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61263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026" y="-4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f369efc42a5d85dc" providerId="LiveId" clId="{DFD67201-F20A-418B-8D8C-EDC79EDD4639}"/>
    <pc:docChg chg="undo custSel addSld modSld">
      <pc:chgData name="" userId="f369efc42a5d85dc" providerId="LiveId" clId="{DFD67201-F20A-418B-8D8C-EDC79EDD4639}" dt="2022-12-25T10:46:33.155" v="1549" actId="1036"/>
      <pc:docMkLst>
        <pc:docMk/>
      </pc:docMkLst>
      <pc:sldChg chg="addSp delSp modSp add">
        <pc:chgData name="" userId="f369efc42a5d85dc" providerId="LiveId" clId="{DFD67201-F20A-418B-8D8C-EDC79EDD4639}" dt="2022-12-25T10:46:33.155" v="1549" actId="1036"/>
        <pc:sldMkLst>
          <pc:docMk/>
          <pc:sldMk cId="669035322" sldId="256"/>
        </pc:sldMkLst>
        <pc:spChg chg="del">
          <ac:chgData name="" userId="f369efc42a5d85dc" providerId="LiveId" clId="{DFD67201-F20A-418B-8D8C-EDC79EDD4639}" dt="2022-12-23T12:52:55.901" v="1"/>
          <ac:spMkLst>
            <pc:docMk/>
            <pc:sldMk cId="669035322" sldId="256"/>
            <ac:spMk id="2" creationId="{4C85181E-9E78-40B2-974F-54E9A013AA6B}"/>
          </ac:spMkLst>
        </pc:spChg>
        <pc:spChg chg="del">
          <ac:chgData name="" userId="f369efc42a5d85dc" providerId="LiveId" clId="{DFD67201-F20A-418B-8D8C-EDC79EDD4639}" dt="2022-12-23T12:52:55.901" v="1"/>
          <ac:spMkLst>
            <pc:docMk/>
            <pc:sldMk cId="669035322" sldId="256"/>
            <ac:spMk id="3" creationId="{C455C6E0-1A54-4DEC-A24C-853B4F28EF59}"/>
          </ac:spMkLst>
        </pc:spChg>
        <pc:spChg chg="add del mod">
          <ac:chgData name="" userId="f369efc42a5d85dc" providerId="LiveId" clId="{DFD67201-F20A-418B-8D8C-EDC79EDD4639}" dt="2022-12-24T09:35:44.624" v="1139" actId="478"/>
          <ac:spMkLst>
            <pc:docMk/>
            <pc:sldMk cId="669035322" sldId="256"/>
            <ac:spMk id="8" creationId="{94E6EE2F-D299-47A1-ACAE-E71D0EC863C1}"/>
          </ac:spMkLst>
        </pc:spChg>
        <pc:spChg chg="add mod">
          <ac:chgData name="" userId="f369efc42a5d85dc" providerId="LiveId" clId="{DFD67201-F20A-418B-8D8C-EDC79EDD4639}" dt="2022-12-23T13:16:26.686" v="70" actId="164"/>
          <ac:spMkLst>
            <pc:docMk/>
            <pc:sldMk cId="669035322" sldId="256"/>
            <ac:spMk id="9" creationId="{81E8C33F-040E-4F31-BB14-0FF437F0D4E1}"/>
          </ac:spMkLst>
        </pc:spChg>
        <pc:spChg chg="add mod">
          <ac:chgData name="" userId="f369efc42a5d85dc" providerId="LiveId" clId="{DFD67201-F20A-418B-8D8C-EDC79EDD4639}" dt="2022-12-24T09:50:59.345" v="1409" actId="1076"/>
          <ac:spMkLst>
            <pc:docMk/>
            <pc:sldMk cId="669035322" sldId="256"/>
            <ac:spMk id="13" creationId="{E8732D3C-CD1E-4E04-96C1-1A5DB12D8613}"/>
          </ac:spMkLst>
        </pc:spChg>
        <pc:spChg chg="mod">
          <ac:chgData name="" userId="f369efc42a5d85dc" providerId="LiveId" clId="{DFD67201-F20A-418B-8D8C-EDC79EDD4639}" dt="2022-12-23T13:23:33.485" v="146" actId="20577"/>
          <ac:spMkLst>
            <pc:docMk/>
            <pc:sldMk cId="669035322" sldId="256"/>
            <ac:spMk id="15" creationId="{5813CF12-2CB4-4299-8ADC-968BC9AD9CBC}"/>
          </ac:spMkLst>
        </pc:spChg>
        <pc:spChg chg="mod">
          <ac:chgData name="" userId="f369efc42a5d85dc" providerId="LiveId" clId="{DFD67201-F20A-418B-8D8C-EDC79EDD4639}" dt="2022-12-23T13:23:30.444" v="144" actId="20577"/>
          <ac:spMkLst>
            <pc:docMk/>
            <pc:sldMk cId="669035322" sldId="256"/>
            <ac:spMk id="18" creationId="{E37E5BCB-6441-4F44-8BCE-72F8C3D82C52}"/>
          </ac:spMkLst>
        </pc:spChg>
        <pc:spChg chg="add mod ord">
          <ac:chgData name="" userId="f369efc42a5d85dc" providerId="LiveId" clId="{DFD67201-F20A-418B-8D8C-EDC79EDD4639}" dt="2022-12-24T09:23:21.964" v="984" actId="167"/>
          <ac:spMkLst>
            <pc:docMk/>
            <pc:sldMk cId="669035322" sldId="256"/>
            <ac:spMk id="19" creationId="{E22AC920-ED1A-4E70-9CA2-292451733C0B}"/>
          </ac:spMkLst>
        </pc:spChg>
        <pc:spChg chg="add del mod">
          <ac:chgData name="" userId="f369efc42a5d85dc" providerId="LiveId" clId="{DFD67201-F20A-418B-8D8C-EDC79EDD4639}" dt="2022-12-23T13:26:52.297" v="158" actId="478"/>
          <ac:spMkLst>
            <pc:docMk/>
            <pc:sldMk cId="669035322" sldId="256"/>
            <ac:spMk id="20" creationId="{97A6480D-91AC-45C2-B8B1-7827B5399490}"/>
          </ac:spMkLst>
        </pc:spChg>
        <pc:spChg chg="add del mod">
          <ac:chgData name="" userId="f369efc42a5d85dc" providerId="LiveId" clId="{DFD67201-F20A-418B-8D8C-EDC79EDD4639}" dt="2022-12-23T13:27:20.166" v="160" actId="478"/>
          <ac:spMkLst>
            <pc:docMk/>
            <pc:sldMk cId="669035322" sldId="256"/>
            <ac:spMk id="21" creationId="{31F14AF1-624F-477D-878D-E468920DD33A}"/>
          </ac:spMkLst>
        </pc:spChg>
        <pc:spChg chg="add mod">
          <ac:chgData name="" userId="f369efc42a5d85dc" providerId="LiveId" clId="{DFD67201-F20A-418B-8D8C-EDC79EDD4639}" dt="2022-12-24T09:43:12.244" v="1261" actId="1038"/>
          <ac:spMkLst>
            <pc:docMk/>
            <pc:sldMk cId="669035322" sldId="256"/>
            <ac:spMk id="22" creationId="{45FD4FE6-791B-4175-AB75-792BCE18AB34}"/>
          </ac:spMkLst>
        </pc:spChg>
        <pc:spChg chg="add del mod">
          <ac:chgData name="" userId="f369efc42a5d85dc" providerId="LiveId" clId="{DFD67201-F20A-418B-8D8C-EDC79EDD4639}" dt="2022-12-23T13:29:50.991" v="234" actId="478"/>
          <ac:spMkLst>
            <pc:docMk/>
            <pc:sldMk cId="669035322" sldId="256"/>
            <ac:spMk id="22" creationId="{9203DF89-4BEC-4C2C-BE8C-569F303E0B3A}"/>
          </ac:spMkLst>
        </pc:spChg>
        <pc:spChg chg="add mod">
          <ac:chgData name="" userId="f369efc42a5d85dc" providerId="LiveId" clId="{DFD67201-F20A-418B-8D8C-EDC79EDD4639}" dt="2022-12-25T10:42:16.061" v="1523" actId="1036"/>
          <ac:spMkLst>
            <pc:docMk/>
            <pc:sldMk cId="669035322" sldId="256"/>
            <ac:spMk id="23" creationId="{C2AF2303-BE2F-4E60-84E3-F3E6583F12FD}"/>
          </ac:spMkLst>
        </pc:spChg>
        <pc:spChg chg="add del mod">
          <ac:chgData name="" userId="f369efc42a5d85dc" providerId="LiveId" clId="{DFD67201-F20A-418B-8D8C-EDC79EDD4639}" dt="2022-12-23T13:31:50.736" v="240" actId="478"/>
          <ac:spMkLst>
            <pc:docMk/>
            <pc:sldMk cId="669035322" sldId="256"/>
            <ac:spMk id="24" creationId="{3A4569DF-5948-4D19-A86C-951E3CEB074F}"/>
          </ac:spMkLst>
        </pc:spChg>
        <pc:spChg chg="add mod">
          <ac:chgData name="" userId="f369efc42a5d85dc" providerId="LiveId" clId="{DFD67201-F20A-418B-8D8C-EDC79EDD4639}" dt="2022-12-25T10:45:52.541" v="1545"/>
          <ac:spMkLst>
            <pc:docMk/>
            <pc:sldMk cId="669035322" sldId="256"/>
            <ac:spMk id="25" creationId="{A3F02F35-00F7-4924-9213-52509B92E3CD}"/>
          </ac:spMkLst>
        </pc:spChg>
        <pc:spChg chg="add mod ord">
          <ac:chgData name="" userId="f369efc42a5d85dc" providerId="LiveId" clId="{DFD67201-F20A-418B-8D8C-EDC79EDD4639}" dt="2022-12-24T09:29:57.375" v="1083" actId="171"/>
          <ac:spMkLst>
            <pc:docMk/>
            <pc:sldMk cId="669035322" sldId="256"/>
            <ac:spMk id="26" creationId="{11B0E980-275F-4597-B016-A0BD9B9B7567}"/>
          </ac:spMkLst>
        </pc:spChg>
        <pc:spChg chg="add mod ord">
          <ac:chgData name="" userId="f369efc42a5d85dc" providerId="LiveId" clId="{DFD67201-F20A-418B-8D8C-EDC79EDD4639}" dt="2022-12-25T10:41:49.702" v="1503" actId="1037"/>
          <ac:spMkLst>
            <pc:docMk/>
            <pc:sldMk cId="669035322" sldId="256"/>
            <ac:spMk id="27" creationId="{395B77CB-8EFD-4A4C-92BB-0011D11BF090}"/>
          </ac:spMkLst>
        </pc:spChg>
        <pc:spChg chg="add mod ord">
          <ac:chgData name="" userId="f369efc42a5d85dc" providerId="LiveId" clId="{DFD67201-F20A-418B-8D8C-EDC79EDD4639}" dt="2022-12-25T10:43:48.786" v="1543"/>
          <ac:spMkLst>
            <pc:docMk/>
            <pc:sldMk cId="669035322" sldId="256"/>
            <ac:spMk id="28" creationId="{077F6BB7-5068-4460-AF91-98EF4E4EF52F}"/>
          </ac:spMkLst>
        </pc:spChg>
        <pc:spChg chg="add mod">
          <ac:chgData name="" userId="f369efc42a5d85dc" providerId="LiveId" clId="{DFD67201-F20A-418B-8D8C-EDC79EDD4639}" dt="2022-12-25T10:46:33.155" v="1549" actId="1036"/>
          <ac:spMkLst>
            <pc:docMk/>
            <pc:sldMk cId="669035322" sldId="256"/>
            <ac:spMk id="29" creationId="{B1CB6926-2374-447C-A31F-008400D3E4F4}"/>
          </ac:spMkLst>
        </pc:spChg>
        <pc:spChg chg="add mod">
          <ac:chgData name="" userId="f369efc42a5d85dc" providerId="LiveId" clId="{DFD67201-F20A-418B-8D8C-EDC79EDD4639}" dt="2022-12-23T13:42:34.674" v="380" actId="1037"/>
          <ac:spMkLst>
            <pc:docMk/>
            <pc:sldMk cId="669035322" sldId="256"/>
            <ac:spMk id="30" creationId="{4C1F6E56-D8F9-42C2-A180-41F09DEB50D8}"/>
          </ac:spMkLst>
        </pc:spChg>
        <pc:spChg chg="add mod">
          <ac:chgData name="" userId="f369efc42a5d85dc" providerId="LiveId" clId="{DFD67201-F20A-418B-8D8C-EDC79EDD4639}" dt="2022-12-25T10:44:06.467" v="1544" actId="255"/>
          <ac:spMkLst>
            <pc:docMk/>
            <pc:sldMk cId="669035322" sldId="256"/>
            <ac:spMk id="31" creationId="{47CF30B4-BAB8-4EC4-9E3D-CA79D7986DAF}"/>
          </ac:spMkLst>
        </pc:spChg>
        <pc:spChg chg="add mod">
          <ac:chgData name="" userId="f369efc42a5d85dc" providerId="LiveId" clId="{DFD67201-F20A-418B-8D8C-EDC79EDD4639}" dt="2022-12-24T09:45:53.333" v="1333" actId="1076"/>
          <ac:spMkLst>
            <pc:docMk/>
            <pc:sldMk cId="669035322" sldId="256"/>
            <ac:spMk id="34" creationId="{66226C71-15D6-4974-9962-DCC818BADD00}"/>
          </ac:spMkLst>
        </pc:spChg>
        <pc:spChg chg="add mod">
          <ac:chgData name="" userId="f369efc42a5d85dc" providerId="LiveId" clId="{DFD67201-F20A-418B-8D8C-EDC79EDD4639}" dt="2022-12-23T14:15:29.297" v="801" actId="1076"/>
          <ac:spMkLst>
            <pc:docMk/>
            <pc:sldMk cId="669035322" sldId="256"/>
            <ac:spMk id="35" creationId="{EBC4EDF4-13E1-4718-861B-E3C0B935B687}"/>
          </ac:spMkLst>
        </pc:spChg>
        <pc:spChg chg="add mod">
          <ac:chgData name="" userId="f369efc42a5d85dc" providerId="LiveId" clId="{DFD67201-F20A-418B-8D8C-EDC79EDD4639}" dt="2022-12-24T09:46:00.870" v="1335" actId="1076"/>
          <ac:spMkLst>
            <pc:docMk/>
            <pc:sldMk cId="669035322" sldId="256"/>
            <ac:spMk id="36" creationId="{966BC414-FBD9-4B73-A4EC-36CD1F5BF8DB}"/>
          </ac:spMkLst>
        </pc:spChg>
        <pc:spChg chg="add mod">
          <ac:chgData name="" userId="f369efc42a5d85dc" providerId="LiveId" clId="{DFD67201-F20A-418B-8D8C-EDC79EDD4639}" dt="2022-12-24T09:56:31.749" v="1480" actId="1076"/>
          <ac:spMkLst>
            <pc:docMk/>
            <pc:sldMk cId="669035322" sldId="256"/>
            <ac:spMk id="39" creationId="{E8F9665E-E3C4-4E61-979A-5303D15B6F62}"/>
          </ac:spMkLst>
        </pc:spChg>
        <pc:spChg chg="add mod">
          <ac:chgData name="" userId="f369efc42a5d85dc" providerId="LiveId" clId="{DFD67201-F20A-418B-8D8C-EDC79EDD4639}" dt="2022-12-23T14:15:29.297" v="801" actId="1076"/>
          <ac:spMkLst>
            <pc:docMk/>
            <pc:sldMk cId="669035322" sldId="256"/>
            <ac:spMk id="41" creationId="{02AB49A0-0F66-413C-A355-E0C4DB250655}"/>
          </ac:spMkLst>
        </pc:spChg>
        <pc:spChg chg="add del mod">
          <ac:chgData name="" userId="f369efc42a5d85dc" providerId="LiveId" clId="{DFD67201-F20A-418B-8D8C-EDC79EDD4639}" dt="2022-12-24T09:35:47.077" v="1142" actId="478"/>
          <ac:spMkLst>
            <pc:docMk/>
            <pc:sldMk cId="669035322" sldId="256"/>
            <ac:spMk id="42" creationId="{2C1CD70D-4BD5-409D-86F3-8D02635C7759}"/>
          </ac:spMkLst>
        </pc:spChg>
        <pc:spChg chg="add del mod">
          <ac:chgData name="" userId="f369efc42a5d85dc" providerId="LiveId" clId="{DFD67201-F20A-418B-8D8C-EDC79EDD4639}" dt="2022-12-23T14:08:08.583" v="642"/>
          <ac:spMkLst>
            <pc:docMk/>
            <pc:sldMk cId="669035322" sldId="256"/>
            <ac:spMk id="44" creationId="{7EE57730-4304-4A66-BAF1-C44485A87C05}"/>
          </ac:spMkLst>
        </pc:spChg>
        <pc:spChg chg="add del mod">
          <ac:chgData name="" userId="f369efc42a5d85dc" providerId="LiveId" clId="{DFD67201-F20A-418B-8D8C-EDC79EDD4639}" dt="2022-12-24T09:34:00.823" v="1114" actId="478"/>
          <ac:spMkLst>
            <pc:docMk/>
            <pc:sldMk cId="669035322" sldId="256"/>
            <ac:spMk id="44" creationId="{91BFB876-282D-4011-AC9B-48F4F995D497}"/>
          </ac:spMkLst>
        </pc:spChg>
        <pc:spChg chg="add mod">
          <ac:chgData name="" userId="f369efc42a5d85dc" providerId="LiveId" clId="{DFD67201-F20A-418B-8D8C-EDC79EDD4639}" dt="2022-12-24T09:57:45.529" v="1482" actId="207"/>
          <ac:spMkLst>
            <pc:docMk/>
            <pc:sldMk cId="669035322" sldId="256"/>
            <ac:spMk id="45" creationId="{A43F8B3C-D986-4217-9EB2-40FA8B101DC7}"/>
          </ac:spMkLst>
        </pc:spChg>
        <pc:spChg chg="add del mod">
          <ac:chgData name="" userId="f369efc42a5d85dc" providerId="LiveId" clId="{DFD67201-F20A-418B-8D8C-EDC79EDD4639}" dt="2022-12-24T09:47:23.212" v="1355" actId="478"/>
          <ac:spMkLst>
            <pc:docMk/>
            <pc:sldMk cId="669035322" sldId="256"/>
            <ac:spMk id="47" creationId="{98EAEEA0-5618-42EB-8D9F-50C80CFE4E14}"/>
          </ac:spMkLst>
        </pc:spChg>
        <pc:spChg chg="add mod">
          <ac:chgData name="" userId="f369efc42a5d85dc" providerId="LiveId" clId="{DFD67201-F20A-418B-8D8C-EDC79EDD4639}" dt="2022-12-23T14:22:15.918" v="871"/>
          <ac:spMkLst>
            <pc:docMk/>
            <pc:sldMk cId="669035322" sldId="256"/>
            <ac:spMk id="49" creationId="{34259173-5317-4E9A-84ED-C0ECB985873F}"/>
          </ac:spMkLst>
        </pc:spChg>
        <pc:spChg chg="add del">
          <ac:chgData name="" userId="f369efc42a5d85dc" providerId="LiveId" clId="{DFD67201-F20A-418B-8D8C-EDC79EDD4639}" dt="2022-12-23T14:08:11.692" v="644" actId="478"/>
          <ac:spMkLst>
            <pc:docMk/>
            <pc:sldMk cId="669035322" sldId="256"/>
            <ac:spMk id="50" creationId="{A609D1D8-3E90-47B5-AE21-71215C89CE21}"/>
          </ac:spMkLst>
        </pc:spChg>
        <pc:spChg chg="add mod">
          <ac:chgData name="" userId="f369efc42a5d85dc" providerId="LiveId" clId="{DFD67201-F20A-418B-8D8C-EDC79EDD4639}" dt="2022-12-24T09:41:22.924" v="1235" actId="1076"/>
          <ac:spMkLst>
            <pc:docMk/>
            <pc:sldMk cId="669035322" sldId="256"/>
            <ac:spMk id="52" creationId="{70D5CC87-D86A-453B-8843-435C2A23D1CA}"/>
          </ac:spMkLst>
        </pc:spChg>
        <pc:spChg chg="add mod">
          <ac:chgData name="" userId="f369efc42a5d85dc" providerId="LiveId" clId="{DFD67201-F20A-418B-8D8C-EDC79EDD4639}" dt="2022-12-24T09:47:51.971" v="1361"/>
          <ac:spMkLst>
            <pc:docMk/>
            <pc:sldMk cId="669035322" sldId="256"/>
            <ac:spMk id="53" creationId="{C96DD349-506A-4954-B423-DCD77B684842}"/>
          </ac:spMkLst>
        </pc:spChg>
        <pc:spChg chg="mod">
          <ac:chgData name="" userId="f369efc42a5d85dc" providerId="LiveId" clId="{DFD67201-F20A-418B-8D8C-EDC79EDD4639}" dt="2022-12-24T09:57:50.574" v="1483" actId="207"/>
          <ac:spMkLst>
            <pc:docMk/>
            <pc:sldMk cId="669035322" sldId="256"/>
            <ac:spMk id="57" creationId="{77D855D8-1C10-46D9-A106-8A627098F3F0}"/>
          </ac:spMkLst>
        </pc:spChg>
        <pc:spChg chg="mod">
          <ac:chgData name="" userId="f369efc42a5d85dc" providerId="LiveId" clId="{DFD67201-F20A-418B-8D8C-EDC79EDD4639}" dt="2022-12-24T09:57:54.350" v="1484" actId="207"/>
          <ac:spMkLst>
            <pc:docMk/>
            <pc:sldMk cId="669035322" sldId="256"/>
            <ac:spMk id="60" creationId="{6735C7F3-68FE-406E-A7CB-AB8C33915DB7}"/>
          </ac:spMkLst>
        </pc:spChg>
        <pc:spChg chg="add mod">
          <ac:chgData name="" userId="f369efc42a5d85dc" providerId="LiveId" clId="{DFD67201-F20A-418B-8D8C-EDC79EDD4639}" dt="2022-12-24T09:46:22.465" v="1339" actId="1076"/>
          <ac:spMkLst>
            <pc:docMk/>
            <pc:sldMk cId="669035322" sldId="256"/>
            <ac:spMk id="62" creationId="{8A6D28D3-DFA8-48EB-A16D-83B9F6D66E36}"/>
          </ac:spMkLst>
        </pc:spChg>
        <pc:spChg chg="add mod">
          <ac:chgData name="" userId="f369efc42a5d85dc" providerId="LiveId" clId="{DFD67201-F20A-418B-8D8C-EDC79EDD4639}" dt="2022-12-23T14:21:27.153" v="864" actId="1076"/>
          <ac:spMkLst>
            <pc:docMk/>
            <pc:sldMk cId="669035322" sldId="256"/>
            <ac:spMk id="64" creationId="{65538ADD-D45A-46E7-9683-70C902E465CE}"/>
          </ac:spMkLst>
        </pc:spChg>
        <pc:spChg chg="add mod">
          <ac:chgData name="" userId="f369efc42a5d85dc" providerId="LiveId" clId="{DFD67201-F20A-418B-8D8C-EDC79EDD4639}" dt="2022-12-24T09:46:46.124" v="1349" actId="1076"/>
          <ac:spMkLst>
            <pc:docMk/>
            <pc:sldMk cId="669035322" sldId="256"/>
            <ac:spMk id="66" creationId="{FDD47FB9-714C-47A9-B043-7709268936BE}"/>
          </ac:spMkLst>
        </pc:spChg>
        <pc:spChg chg="add del mod">
          <ac:chgData name="" userId="f369efc42a5d85dc" providerId="LiveId" clId="{DFD67201-F20A-418B-8D8C-EDC79EDD4639}" dt="2022-12-24T09:47:11.726" v="1353" actId="478"/>
          <ac:spMkLst>
            <pc:docMk/>
            <pc:sldMk cId="669035322" sldId="256"/>
            <ac:spMk id="67" creationId="{9339F185-F0A3-45F8-AE61-0C456212E660}"/>
          </ac:spMkLst>
        </pc:spChg>
        <pc:spChg chg="add mod">
          <ac:chgData name="" userId="f369efc42a5d85dc" providerId="LiveId" clId="{DFD67201-F20A-418B-8D8C-EDC79EDD4639}" dt="2022-12-24T09:48:20.612" v="1375" actId="1035"/>
          <ac:spMkLst>
            <pc:docMk/>
            <pc:sldMk cId="669035322" sldId="256"/>
            <ac:spMk id="70" creationId="{2DC97BCD-1985-4900-B061-00323F998246}"/>
          </ac:spMkLst>
        </pc:spChg>
        <pc:spChg chg="add del">
          <ac:chgData name="" userId="f369efc42a5d85dc" providerId="LiveId" clId="{DFD67201-F20A-418B-8D8C-EDC79EDD4639}" dt="2022-12-24T09:53:37.757" v="1435"/>
          <ac:spMkLst>
            <pc:docMk/>
            <pc:sldMk cId="669035322" sldId="256"/>
            <ac:spMk id="82" creationId="{5820BFF4-50EE-48F3-B3C5-D8F891C7C3E1}"/>
          </ac:spMkLst>
        </pc:spChg>
        <pc:spChg chg="add mod">
          <ac:chgData name="" userId="f369efc42a5d85dc" providerId="LiveId" clId="{DFD67201-F20A-418B-8D8C-EDC79EDD4639}" dt="2022-12-24T09:52:53.132" v="1429" actId="1076"/>
          <ac:spMkLst>
            <pc:docMk/>
            <pc:sldMk cId="669035322" sldId="256"/>
            <ac:spMk id="100" creationId="{247EBE37-9652-4717-B373-A1AF0B2CC664}"/>
          </ac:spMkLst>
        </pc:spChg>
        <pc:spChg chg="add mod">
          <ac:chgData name="" userId="f369efc42a5d85dc" providerId="LiveId" clId="{DFD67201-F20A-418B-8D8C-EDC79EDD4639}" dt="2022-12-24T09:54:09.094" v="1471" actId="1037"/>
          <ac:spMkLst>
            <pc:docMk/>
            <pc:sldMk cId="669035322" sldId="256"/>
            <ac:spMk id="101" creationId="{A23FBC13-3E3B-480D-9875-4FB053D909F6}"/>
          </ac:spMkLst>
        </pc:spChg>
        <pc:spChg chg="add mod">
          <ac:chgData name="" userId="f369efc42a5d85dc" providerId="LiveId" clId="{DFD67201-F20A-418B-8D8C-EDC79EDD4639}" dt="2022-12-24T09:54:25.608" v="1477" actId="1037"/>
          <ac:spMkLst>
            <pc:docMk/>
            <pc:sldMk cId="669035322" sldId="256"/>
            <ac:spMk id="102" creationId="{70EA997A-E727-4171-B265-E8300018EC7B}"/>
          </ac:spMkLst>
        </pc:spChg>
        <pc:grpChg chg="add del mod">
          <ac:chgData name="" userId="f369efc42a5d85dc" providerId="LiveId" clId="{DFD67201-F20A-418B-8D8C-EDC79EDD4639}" dt="2022-12-23T13:24:22.218" v="148" actId="478"/>
          <ac:grpSpMkLst>
            <pc:docMk/>
            <pc:sldMk cId="669035322" sldId="256"/>
            <ac:grpSpMk id="10" creationId="{74F6A65A-04D9-41FA-8C5B-4BEE708851F7}"/>
          </ac:grpSpMkLst>
        </pc:grpChg>
        <pc:grpChg chg="add del mod">
          <ac:chgData name="" userId="f369efc42a5d85dc" providerId="LiveId" clId="{DFD67201-F20A-418B-8D8C-EDC79EDD4639}" dt="2022-12-23T13:24:22.218" v="148" actId="478"/>
          <ac:grpSpMkLst>
            <pc:docMk/>
            <pc:sldMk cId="669035322" sldId="256"/>
            <ac:grpSpMk id="13" creationId="{5B9B5BB1-B11A-432E-B6FE-C5B562649B17}"/>
          </ac:grpSpMkLst>
        </pc:grpChg>
        <pc:grpChg chg="add del mod">
          <ac:chgData name="" userId="f369efc42a5d85dc" providerId="LiveId" clId="{DFD67201-F20A-418B-8D8C-EDC79EDD4639}" dt="2022-12-23T13:24:22.218" v="148" actId="478"/>
          <ac:grpSpMkLst>
            <pc:docMk/>
            <pc:sldMk cId="669035322" sldId="256"/>
            <ac:grpSpMk id="16" creationId="{760797FB-1DD5-4AB6-9999-6BCC9ACECCC9}"/>
          </ac:grpSpMkLst>
        </pc:grpChg>
        <pc:grpChg chg="add mod">
          <ac:chgData name="" userId="f369efc42a5d85dc" providerId="LiveId" clId="{DFD67201-F20A-418B-8D8C-EDC79EDD4639}" dt="2022-12-23T14:15:52.728" v="805" actId="1076"/>
          <ac:grpSpMkLst>
            <pc:docMk/>
            <pc:sldMk cId="669035322" sldId="256"/>
            <ac:grpSpMk id="46" creationId="{AC3A23C2-435A-40AA-B477-50E874CF09A6}"/>
          </ac:grpSpMkLst>
        </pc:grpChg>
        <pc:grpChg chg="add del mod">
          <ac:chgData name="" userId="f369efc42a5d85dc" providerId="LiveId" clId="{DFD67201-F20A-418B-8D8C-EDC79EDD4639}" dt="2022-12-23T14:08:57.954" v="655" actId="478"/>
          <ac:grpSpMkLst>
            <pc:docMk/>
            <pc:sldMk cId="669035322" sldId="256"/>
            <ac:grpSpMk id="52" creationId="{4F1F3CD8-86DB-4391-B2FE-3E6309B84125}"/>
          </ac:grpSpMkLst>
        </pc:grpChg>
        <pc:grpChg chg="add mod">
          <ac:chgData name="" userId="f369efc42a5d85dc" providerId="LiveId" clId="{DFD67201-F20A-418B-8D8C-EDC79EDD4639}" dt="2022-12-23T14:15:52.728" v="805" actId="1076"/>
          <ac:grpSpMkLst>
            <pc:docMk/>
            <pc:sldMk cId="669035322" sldId="256"/>
            <ac:grpSpMk id="55" creationId="{1F96FCD5-73DF-48B1-94B8-640DC3E0BC89}"/>
          </ac:grpSpMkLst>
        </pc:grpChg>
        <pc:grpChg chg="add mod">
          <ac:chgData name="" userId="f369efc42a5d85dc" providerId="LiveId" clId="{DFD67201-F20A-418B-8D8C-EDC79EDD4639}" dt="2022-12-23T14:15:52.728" v="805" actId="1076"/>
          <ac:grpSpMkLst>
            <pc:docMk/>
            <pc:sldMk cId="669035322" sldId="256"/>
            <ac:grpSpMk id="58" creationId="{9DE68448-B4DF-44A1-9547-301F4CABFED1}"/>
          </ac:grpSpMkLst>
        </pc:grpChg>
        <pc:grpChg chg="add del mod">
          <ac:chgData name="" userId="f369efc42a5d85dc" providerId="LiveId" clId="{DFD67201-F20A-418B-8D8C-EDC79EDD4639}" dt="2022-12-24T09:51:47" v="1417" actId="478"/>
          <ac:grpSpMkLst>
            <pc:docMk/>
            <pc:sldMk cId="669035322" sldId="256"/>
            <ac:grpSpMk id="78" creationId="{768E6BB6-97E7-4174-A418-95FB1D322DAD}"/>
          </ac:grpSpMkLst>
        </pc:grpChg>
        <pc:grpChg chg="add del mod">
          <ac:chgData name="" userId="f369efc42a5d85dc" providerId="LiveId" clId="{DFD67201-F20A-418B-8D8C-EDC79EDD4639}" dt="2022-12-24T09:50:32.115" v="1392" actId="478"/>
          <ac:grpSpMkLst>
            <pc:docMk/>
            <pc:sldMk cId="669035322" sldId="256"/>
            <ac:grpSpMk id="83" creationId="{88A55B74-2D14-4AA3-ABDB-7E8202333A6E}"/>
          </ac:grpSpMkLst>
        </pc:grpChg>
        <pc:grpChg chg="add del mod">
          <ac:chgData name="" userId="f369efc42a5d85dc" providerId="LiveId" clId="{DFD67201-F20A-418B-8D8C-EDC79EDD4639}" dt="2022-12-24T09:51:47" v="1417" actId="478"/>
          <ac:grpSpMkLst>
            <pc:docMk/>
            <pc:sldMk cId="669035322" sldId="256"/>
            <ac:grpSpMk id="88" creationId="{F8D48CF7-0766-4571-830A-B18E05F5DAD7}"/>
          </ac:grpSpMkLst>
        </pc:grpChg>
        <pc:grpChg chg="add del mod">
          <ac:chgData name="" userId="f369efc42a5d85dc" providerId="LiveId" clId="{DFD67201-F20A-418B-8D8C-EDC79EDD4639}" dt="2022-12-24T09:51:47" v="1417" actId="478"/>
          <ac:grpSpMkLst>
            <pc:docMk/>
            <pc:sldMk cId="669035322" sldId="256"/>
            <ac:grpSpMk id="92" creationId="{23465C72-E641-4474-AC9E-4D97F9C8F73F}"/>
          </ac:grpSpMkLst>
        </pc:grpChg>
        <pc:picChg chg="add del mod">
          <ac:chgData name="" userId="f369efc42a5d85dc" providerId="LiveId" clId="{DFD67201-F20A-418B-8D8C-EDC79EDD4639}" dt="2022-12-24T08:55:20.341" v="932" actId="478"/>
          <ac:picMkLst>
            <pc:docMk/>
            <pc:sldMk cId="669035322" sldId="256"/>
            <ac:picMk id="3" creationId="{A95E4A0D-CB87-4E34-8D8A-EB03E748478B}"/>
          </ac:picMkLst>
        </pc:picChg>
        <pc:picChg chg="add del mod">
          <ac:chgData name="" userId="f369efc42a5d85dc" providerId="LiveId" clId="{DFD67201-F20A-418B-8D8C-EDC79EDD4639}" dt="2022-12-23T12:59:04.977" v="4" actId="478"/>
          <ac:picMkLst>
            <pc:docMk/>
            <pc:sldMk cId="669035322" sldId="256"/>
            <ac:picMk id="5" creationId="{8929FC6B-F0B3-42F7-92E6-26C6ED49EDFB}"/>
          </ac:picMkLst>
        </pc:picChg>
        <pc:picChg chg="add del mod ord">
          <ac:chgData name="" userId="f369efc42a5d85dc" providerId="LiveId" clId="{DFD67201-F20A-418B-8D8C-EDC79EDD4639}" dt="2022-12-24T08:58:49.850" v="980" actId="478"/>
          <ac:picMkLst>
            <pc:docMk/>
            <pc:sldMk cId="669035322" sldId="256"/>
            <ac:picMk id="5" creationId="{BB5D4F7E-FA91-43DB-84D3-D9F6970EB987}"/>
          </ac:picMkLst>
        </pc:picChg>
        <pc:picChg chg="add del mod">
          <ac:chgData name="" userId="f369efc42a5d85dc" providerId="LiveId" clId="{DFD67201-F20A-418B-8D8C-EDC79EDD4639}" dt="2022-12-23T13:18:49.170" v="128" actId="478"/>
          <ac:picMkLst>
            <pc:docMk/>
            <pc:sldMk cId="669035322" sldId="256"/>
            <ac:picMk id="6" creationId="{5B67A227-0C53-44BE-B1EE-A9B244C523F9}"/>
          </ac:picMkLst>
        </pc:picChg>
        <pc:picChg chg="add mod ord">
          <ac:chgData name="" userId="f369efc42a5d85dc" providerId="LiveId" clId="{DFD67201-F20A-418B-8D8C-EDC79EDD4639}" dt="2022-12-24T09:23:38.555" v="985" actId="1076"/>
          <ac:picMkLst>
            <pc:docMk/>
            <pc:sldMk cId="669035322" sldId="256"/>
            <ac:picMk id="7" creationId="{DA313792-954F-4780-9CCC-52FE1A15C2D9}"/>
          </ac:picMkLst>
        </pc:picChg>
        <pc:picChg chg="add mod">
          <ac:chgData name="" userId="f369efc42a5d85dc" providerId="LiveId" clId="{DFD67201-F20A-418B-8D8C-EDC79EDD4639}" dt="2022-12-23T13:16:26.686" v="70" actId="164"/>
          <ac:picMkLst>
            <pc:docMk/>
            <pc:sldMk cId="669035322" sldId="256"/>
            <ac:picMk id="8" creationId="{C8EA808C-3CD9-46F0-871D-AA93FC71FF7F}"/>
          </ac:picMkLst>
        </pc:picChg>
        <pc:picChg chg="add del mod ord">
          <ac:chgData name="" userId="f369efc42a5d85dc" providerId="LiveId" clId="{DFD67201-F20A-418B-8D8C-EDC79EDD4639}" dt="2022-12-23T13:23:56.743" v="147" actId="478"/>
          <ac:picMkLst>
            <pc:docMk/>
            <pc:sldMk cId="669035322" sldId="256"/>
            <ac:picMk id="12" creationId="{053D7F22-5A10-4BEA-872F-A73606E160C2}"/>
          </ac:picMkLst>
        </pc:picChg>
        <pc:picChg chg="add del mod">
          <ac:chgData name="" userId="f369efc42a5d85dc" providerId="LiveId" clId="{DFD67201-F20A-418B-8D8C-EDC79EDD4639}" dt="2022-12-24T09:39:45.320" v="1215" actId="478"/>
          <ac:picMkLst>
            <pc:docMk/>
            <pc:sldMk cId="669035322" sldId="256"/>
            <ac:picMk id="14" creationId="{254742B6-63C8-4A05-9FB5-7941BDEC9612}"/>
          </ac:picMkLst>
        </pc:picChg>
        <pc:picChg chg="add mod">
          <ac:chgData name="" userId="f369efc42a5d85dc" providerId="LiveId" clId="{DFD67201-F20A-418B-8D8C-EDC79EDD4639}" dt="2022-12-24T09:47:58.306" v="1364" actId="1076"/>
          <ac:picMkLst>
            <pc:docMk/>
            <pc:sldMk cId="669035322" sldId="256"/>
            <ac:picMk id="32" creationId="{2E06F762-8622-4D51-95ED-341AC3E7914F}"/>
          </ac:picMkLst>
        </pc:picChg>
        <pc:picChg chg="add mod">
          <ac:chgData name="" userId="f369efc42a5d85dc" providerId="LiveId" clId="{DFD67201-F20A-418B-8D8C-EDC79EDD4639}" dt="2022-12-23T14:15:29.297" v="801" actId="1076"/>
          <ac:picMkLst>
            <pc:docMk/>
            <pc:sldMk cId="669035322" sldId="256"/>
            <ac:picMk id="33" creationId="{7728E449-279C-4413-9C2E-DDB9B537AE05}"/>
          </ac:picMkLst>
        </pc:picChg>
        <pc:picChg chg="add mod">
          <ac:chgData name="" userId="f369efc42a5d85dc" providerId="LiveId" clId="{DFD67201-F20A-418B-8D8C-EDC79EDD4639}" dt="2022-12-23T14:15:35.682" v="802" actId="1076"/>
          <ac:picMkLst>
            <pc:docMk/>
            <pc:sldMk cId="669035322" sldId="256"/>
            <ac:picMk id="37" creationId="{55BE4439-72EE-454D-830D-B06401A30B43}"/>
          </ac:picMkLst>
        </pc:picChg>
        <pc:picChg chg="add mod">
          <ac:chgData name="" userId="f369efc42a5d85dc" providerId="LiveId" clId="{DFD67201-F20A-418B-8D8C-EDC79EDD4639}" dt="2022-12-23T14:15:52.728" v="805" actId="1076"/>
          <ac:picMkLst>
            <pc:docMk/>
            <pc:sldMk cId="669035322" sldId="256"/>
            <ac:picMk id="40" creationId="{9DDAC46B-C521-49D1-A27F-D2B0EF728B8B}"/>
          </ac:picMkLst>
        </pc:picChg>
        <pc:picChg chg="add mod">
          <ac:chgData name="" userId="f369efc42a5d85dc" providerId="LiveId" clId="{DFD67201-F20A-418B-8D8C-EDC79EDD4639}" dt="2022-12-23T14:08:41.990" v="650" actId="164"/>
          <ac:picMkLst>
            <pc:docMk/>
            <pc:sldMk cId="669035322" sldId="256"/>
            <ac:picMk id="43" creationId="{6BF58A23-4767-4741-8ECD-64BC30D06482}"/>
          </ac:picMkLst>
        </pc:picChg>
        <pc:picChg chg="add del mod">
          <ac:chgData name="" userId="f369efc42a5d85dc" providerId="LiveId" clId="{DFD67201-F20A-418B-8D8C-EDC79EDD4639}" dt="2022-12-23T14:12:19.525" v="791" actId="478"/>
          <ac:picMkLst>
            <pc:docMk/>
            <pc:sldMk cId="669035322" sldId="256"/>
            <ac:picMk id="48" creationId="{1CFC399E-47EF-4C2B-8730-ABB1D7E5772E}"/>
          </ac:picMkLst>
        </pc:picChg>
        <pc:picChg chg="add del mod">
          <ac:chgData name="" userId="f369efc42a5d85dc" providerId="LiveId" clId="{DFD67201-F20A-418B-8D8C-EDC79EDD4639}" dt="2022-12-23T14:33:29.814" v="914" actId="478"/>
          <ac:picMkLst>
            <pc:docMk/>
            <pc:sldMk cId="669035322" sldId="256"/>
            <ac:picMk id="61" creationId="{D342F19A-CD94-4937-A478-456517256A9E}"/>
          </ac:picMkLst>
        </pc:picChg>
        <pc:picChg chg="add mod ord">
          <ac:chgData name="" userId="f369efc42a5d85dc" providerId="LiveId" clId="{DFD67201-F20A-418B-8D8C-EDC79EDD4639}" dt="2022-12-23T14:18:42.196" v="849" actId="1076"/>
          <ac:picMkLst>
            <pc:docMk/>
            <pc:sldMk cId="669035322" sldId="256"/>
            <ac:picMk id="63" creationId="{6A97E93B-701F-4587-A690-002ECD45ECAB}"/>
          </ac:picMkLst>
        </pc:picChg>
        <pc:picChg chg="add mod">
          <ac:chgData name="" userId="f369efc42a5d85dc" providerId="LiveId" clId="{DFD67201-F20A-418B-8D8C-EDC79EDD4639}" dt="2022-12-23T14:35:31.591" v="929" actId="1076"/>
          <ac:picMkLst>
            <pc:docMk/>
            <pc:sldMk cId="669035322" sldId="256"/>
            <ac:picMk id="68" creationId="{08F7DC6B-BFAD-45C5-8AD1-F94BAE089C78}"/>
          </ac:picMkLst>
        </pc:picChg>
        <pc:picChg chg="add mod">
          <ac:chgData name="" userId="f369efc42a5d85dc" providerId="LiveId" clId="{DFD67201-F20A-418B-8D8C-EDC79EDD4639}" dt="2022-12-23T14:15:39.790" v="803" actId="1076"/>
          <ac:picMkLst>
            <pc:docMk/>
            <pc:sldMk cId="669035322" sldId="256"/>
            <ac:picMk id="1026" creationId="{DF221245-CA4E-4ACC-8F94-FCFE3ECCAB6C}"/>
          </ac:picMkLst>
        </pc:picChg>
        <pc:picChg chg="add del mod ord">
          <ac:chgData name="" userId="f369efc42a5d85dc" providerId="LiveId" clId="{DFD67201-F20A-418B-8D8C-EDC79EDD4639}" dt="2022-12-23T14:03:51.291" v="601" actId="478"/>
          <ac:picMkLst>
            <pc:docMk/>
            <pc:sldMk cId="669035322" sldId="256"/>
            <ac:picMk id="1028" creationId="{88F62E11-B82B-46FF-8B53-84F8B56EBF75}"/>
          </ac:picMkLst>
        </pc:picChg>
        <pc:picChg chg="add mod">
          <ac:chgData name="" userId="f369efc42a5d85dc" providerId="LiveId" clId="{DFD67201-F20A-418B-8D8C-EDC79EDD4639}" dt="2022-12-24T09:41:58.907" v="1245" actId="1037"/>
          <ac:picMkLst>
            <pc:docMk/>
            <pc:sldMk cId="669035322" sldId="256"/>
            <ac:picMk id="1028" creationId="{E07245D9-EB09-4DF8-9BEC-D30C2B827D58}"/>
          </ac:picMkLst>
        </pc:picChg>
        <pc:picChg chg="add mod">
          <ac:chgData name="" userId="f369efc42a5d85dc" providerId="LiveId" clId="{DFD67201-F20A-418B-8D8C-EDC79EDD4639}" dt="2022-12-24T09:45:39.872" v="1331" actId="1076"/>
          <ac:picMkLst>
            <pc:docMk/>
            <pc:sldMk cId="669035322" sldId="256"/>
            <ac:picMk id="1030" creationId="{5185A1C8-3682-4F77-9AFB-F0B9E4B5F206}"/>
          </ac:picMkLst>
        </pc:picChg>
        <pc:picChg chg="add del">
          <ac:chgData name="" userId="f369efc42a5d85dc" providerId="LiveId" clId="{DFD67201-F20A-418B-8D8C-EDC79EDD4639}" dt="2022-12-23T14:04:36.386" v="603" actId="478"/>
          <ac:picMkLst>
            <pc:docMk/>
            <pc:sldMk cId="669035322" sldId="256"/>
            <ac:picMk id="1030" creationId="{8ACCB5A2-F746-48C6-ADB5-6B85347CCF80}"/>
          </ac:picMkLst>
        </pc:picChg>
        <pc:picChg chg="add mod ord">
          <ac:chgData name="" userId="f369efc42a5d85dc" providerId="LiveId" clId="{DFD67201-F20A-418B-8D8C-EDC79EDD4639}" dt="2022-12-24T09:56:46.230" v="1481" actId="167"/>
          <ac:picMkLst>
            <pc:docMk/>
            <pc:sldMk cId="669035322" sldId="256"/>
            <ac:picMk id="1032" creationId="{B94B6341-C91F-4191-A002-54206A66EAB1}"/>
          </ac:picMkLst>
        </pc:picChg>
        <pc:cxnChg chg="add del mod">
          <ac:chgData name="" userId="f369efc42a5d85dc" providerId="LiveId" clId="{DFD67201-F20A-418B-8D8C-EDC79EDD4639}" dt="2022-12-24T09:35:47.790" v="1143" actId="478"/>
          <ac:cxnSpMkLst>
            <pc:docMk/>
            <pc:sldMk cId="669035322" sldId="256"/>
            <ac:cxnSpMk id="10" creationId="{A8638E02-29D6-4AFF-89DC-6E6860CEE10F}"/>
          </ac:cxnSpMkLst>
        </pc:cxnChg>
        <pc:cxnChg chg="add del mod">
          <ac:chgData name="" userId="f369efc42a5d85dc" providerId="LiveId" clId="{DFD67201-F20A-418B-8D8C-EDC79EDD4639}" dt="2022-12-24T09:34:22.974" v="1117" actId="478"/>
          <ac:cxnSpMkLst>
            <pc:docMk/>
            <pc:sldMk cId="669035322" sldId="256"/>
            <ac:cxnSpMk id="12" creationId="{B02CC276-ED1C-4981-BDF0-4AC8EBD8C09B}"/>
          </ac:cxnSpMkLst>
        </pc:cxnChg>
        <pc:cxnChg chg="add del mod">
          <ac:chgData name="" userId="f369efc42a5d85dc" providerId="LiveId" clId="{DFD67201-F20A-418B-8D8C-EDC79EDD4639}" dt="2022-12-24T09:41:18.213" v="1234" actId="478"/>
          <ac:cxnSpMkLst>
            <pc:docMk/>
            <pc:sldMk cId="669035322" sldId="256"/>
            <ac:cxnSpMk id="16" creationId="{F8201EDE-CB06-4969-9881-A2CCF169B58A}"/>
          </ac:cxnSpMkLst>
        </pc:cxnChg>
        <pc:cxnChg chg="add mod">
          <ac:chgData name="" userId="f369efc42a5d85dc" providerId="LiveId" clId="{DFD67201-F20A-418B-8D8C-EDC79EDD4639}" dt="2022-12-24T09:42:06.534" v="1246" actId="14100"/>
          <ac:cxnSpMkLst>
            <pc:docMk/>
            <pc:sldMk cId="669035322" sldId="256"/>
            <ac:cxnSpMk id="20" creationId="{7E1CE581-D5C6-4BF5-9E8B-0CE8ACF41509}"/>
          </ac:cxnSpMkLst>
        </pc:cxnChg>
        <pc:cxnChg chg="add del mod">
          <ac:chgData name="" userId="f369efc42a5d85dc" providerId="LiveId" clId="{DFD67201-F20A-418B-8D8C-EDC79EDD4639}" dt="2022-12-24T09:44:29.608" v="1321" actId="478"/>
          <ac:cxnSpMkLst>
            <pc:docMk/>
            <pc:sldMk cId="669035322" sldId="256"/>
            <ac:cxnSpMk id="38" creationId="{5B7436B6-2CEE-4E0B-9927-3A57D7F5EF76}"/>
          </ac:cxnSpMkLst>
        </pc:cxnChg>
        <pc:cxnChg chg="add del mod">
          <ac:chgData name="" userId="f369efc42a5d85dc" providerId="LiveId" clId="{DFD67201-F20A-418B-8D8C-EDC79EDD4639}" dt="2022-12-24T09:35:48.536" v="1144" actId="478"/>
          <ac:cxnSpMkLst>
            <pc:docMk/>
            <pc:sldMk cId="669035322" sldId="256"/>
            <ac:cxnSpMk id="48" creationId="{7758671E-1C71-4DB4-ABA7-3154AB9DC460}"/>
          </ac:cxnSpMkLst>
        </pc:cxnChg>
        <pc:cxnChg chg="add del mod">
          <ac:chgData name="" userId="f369efc42a5d85dc" providerId="LiveId" clId="{DFD67201-F20A-418B-8D8C-EDC79EDD4639}" dt="2022-12-24T09:35:45.555" v="1140" actId="478"/>
          <ac:cxnSpMkLst>
            <pc:docMk/>
            <pc:sldMk cId="669035322" sldId="256"/>
            <ac:cxnSpMk id="50" creationId="{F823529C-69F4-4632-B9C9-081A070C8A39}"/>
          </ac:cxnSpMkLst>
        </pc:cxnChg>
        <pc:cxnChg chg="add del mod">
          <ac:chgData name="" userId="f369efc42a5d85dc" providerId="LiveId" clId="{DFD67201-F20A-418B-8D8C-EDC79EDD4639}" dt="2022-12-24T09:35:46.402" v="1141" actId="478"/>
          <ac:cxnSpMkLst>
            <pc:docMk/>
            <pc:sldMk cId="669035322" sldId="256"/>
            <ac:cxnSpMk id="51" creationId="{8A14D1EB-AB6D-483B-B813-4D727A88FA7D}"/>
          </ac:cxnSpMkLst>
        </pc:cxnChg>
        <pc:cxnChg chg="add del mod">
          <ac:chgData name="" userId="f369efc42a5d85dc" providerId="LiveId" clId="{DFD67201-F20A-418B-8D8C-EDC79EDD4639}" dt="2022-12-24T09:48:59.047" v="1378" actId="478"/>
          <ac:cxnSpMkLst>
            <pc:docMk/>
            <pc:sldMk cId="669035322" sldId="256"/>
            <ac:cxnSpMk id="61" creationId="{F33FFB05-DC36-4391-A0E8-792570E21563}"/>
          </ac:cxnSpMkLst>
        </pc:cxnChg>
        <pc:cxnChg chg="add del mod">
          <ac:chgData name="" userId="f369efc42a5d85dc" providerId="LiveId" clId="{DFD67201-F20A-418B-8D8C-EDC79EDD4639}" dt="2022-12-24T09:49:17.592" v="1380" actId="478"/>
          <ac:cxnSpMkLst>
            <pc:docMk/>
            <pc:sldMk cId="669035322" sldId="256"/>
            <ac:cxnSpMk id="71" creationId="{9221A9F2-F490-49DC-B49E-321D63778C64}"/>
          </ac:cxnSpMkLst>
        </pc:cxnChg>
        <pc:cxnChg chg="add mod">
          <ac:chgData name="" userId="f369efc42a5d85dc" providerId="LiveId" clId="{DFD67201-F20A-418B-8D8C-EDC79EDD4639}" dt="2022-12-24T09:50:43.203" v="1394" actId="1076"/>
          <ac:cxnSpMkLst>
            <pc:docMk/>
            <pc:sldMk cId="669035322" sldId="256"/>
            <ac:cxnSpMk id="73" creationId="{8F6CC086-A33B-40F1-AA52-9B53EE1168B9}"/>
          </ac:cxnSpMkLst>
        </pc:cxnChg>
        <pc:cxnChg chg="add mod">
          <ac:chgData name="" userId="f369efc42a5d85dc" providerId="LiveId" clId="{DFD67201-F20A-418B-8D8C-EDC79EDD4639}" dt="2022-12-24T09:50:39.622" v="1393" actId="14100"/>
          <ac:cxnSpMkLst>
            <pc:docMk/>
            <pc:sldMk cId="669035322" sldId="256"/>
            <ac:cxnSpMk id="75" creationId="{12CA0482-FFA9-4865-BD5A-75BC2BE87BE6}"/>
          </ac:cxnSpMkLst>
        </pc:cxnChg>
        <pc:cxnChg chg="add mod">
          <ac:chgData name="" userId="f369efc42a5d85dc" providerId="LiveId" clId="{DFD67201-F20A-418B-8D8C-EDC79EDD4639}" dt="2022-12-24T09:50:17.499" v="1387" actId="164"/>
          <ac:cxnSpMkLst>
            <pc:docMk/>
            <pc:sldMk cId="669035322" sldId="256"/>
            <ac:cxnSpMk id="77" creationId="{9894DA14-A5AB-483B-8176-C2FF9A5E0B60}"/>
          </ac:cxnSpMkLst>
        </pc:cxnChg>
        <pc:cxnChg chg="add mod">
          <ac:chgData name="" userId="f369efc42a5d85dc" providerId="LiveId" clId="{DFD67201-F20A-418B-8D8C-EDC79EDD4639}" dt="2022-12-24T09:52:00.075" v="1419" actId="13822"/>
          <ac:cxnSpMkLst>
            <pc:docMk/>
            <pc:sldMk cId="669035322" sldId="256"/>
            <ac:cxnSpMk id="81" creationId="{C2CCCA68-B414-459C-BE0E-23B27E683604}"/>
          </ac:cxnSpMkLst>
        </pc:cxnChg>
        <pc:cxnChg chg="add mod">
          <ac:chgData name="" userId="f369efc42a5d85dc" providerId="LiveId" clId="{DFD67201-F20A-418B-8D8C-EDC79EDD4639}" dt="2022-12-24T09:52:05.971" v="1421" actId="1076"/>
          <ac:cxnSpMkLst>
            <pc:docMk/>
            <pc:sldMk cId="669035322" sldId="256"/>
            <ac:cxnSpMk id="98" creationId="{540F829F-341E-4096-B51C-F6E533553F43}"/>
          </ac:cxnSpMkLst>
        </pc:cxnChg>
        <pc:cxnChg chg="add mod">
          <ac:chgData name="" userId="f369efc42a5d85dc" providerId="LiveId" clId="{DFD67201-F20A-418B-8D8C-EDC79EDD4639}" dt="2022-12-24T09:52:13.840" v="1423" actId="1076"/>
          <ac:cxnSpMkLst>
            <pc:docMk/>
            <pc:sldMk cId="669035322" sldId="256"/>
            <ac:cxnSpMk id="99" creationId="{BFF659F4-BB10-4390-A9C6-EA30D19BEC5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1749795"/>
            <a:ext cx="6427074" cy="3722335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58" y="5615678"/>
            <a:ext cx="5670947" cy="2581379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059" indent="0" algn="ctr">
              <a:buNone/>
              <a:defRPr sz="1654"/>
            </a:lvl2pPr>
            <a:lvl3pPr marL="756117" indent="0" algn="ctr">
              <a:buNone/>
              <a:defRPr sz="1488"/>
            </a:lvl3pPr>
            <a:lvl4pPr marL="1134176" indent="0" algn="ctr">
              <a:buNone/>
              <a:defRPr sz="1323"/>
            </a:lvl4pPr>
            <a:lvl5pPr marL="1512235" indent="0" algn="ctr">
              <a:buNone/>
              <a:defRPr sz="1323"/>
            </a:lvl5pPr>
            <a:lvl6pPr marL="1890293" indent="0" algn="ctr">
              <a:buNone/>
              <a:defRPr sz="1323"/>
            </a:lvl6pPr>
            <a:lvl7pPr marL="2268352" indent="0" algn="ctr">
              <a:buNone/>
              <a:defRPr sz="1323"/>
            </a:lvl7pPr>
            <a:lvl8pPr marL="2646411" indent="0" algn="ctr">
              <a:buNone/>
              <a:defRPr sz="1323"/>
            </a:lvl8pPr>
            <a:lvl9pPr marL="3024469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F312-3692-4386-BAE7-EF60F31C792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EC5B-392D-4BAB-A67B-AD8A3A9CDB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309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F312-3692-4386-BAE7-EF60F31C792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EC5B-392D-4BAB-A67B-AD8A3A9CDB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35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1029" y="569240"/>
            <a:ext cx="1630397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837" y="569240"/>
            <a:ext cx="4796676" cy="9060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F312-3692-4386-BAE7-EF60F31C792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EC5B-392D-4BAB-A67B-AD8A3A9CDB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17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F312-3692-4386-BAE7-EF60F31C792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EC5B-392D-4BAB-A67B-AD8A3A9CDB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15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99" y="2665532"/>
            <a:ext cx="6521589" cy="4447496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99" y="7155103"/>
            <a:ext cx="6521589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05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F312-3692-4386-BAE7-EF60F31C792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EC5B-392D-4BAB-A67B-AD8A3A9CDB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52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37" y="2846200"/>
            <a:ext cx="3213537" cy="67838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889" y="2846200"/>
            <a:ext cx="3213537" cy="6783857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F312-3692-4386-BAE7-EF60F31C792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EC5B-392D-4BAB-A67B-AD8A3A9CDB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594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569242"/>
            <a:ext cx="6521589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823" y="2620980"/>
            <a:ext cx="3198768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23" y="3905482"/>
            <a:ext cx="3198768" cy="57443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890" y="2620980"/>
            <a:ext cx="3214522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890" y="3905482"/>
            <a:ext cx="3214522" cy="57443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F312-3692-4386-BAE7-EF60F31C792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EC5B-392D-4BAB-A67B-AD8A3A9CDB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63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F312-3692-4386-BAE7-EF60F31C792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EC5B-392D-4BAB-A67B-AD8A3A9CDB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72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F312-3692-4386-BAE7-EF60F31C792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EC5B-392D-4BAB-A67B-AD8A3A9CDB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51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712788"/>
            <a:ext cx="2438704" cy="24947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522" y="1539425"/>
            <a:ext cx="3827889" cy="7598117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3207544"/>
            <a:ext cx="2438704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F312-3692-4386-BAE7-EF60F31C792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EC5B-392D-4BAB-A67B-AD8A3A9CDB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82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712788"/>
            <a:ext cx="2438704" cy="24947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522" y="1539425"/>
            <a:ext cx="3827889" cy="7598117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3207544"/>
            <a:ext cx="2438704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7F312-3692-4386-BAE7-EF60F31C792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5EC5B-392D-4BAB-A67B-AD8A3A9CDB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9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837" y="569242"/>
            <a:ext cx="652158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837" y="2846200"/>
            <a:ext cx="652158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837" y="9909729"/>
            <a:ext cx="170128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7F312-3692-4386-BAE7-EF60F31C792B}" type="datetimeFigureOut">
              <a:rPr lang="zh-TW" altLang="en-US" smtClean="0"/>
              <a:t>2022/12/25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669" y="9909729"/>
            <a:ext cx="255192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0142" y="9909729"/>
            <a:ext cx="170128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5EC5B-392D-4BAB-A67B-AD8A3A9CDB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63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6117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88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147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205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264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323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381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440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499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microsoft.com/office/2007/relationships/hdphoto" Target="../media/hdphoto3.wdp"/><Relationship Id="rId3" Type="http://schemas.openxmlformats.org/officeDocument/2006/relationships/image" Target="../media/image2.jpeg"/><Relationship Id="rId7" Type="http://schemas.openxmlformats.org/officeDocument/2006/relationships/image" Target="../media/image5.jpg"/><Relationship Id="rId12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3,378,064 Mobile Phone Stock Photos, Pictures &amp; Royalty-Free Images - iStock">
            <a:extLst>
              <a:ext uri="{FF2B5EF4-FFF2-40B4-BE49-F238E27FC236}">
                <a16:creationId xmlns:a16="http://schemas.microsoft.com/office/drawing/2014/main" id="{B94B6341-C91F-4191-A002-54206A66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88114">
            <a:off x="3731753" y="8762461"/>
            <a:ext cx="1307797" cy="171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E22AC920-ED1A-4E70-9CA2-292451733C0B}"/>
              </a:ext>
            </a:extLst>
          </p:cNvPr>
          <p:cNvSpPr/>
          <p:nvPr/>
        </p:nvSpPr>
        <p:spPr>
          <a:xfrm>
            <a:off x="-1" y="1"/>
            <a:ext cx="7561263" cy="5345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A313792-954F-4780-9CCC-52FE1A15C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2" y="-1125910"/>
            <a:ext cx="7561263" cy="5670947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6A97E93B-701F-4587-A690-002ECD45EC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7119">
            <a:off x="5117396" y="9574606"/>
            <a:ext cx="960323" cy="960323"/>
          </a:xfrm>
          <a:prstGeom prst="rect">
            <a:avLst/>
          </a:prstGeom>
        </p:spPr>
      </p:pic>
      <p:sp>
        <p:nvSpPr>
          <p:cNvPr id="28" name="手繪多邊形: 圖案 27">
            <a:extLst>
              <a:ext uri="{FF2B5EF4-FFF2-40B4-BE49-F238E27FC236}">
                <a16:creationId xmlns:a16="http://schemas.microsoft.com/office/drawing/2014/main" id="{077F6BB7-5068-4460-AF91-98EF4E4EF52F}"/>
              </a:ext>
            </a:extLst>
          </p:cNvPr>
          <p:cNvSpPr/>
          <p:nvPr/>
        </p:nvSpPr>
        <p:spPr>
          <a:xfrm>
            <a:off x="1041491" y="4023904"/>
            <a:ext cx="2647401" cy="1331581"/>
          </a:xfrm>
          <a:custGeom>
            <a:avLst/>
            <a:gdLst>
              <a:gd name="connsiteX0" fmla="*/ 2438400 w 2438400"/>
              <a:gd name="connsiteY0" fmla="*/ 631371 h 1589314"/>
              <a:gd name="connsiteX1" fmla="*/ 1524000 w 2438400"/>
              <a:gd name="connsiteY1" fmla="*/ 0 h 1589314"/>
              <a:gd name="connsiteX2" fmla="*/ 0 w 2438400"/>
              <a:gd name="connsiteY2" fmla="*/ 478971 h 1589314"/>
              <a:gd name="connsiteX3" fmla="*/ 1393371 w 2438400"/>
              <a:gd name="connsiteY3" fmla="*/ 1589314 h 1589314"/>
              <a:gd name="connsiteX4" fmla="*/ 2438400 w 2438400"/>
              <a:gd name="connsiteY4" fmla="*/ 631371 h 1589314"/>
              <a:gd name="connsiteX0" fmla="*/ 2570831 w 2570831"/>
              <a:gd name="connsiteY0" fmla="*/ 631371 h 1589314"/>
              <a:gd name="connsiteX1" fmla="*/ 1656431 w 2570831"/>
              <a:gd name="connsiteY1" fmla="*/ 0 h 1589314"/>
              <a:gd name="connsiteX2" fmla="*/ 0 w 2570831"/>
              <a:gd name="connsiteY2" fmla="*/ 503328 h 1589314"/>
              <a:gd name="connsiteX3" fmla="*/ 1525802 w 2570831"/>
              <a:gd name="connsiteY3" fmla="*/ 1589314 h 1589314"/>
              <a:gd name="connsiteX4" fmla="*/ 2570831 w 2570831"/>
              <a:gd name="connsiteY4" fmla="*/ 631371 h 1589314"/>
              <a:gd name="connsiteX0" fmla="*/ 2570831 w 2570831"/>
              <a:gd name="connsiteY0" fmla="*/ 631371 h 1564956"/>
              <a:gd name="connsiteX1" fmla="*/ 1656431 w 2570831"/>
              <a:gd name="connsiteY1" fmla="*/ 0 h 1564956"/>
              <a:gd name="connsiteX2" fmla="*/ 0 w 2570831"/>
              <a:gd name="connsiteY2" fmla="*/ 503328 h 1564956"/>
              <a:gd name="connsiteX3" fmla="*/ 1437515 w 2570831"/>
              <a:gd name="connsiteY3" fmla="*/ 1564956 h 1564956"/>
              <a:gd name="connsiteX4" fmla="*/ 2570831 w 2570831"/>
              <a:gd name="connsiteY4" fmla="*/ 631371 h 1564956"/>
              <a:gd name="connsiteX0" fmla="*/ 2556116 w 2556116"/>
              <a:gd name="connsiteY0" fmla="*/ 688206 h 1564956"/>
              <a:gd name="connsiteX1" fmla="*/ 1656431 w 2556116"/>
              <a:gd name="connsiteY1" fmla="*/ 0 h 1564956"/>
              <a:gd name="connsiteX2" fmla="*/ 0 w 2556116"/>
              <a:gd name="connsiteY2" fmla="*/ 503328 h 1564956"/>
              <a:gd name="connsiteX3" fmla="*/ 1437515 w 2556116"/>
              <a:gd name="connsiteY3" fmla="*/ 1564956 h 1564956"/>
              <a:gd name="connsiteX4" fmla="*/ 2556116 w 2556116"/>
              <a:gd name="connsiteY4" fmla="*/ 688206 h 1564956"/>
              <a:gd name="connsiteX0" fmla="*/ 2556116 w 2556116"/>
              <a:gd name="connsiteY0" fmla="*/ 550180 h 1426930"/>
              <a:gd name="connsiteX1" fmla="*/ 1450428 w 2556116"/>
              <a:gd name="connsiteY1" fmla="*/ 0 h 1426930"/>
              <a:gd name="connsiteX2" fmla="*/ 0 w 2556116"/>
              <a:gd name="connsiteY2" fmla="*/ 365302 h 1426930"/>
              <a:gd name="connsiteX3" fmla="*/ 1437515 w 2556116"/>
              <a:gd name="connsiteY3" fmla="*/ 1426930 h 1426930"/>
              <a:gd name="connsiteX4" fmla="*/ 2556116 w 2556116"/>
              <a:gd name="connsiteY4" fmla="*/ 550180 h 1426930"/>
              <a:gd name="connsiteX0" fmla="*/ 2556116 w 2556116"/>
              <a:gd name="connsiteY0" fmla="*/ 550180 h 1435049"/>
              <a:gd name="connsiteX1" fmla="*/ 1450428 w 2556116"/>
              <a:gd name="connsiteY1" fmla="*/ 0 h 1435049"/>
              <a:gd name="connsiteX2" fmla="*/ 0 w 2556116"/>
              <a:gd name="connsiteY2" fmla="*/ 365302 h 1435049"/>
              <a:gd name="connsiteX3" fmla="*/ 1481658 w 2556116"/>
              <a:gd name="connsiteY3" fmla="*/ 1435049 h 1435049"/>
              <a:gd name="connsiteX4" fmla="*/ 2556116 w 2556116"/>
              <a:gd name="connsiteY4" fmla="*/ 550180 h 1435049"/>
              <a:gd name="connsiteX0" fmla="*/ 2556116 w 2556116"/>
              <a:gd name="connsiteY0" fmla="*/ 550180 h 1418811"/>
              <a:gd name="connsiteX1" fmla="*/ 1450428 w 2556116"/>
              <a:gd name="connsiteY1" fmla="*/ 0 h 1418811"/>
              <a:gd name="connsiteX2" fmla="*/ 0 w 2556116"/>
              <a:gd name="connsiteY2" fmla="*/ 365302 h 1418811"/>
              <a:gd name="connsiteX3" fmla="*/ 1437515 w 2556116"/>
              <a:gd name="connsiteY3" fmla="*/ 1418811 h 1418811"/>
              <a:gd name="connsiteX4" fmla="*/ 2556116 w 2556116"/>
              <a:gd name="connsiteY4" fmla="*/ 550180 h 1418811"/>
              <a:gd name="connsiteX0" fmla="*/ 2556116 w 2556116"/>
              <a:gd name="connsiteY0" fmla="*/ 550180 h 1418811"/>
              <a:gd name="connsiteX1" fmla="*/ 1450428 w 2556116"/>
              <a:gd name="connsiteY1" fmla="*/ 0 h 1418811"/>
              <a:gd name="connsiteX2" fmla="*/ 0 w 2556116"/>
              <a:gd name="connsiteY2" fmla="*/ 365302 h 1418811"/>
              <a:gd name="connsiteX3" fmla="*/ 1415443 w 2556116"/>
              <a:gd name="connsiteY3" fmla="*/ 1418811 h 1418811"/>
              <a:gd name="connsiteX4" fmla="*/ 2556116 w 2556116"/>
              <a:gd name="connsiteY4" fmla="*/ 550180 h 141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6116" h="1418811">
                <a:moveTo>
                  <a:pt x="2556116" y="550180"/>
                </a:moveTo>
                <a:lnTo>
                  <a:pt x="1450428" y="0"/>
                </a:lnTo>
                <a:lnTo>
                  <a:pt x="0" y="365302"/>
                </a:lnTo>
                <a:lnTo>
                  <a:pt x="1415443" y="1418811"/>
                </a:lnTo>
                <a:lnTo>
                  <a:pt x="2556116" y="550180"/>
                </a:lnTo>
                <a:close/>
              </a:path>
            </a:pathLst>
          </a:custGeom>
          <a:solidFill>
            <a:srgbClr val="0070C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C2AF2303-BE2F-4E60-84E3-F3E6583F12FD}"/>
              </a:ext>
            </a:extLst>
          </p:cNvPr>
          <p:cNvSpPr/>
          <p:nvPr/>
        </p:nvSpPr>
        <p:spPr>
          <a:xfrm>
            <a:off x="-1" y="3453969"/>
            <a:ext cx="2547257" cy="19376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手繪多邊形: 圖案 25">
            <a:extLst>
              <a:ext uri="{FF2B5EF4-FFF2-40B4-BE49-F238E27FC236}">
                <a16:creationId xmlns:a16="http://schemas.microsoft.com/office/drawing/2014/main" id="{11B0E980-275F-4597-B016-A0BD9B9B7567}"/>
              </a:ext>
            </a:extLst>
          </p:cNvPr>
          <p:cNvSpPr/>
          <p:nvPr/>
        </p:nvSpPr>
        <p:spPr>
          <a:xfrm>
            <a:off x="5780314" y="-24494"/>
            <a:ext cx="1894115" cy="5159829"/>
          </a:xfrm>
          <a:custGeom>
            <a:avLst/>
            <a:gdLst>
              <a:gd name="connsiteX0" fmla="*/ 1872343 w 1894115"/>
              <a:gd name="connsiteY0" fmla="*/ 0 h 5159829"/>
              <a:gd name="connsiteX1" fmla="*/ 1197429 w 1894115"/>
              <a:gd name="connsiteY1" fmla="*/ 0 h 5159829"/>
              <a:gd name="connsiteX2" fmla="*/ 0 w 1894115"/>
              <a:gd name="connsiteY2" fmla="*/ 3831772 h 5159829"/>
              <a:gd name="connsiteX3" fmla="*/ 1894115 w 1894115"/>
              <a:gd name="connsiteY3" fmla="*/ 5159829 h 5159829"/>
              <a:gd name="connsiteX4" fmla="*/ 1872343 w 1894115"/>
              <a:gd name="connsiteY4" fmla="*/ 0 h 5159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94115" h="5159829">
                <a:moveTo>
                  <a:pt x="1872343" y="0"/>
                </a:moveTo>
                <a:lnTo>
                  <a:pt x="1197429" y="0"/>
                </a:lnTo>
                <a:lnTo>
                  <a:pt x="0" y="3831772"/>
                </a:lnTo>
                <a:lnTo>
                  <a:pt x="1894115" y="5159829"/>
                </a:lnTo>
                <a:cubicBezTo>
                  <a:pt x="1886858" y="3432629"/>
                  <a:pt x="1879600" y="1705429"/>
                  <a:pt x="1872343" y="0"/>
                </a:cubicBezTo>
                <a:close/>
              </a:path>
            </a:pathLst>
          </a:custGeom>
          <a:solidFill>
            <a:srgbClr val="00B0F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395B77CB-8EFD-4A4C-92BB-0011D11BF090}"/>
              </a:ext>
            </a:extLst>
          </p:cNvPr>
          <p:cNvSpPr/>
          <p:nvPr/>
        </p:nvSpPr>
        <p:spPr>
          <a:xfrm>
            <a:off x="3693522" y="3722915"/>
            <a:ext cx="4354286" cy="1676400"/>
          </a:xfrm>
          <a:custGeom>
            <a:avLst/>
            <a:gdLst>
              <a:gd name="connsiteX0" fmla="*/ 2111829 w 4354286"/>
              <a:gd name="connsiteY0" fmla="*/ 0 h 1676400"/>
              <a:gd name="connsiteX1" fmla="*/ 0 w 4354286"/>
              <a:gd name="connsiteY1" fmla="*/ 805543 h 1676400"/>
              <a:gd name="connsiteX2" fmla="*/ 1001486 w 4354286"/>
              <a:gd name="connsiteY2" fmla="*/ 1654629 h 1676400"/>
              <a:gd name="connsiteX3" fmla="*/ 4354286 w 4354286"/>
              <a:gd name="connsiteY3" fmla="*/ 1676400 h 1676400"/>
              <a:gd name="connsiteX4" fmla="*/ 2111829 w 4354286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4286" h="1676400">
                <a:moveTo>
                  <a:pt x="2111829" y="0"/>
                </a:moveTo>
                <a:lnTo>
                  <a:pt x="0" y="805543"/>
                </a:lnTo>
                <a:lnTo>
                  <a:pt x="1001486" y="1654629"/>
                </a:lnTo>
                <a:lnTo>
                  <a:pt x="4354286" y="1676400"/>
                </a:lnTo>
                <a:lnTo>
                  <a:pt x="2111829" y="0"/>
                </a:lnTo>
                <a:close/>
              </a:path>
            </a:pathLst>
          </a:custGeom>
          <a:solidFill>
            <a:srgbClr val="0070C0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A3F02F35-00F7-4924-9213-52509B92E3CD}"/>
              </a:ext>
            </a:extLst>
          </p:cNvPr>
          <p:cNvSpPr/>
          <p:nvPr/>
        </p:nvSpPr>
        <p:spPr>
          <a:xfrm>
            <a:off x="2483577" y="4536077"/>
            <a:ext cx="2230483" cy="827314"/>
          </a:xfrm>
          <a:custGeom>
            <a:avLst/>
            <a:gdLst>
              <a:gd name="connsiteX0" fmla="*/ 0 w 2177143"/>
              <a:gd name="connsiteY0" fmla="*/ 870857 h 870857"/>
              <a:gd name="connsiteX1" fmla="*/ 1153886 w 2177143"/>
              <a:gd name="connsiteY1" fmla="*/ 0 h 870857"/>
              <a:gd name="connsiteX2" fmla="*/ 2177143 w 2177143"/>
              <a:gd name="connsiteY2" fmla="*/ 827314 h 870857"/>
              <a:gd name="connsiteX3" fmla="*/ 0 w 2177143"/>
              <a:gd name="connsiteY3" fmla="*/ 870857 h 870857"/>
              <a:gd name="connsiteX0" fmla="*/ 0 w 2184763"/>
              <a:gd name="connsiteY0" fmla="*/ 817517 h 827314"/>
              <a:gd name="connsiteX1" fmla="*/ 1161506 w 2184763"/>
              <a:gd name="connsiteY1" fmla="*/ 0 h 827314"/>
              <a:gd name="connsiteX2" fmla="*/ 2184763 w 2184763"/>
              <a:gd name="connsiteY2" fmla="*/ 827314 h 827314"/>
              <a:gd name="connsiteX3" fmla="*/ 0 w 2184763"/>
              <a:gd name="connsiteY3" fmla="*/ 817517 h 827314"/>
              <a:gd name="connsiteX0" fmla="*/ 0 w 2230483"/>
              <a:gd name="connsiteY0" fmla="*/ 817517 h 827314"/>
              <a:gd name="connsiteX1" fmla="*/ 1207226 w 2230483"/>
              <a:gd name="connsiteY1" fmla="*/ 0 h 827314"/>
              <a:gd name="connsiteX2" fmla="*/ 2230483 w 2230483"/>
              <a:gd name="connsiteY2" fmla="*/ 827314 h 827314"/>
              <a:gd name="connsiteX3" fmla="*/ 0 w 2230483"/>
              <a:gd name="connsiteY3" fmla="*/ 817517 h 827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0483" h="827314">
                <a:moveTo>
                  <a:pt x="0" y="817517"/>
                </a:moveTo>
                <a:lnTo>
                  <a:pt x="1207226" y="0"/>
                </a:lnTo>
                <a:lnTo>
                  <a:pt x="2230483" y="827314"/>
                </a:lnTo>
                <a:lnTo>
                  <a:pt x="0" y="8175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1CB6926-2374-447C-A31F-008400D3E4F4}"/>
              </a:ext>
            </a:extLst>
          </p:cNvPr>
          <p:cNvSpPr/>
          <p:nvPr/>
        </p:nvSpPr>
        <p:spPr>
          <a:xfrm>
            <a:off x="-391886" y="5353682"/>
            <a:ext cx="8795657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C1F6E56-D8F9-42C2-A180-41F09DEB50D8}"/>
              </a:ext>
            </a:extLst>
          </p:cNvPr>
          <p:cNvSpPr/>
          <p:nvPr/>
        </p:nvSpPr>
        <p:spPr>
          <a:xfrm rot="16200000">
            <a:off x="3294741" y="3646714"/>
            <a:ext cx="8795657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7CF30B4-BAB8-4EC4-9E3D-CA79D7986DAF}"/>
              </a:ext>
            </a:extLst>
          </p:cNvPr>
          <p:cNvSpPr txBox="1"/>
          <p:nvPr/>
        </p:nvSpPr>
        <p:spPr>
          <a:xfrm>
            <a:off x="93140" y="5385965"/>
            <a:ext cx="3416320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中國文化大學資訊工程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學</a:t>
            </a:r>
            <a:r>
              <a:rPr lang="zh-TW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</a:t>
            </a:r>
          </a:p>
          <a:p>
            <a:r>
              <a:rPr lang="zh-TW" altLang="zh-TW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應用</a:t>
            </a:r>
            <a:r>
              <a:rPr lang="en-US" altLang="zh-TW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</a:t>
            </a:r>
            <a:r>
              <a:rPr lang="zh-TW" altLang="zh-TW" sz="2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實現非接觸式電梯</a:t>
            </a:r>
            <a:endParaRPr lang="en-US" altLang="zh-TW" sz="2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TW" altLang="zh-TW" sz="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組員：林柏汎、章弘諭、黃冠翰</a:t>
            </a:r>
          </a:p>
          <a:p>
            <a:r>
              <a:rPr lang="zh-TW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指導老師：劉仲鑫</a:t>
            </a:r>
          </a:p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日期</a:t>
            </a:r>
            <a:r>
              <a:rPr lang="zh-TW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112/01/07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2E06F762-8622-4D51-95ED-341AC3E7914F}"/>
              </a:ext>
            </a:extLst>
          </p:cNvPr>
          <p:cNvPicPr/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361" y="5365630"/>
            <a:ext cx="2648585" cy="264858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7728E449-279C-4413-9C2E-DDB9B537AE05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8722" flipH="1">
            <a:off x="5777199" y="5965365"/>
            <a:ext cx="1686560" cy="1686560"/>
          </a:xfrm>
          <a:prstGeom prst="rect">
            <a:avLst/>
          </a:prstGeom>
        </p:spPr>
      </p:pic>
      <p:pic>
        <p:nvPicPr>
          <p:cNvPr id="1026" name="Picture 2" descr="8種影響WiFi的家居用品：讓WiFi遠離它們吧！ - Ering">
            <a:extLst>
              <a:ext uri="{FF2B5EF4-FFF2-40B4-BE49-F238E27FC236}">
                <a16:creationId xmlns:a16="http://schemas.microsoft.com/office/drawing/2014/main" id="{DF221245-CA4E-4ACC-8F94-FCFE3ECCA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4868584" y="8358625"/>
            <a:ext cx="727193" cy="72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66226C71-15D6-4974-9962-DCC818BADD00}"/>
              </a:ext>
            </a:extLst>
          </p:cNvPr>
          <p:cNvSpPr txBox="1"/>
          <p:nvPr/>
        </p:nvSpPr>
        <p:spPr>
          <a:xfrm>
            <a:off x="3848737" y="7326928"/>
            <a:ext cx="1631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 UNO R3</a:t>
            </a:r>
            <a:endParaRPr lang="zh-TW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66BC414-FBD9-4B73-A4EC-36CD1F5BF8DB}"/>
              </a:ext>
            </a:extLst>
          </p:cNvPr>
          <p:cNvSpPr txBox="1"/>
          <p:nvPr/>
        </p:nvSpPr>
        <p:spPr>
          <a:xfrm>
            <a:off x="6202388" y="7334588"/>
            <a:ext cx="854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D1 mini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(STA)</a:t>
            </a:r>
            <a:endParaRPr lang="zh-TW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7" name="Picture 2" descr="8種影響WiFi的家居用品：讓WiFi遠離它們吧！ - Ering">
            <a:extLst>
              <a:ext uri="{FF2B5EF4-FFF2-40B4-BE49-F238E27FC236}">
                <a16:creationId xmlns:a16="http://schemas.microsoft.com/office/drawing/2014/main" id="{55BE4439-72EE-454D-830D-B06401A30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0000">
            <a:off x="5567001" y="7617333"/>
            <a:ext cx="727193" cy="72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E8F9665E-E3C4-4E61-979A-5303D15B6F62}"/>
              </a:ext>
            </a:extLst>
          </p:cNvPr>
          <p:cNvSpPr txBox="1"/>
          <p:nvPr/>
        </p:nvSpPr>
        <p:spPr>
          <a:xfrm>
            <a:off x="3164645" y="8621329"/>
            <a:ext cx="1393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Mobile phone</a:t>
            </a:r>
          </a:p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(AP)</a:t>
            </a:r>
            <a:endParaRPr lang="zh-TW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弧形 34">
            <a:extLst>
              <a:ext uri="{FF2B5EF4-FFF2-40B4-BE49-F238E27FC236}">
                <a16:creationId xmlns:a16="http://schemas.microsoft.com/office/drawing/2014/main" id="{EBC4EDF4-13E1-4718-861B-E3C0B935B687}"/>
              </a:ext>
            </a:extLst>
          </p:cNvPr>
          <p:cNvSpPr/>
          <p:nvPr/>
        </p:nvSpPr>
        <p:spPr>
          <a:xfrm>
            <a:off x="5289569" y="5569411"/>
            <a:ext cx="1060007" cy="1457968"/>
          </a:xfrm>
          <a:prstGeom prst="arc">
            <a:avLst>
              <a:gd name="adj1" fmla="val 9754499"/>
              <a:gd name="adj2" fmla="val 1520624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>
            <a:extLst>
              <a:ext uri="{FF2B5EF4-FFF2-40B4-BE49-F238E27FC236}">
                <a16:creationId xmlns:a16="http://schemas.microsoft.com/office/drawing/2014/main" id="{02AB49A0-0F66-413C-A355-E0C4DB250655}"/>
              </a:ext>
            </a:extLst>
          </p:cNvPr>
          <p:cNvSpPr/>
          <p:nvPr/>
        </p:nvSpPr>
        <p:spPr>
          <a:xfrm>
            <a:off x="5084142" y="5776606"/>
            <a:ext cx="1060007" cy="1471541"/>
          </a:xfrm>
          <a:prstGeom prst="arc">
            <a:avLst>
              <a:gd name="adj1" fmla="val 9754499"/>
              <a:gd name="adj2" fmla="val 75940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9DDAC46B-C521-49D1-A27F-D2B0EF728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7119">
            <a:off x="4122322" y="9261342"/>
            <a:ext cx="612580" cy="612580"/>
          </a:xfrm>
          <a:prstGeom prst="rect">
            <a:avLst/>
          </a:prstGeom>
        </p:spPr>
      </p:pic>
      <p:grpSp>
        <p:nvGrpSpPr>
          <p:cNvPr id="46" name="群組 45">
            <a:extLst>
              <a:ext uri="{FF2B5EF4-FFF2-40B4-BE49-F238E27FC236}">
                <a16:creationId xmlns:a16="http://schemas.microsoft.com/office/drawing/2014/main" id="{AC3A23C2-435A-40AA-B477-50E874CF09A6}"/>
              </a:ext>
            </a:extLst>
          </p:cNvPr>
          <p:cNvGrpSpPr/>
          <p:nvPr/>
        </p:nvGrpSpPr>
        <p:grpSpPr>
          <a:xfrm rot="2580000">
            <a:off x="4568880" y="9448485"/>
            <a:ext cx="152878" cy="216368"/>
            <a:chOff x="6467863" y="6531244"/>
            <a:chExt cx="152878" cy="216368"/>
          </a:xfrm>
          <a:effectLst>
            <a:outerShdw blurRad="50800" dist="50800" dir="5400000" algn="ctr" rotWithShape="0">
              <a:srgbClr val="000000">
                <a:alpha val="90000"/>
              </a:srgbClr>
            </a:outerShdw>
          </a:effectLst>
        </p:grpSpPr>
        <p:pic>
          <p:nvPicPr>
            <p:cNvPr id="43" name="圖片 42">
              <a:extLst>
                <a:ext uri="{FF2B5EF4-FFF2-40B4-BE49-F238E27FC236}">
                  <a16:creationId xmlns:a16="http://schemas.microsoft.com/office/drawing/2014/main" id="{6BF58A23-4767-4741-8ECD-64BC30D06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625" y="6565370"/>
              <a:ext cx="148116" cy="148116"/>
            </a:xfrm>
            <a:prstGeom prst="rect">
              <a:avLst/>
            </a:prstGeom>
          </p:spPr>
        </p:pic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A43F8B3C-D986-4217-9EB2-40FA8B101DC7}"/>
                </a:ext>
              </a:extLst>
            </p:cNvPr>
            <p:cNvSpPr txBox="1"/>
            <p:nvPr/>
          </p:nvSpPr>
          <p:spPr>
            <a:xfrm>
              <a:off x="6467863" y="6531244"/>
              <a:ext cx="109537" cy="216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accent2">
                      <a:lumMod val="75000"/>
                    </a:schemeClr>
                  </a:solidFill>
                </a:rPr>
                <a:t>1</a:t>
              </a:r>
              <a:endParaRPr lang="zh-TW" altLang="en-US" sz="8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1F96FCD5-73DF-48B1-94B8-640DC3E0BC89}"/>
              </a:ext>
            </a:extLst>
          </p:cNvPr>
          <p:cNvGrpSpPr/>
          <p:nvPr/>
        </p:nvGrpSpPr>
        <p:grpSpPr>
          <a:xfrm rot="2580000">
            <a:off x="4464061" y="9565420"/>
            <a:ext cx="152878" cy="215444"/>
            <a:chOff x="6467863" y="6531706"/>
            <a:chExt cx="152878" cy="215444"/>
          </a:xfrm>
          <a:effectLst>
            <a:outerShdw blurRad="50800" dist="50800" dir="5400000" algn="ctr" rotWithShape="0">
              <a:srgbClr val="000000">
                <a:alpha val="90000"/>
              </a:srgbClr>
            </a:outerShdw>
          </a:effectLst>
        </p:grpSpPr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65A180CD-5363-478F-82E1-8B23B23C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625" y="6565370"/>
              <a:ext cx="148116" cy="148116"/>
            </a:xfrm>
            <a:prstGeom prst="rect">
              <a:avLst/>
            </a:prstGeom>
          </p:spPr>
        </p:pic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77D855D8-1C10-46D9-A106-8A627098F3F0}"/>
                </a:ext>
              </a:extLst>
            </p:cNvPr>
            <p:cNvSpPr txBox="1"/>
            <p:nvPr/>
          </p:nvSpPr>
          <p:spPr>
            <a:xfrm>
              <a:off x="6467863" y="6531706"/>
              <a:ext cx="1095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endParaRPr lang="zh-TW" altLang="en-US" sz="8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9DE68448-B4DF-44A1-9547-301F4CABFED1}"/>
              </a:ext>
            </a:extLst>
          </p:cNvPr>
          <p:cNvGrpSpPr/>
          <p:nvPr/>
        </p:nvGrpSpPr>
        <p:grpSpPr>
          <a:xfrm rot="2580000">
            <a:off x="4354608" y="9679833"/>
            <a:ext cx="152878" cy="215444"/>
            <a:chOff x="6467863" y="6531706"/>
            <a:chExt cx="152878" cy="215444"/>
          </a:xfrm>
          <a:effectLst>
            <a:outerShdw blurRad="50800" dist="50800" dir="5400000" algn="ctr" rotWithShape="0">
              <a:srgbClr val="000000">
                <a:alpha val="90000"/>
              </a:srgbClr>
            </a:outerShdw>
          </a:effectLst>
        </p:grpSpPr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0BC5EC6E-FAE6-4D56-BCC3-C2F49A742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625" y="6565370"/>
              <a:ext cx="148116" cy="148116"/>
            </a:xfrm>
            <a:prstGeom prst="rect">
              <a:avLst/>
            </a:prstGeom>
          </p:spPr>
        </p:pic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735C7F3-68FE-406E-A7CB-AB8C33915DB7}"/>
                </a:ext>
              </a:extLst>
            </p:cNvPr>
            <p:cNvSpPr txBox="1"/>
            <p:nvPr/>
          </p:nvSpPr>
          <p:spPr>
            <a:xfrm>
              <a:off x="6467863" y="6531706"/>
              <a:ext cx="10953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>
                  <a:solidFill>
                    <a:schemeClr val="accent2">
                      <a:lumMod val="75000"/>
                    </a:schemeClr>
                  </a:solidFill>
                </a:rPr>
                <a:t>3</a:t>
              </a:r>
              <a:endParaRPr lang="zh-TW" altLang="en-US" sz="8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65538ADD-D45A-46E7-9683-70C902E465CE}"/>
              </a:ext>
            </a:extLst>
          </p:cNvPr>
          <p:cNvSpPr txBox="1"/>
          <p:nvPr/>
        </p:nvSpPr>
        <p:spPr>
          <a:xfrm>
            <a:off x="6150248" y="8634931"/>
            <a:ext cx="1382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Web page </a:t>
            </a:r>
          </a:p>
          <a:p>
            <a:r>
              <a:rPr lang="en-US" altLang="zh-TW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generates </a:t>
            </a:r>
          </a:p>
          <a:p>
            <a:r>
              <a:rPr lang="en-US" altLang="zh-TW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QRCode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弧形 48">
            <a:extLst>
              <a:ext uri="{FF2B5EF4-FFF2-40B4-BE49-F238E27FC236}">
                <a16:creationId xmlns:a16="http://schemas.microsoft.com/office/drawing/2014/main" id="{34259173-5317-4E9A-84ED-C0ECB985873F}"/>
              </a:ext>
            </a:extLst>
          </p:cNvPr>
          <p:cNvSpPr/>
          <p:nvPr/>
        </p:nvSpPr>
        <p:spPr>
          <a:xfrm rot="10800000">
            <a:off x="6191290" y="9532734"/>
            <a:ext cx="507022" cy="330650"/>
          </a:xfrm>
          <a:prstGeom prst="arc">
            <a:avLst>
              <a:gd name="adj1" fmla="val 9624630"/>
              <a:gd name="adj2" fmla="val 17728911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8" name="Picture 2">
            <a:extLst>
              <a:ext uri="{FF2B5EF4-FFF2-40B4-BE49-F238E27FC236}">
                <a16:creationId xmlns:a16="http://schemas.microsoft.com/office/drawing/2014/main" id="{08F7DC6B-BFAD-45C5-8AD1-F94BAE08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9653" r="8957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14803">
            <a:off x="4167947" y="10173956"/>
            <a:ext cx="1824297" cy="136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立方體 12">
            <a:extLst>
              <a:ext uri="{FF2B5EF4-FFF2-40B4-BE49-F238E27FC236}">
                <a16:creationId xmlns:a16="http://schemas.microsoft.com/office/drawing/2014/main" id="{E8732D3C-CD1E-4E04-96C1-1A5DB12D8613}"/>
              </a:ext>
            </a:extLst>
          </p:cNvPr>
          <p:cNvSpPr/>
          <p:nvPr/>
        </p:nvSpPr>
        <p:spPr>
          <a:xfrm>
            <a:off x="1421346" y="8236593"/>
            <a:ext cx="1632294" cy="2248859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立方體 51">
            <a:extLst>
              <a:ext uri="{FF2B5EF4-FFF2-40B4-BE49-F238E27FC236}">
                <a16:creationId xmlns:a16="http://schemas.microsoft.com/office/drawing/2014/main" id="{70D5CC87-D86A-453B-8843-435C2A23D1CA}"/>
              </a:ext>
            </a:extLst>
          </p:cNvPr>
          <p:cNvSpPr/>
          <p:nvPr/>
        </p:nvSpPr>
        <p:spPr>
          <a:xfrm>
            <a:off x="1705818" y="9789179"/>
            <a:ext cx="874179" cy="608809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現貨GA12-N20 微型金屬減速馬達，有6種規格下單請備註（3V/25轉~3V/250轉） | 蝦皮購物">
            <a:extLst>
              <a:ext uri="{FF2B5EF4-FFF2-40B4-BE49-F238E27FC236}">
                <a16:creationId xmlns:a16="http://schemas.microsoft.com/office/drawing/2014/main" id="{E07245D9-EB09-4DF8-9BEC-D30C2B827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2667" r="94000">
                        <a14:foregroundMark x1="4333" y1="52500" x2="4333" y2="52500"/>
                        <a14:foregroundMark x1="5667" y1="49833" x2="5667" y2="49833"/>
                        <a14:foregroundMark x1="2833" y1="59000" x2="2833" y2="59000"/>
                        <a14:foregroundMark x1="4833" y1="41833" x2="4833" y2="41833"/>
                        <a14:foregroundMark x1="4500" y1="43500" x2="4500" y2="43500"/>
                        <a14:foregroundMark x1="94000" y1="49333" x2="94000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02" y="8102008"/>
            <a:ext cx="620213" cy="62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E1CE581-D5C6-4BF5-9E8B-0CE8ACF41509}"/>
              </a:ext>
            </a:extLst>
          </p:cNvPr>
          <p:cNvCxnSpPr>
            <a:cxnSpLocks/>
          </p:cNvCxnSpPr>
          <p:nvPr/>
        </p:nvCxnSpPr>
        <p:spPr>
          <a:xfrm>
            <a:off x="2142907" y="8412114"/>
            <a:ext cx="9525" cy="1476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平行四邊形 21">
            <a:extLst>
              <a:ext uri="{FF2B5EF4-FFF2-40B4-BE49-F238E27FC236}">
                <a16:creationId xmlns:a16="http://schemas.microsoft.com/office/drawing/2014/main" id="{45FD4FE6-791B-4175-AB75-792BCE18AB34}"/>
              </a:ext>
            </a:extLst>
          </p:cNvPr>
          <p:cNvSpPr/>
          <p:nvPr/>
        </p:nvSpPr>
        <p:spPr>
          <a:xfrm>
            <a:off x="2172536" y="8268088"/>
            <a:ext cx="388497" cy="77268"/>
          </a:xfrm>
          <a:prstGeom prst="parallelogram">
            <a:avLst>
              <a:gd name="adj" fmla="val 9432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A6D28D3-DFA8-48EB-A16D-83B9F6D66E36}"/>
              </a:ext>
            </a:extLst>
          </p:cNvPr>
          <p:cNvSpPr txBox="1"/>
          <p:nvPr/>
        </p:nvSpPr>
        <p:spPr>
          <a:xfrm>
            <a:off x="482411" y="8380539"/>
            <a:ext cx="876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Arduino</a:t>
            </a:r>
          </a:p>
          <a:p>
            <a:pPr algn="ctr"/>
            <a:r>
              <a:rPr lang="zh-TW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電梯</a:t>
            </a:r>
          </a:p>
        </p:txBody>
      </p:sp>
      <p:pic>
        <p:nvPicPr>
          <p:cNvPr id="1030" name="Picture 6" descr="Arduino] L298N 模組教學~ Sam4Sharing">
            <a:extLst>
              <a:ext uri="{FF2B5EF4-FFF2-40B4-BE49-F238E27FC236}">
                <a16:creationId xmlns:a16="http://schemas.microsoft.com/office/drawing/2014/main" id="{5185A1C8-3682-4F77-9AFB-F0B9E4B5F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56" y="6927501"/>
            <a:ext cx="1261063" cy="114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文字方塊 65">
            <a:extLst>
              <a:ext uri="{FF2B5EF4-FFF2-40B4-BE49-F238E27FC236}">
                <a16:creationId xmlns:a16="http://schemas.microsoft.com/office/drawing/2014/main" id="{FDD47FB9-714C-47A9-B043-7709268936BE}"/>
              </a:ext>
            </a:extLst>
          </p:cNvPr>
          <p:cNvSpPr txBox="1"/>
          <p:nvPr/>
        </p:nvSpPr>
        <p:spPr>
          <a:xfrm>
            <a:off x="1627479" y="7426832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L298N</a:t>
            </a:r>
            <a:endParaRPr lang="zh-TW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C96DD349-506A-4954-B423-DCD77B684842}"/>
              </a:ext>
            </a:extLst>
          </p:cNvPr>
          <p:cNvSpPr/>
          <p:nvPr/>
        </p:nvSpPr>
        <p:spPr>
          <a:xfrm>
            <a:off x="3449186" y="6993851"/>
            <a:ext cx="914400" cy="914400"/>
          </a:xfrm>
          <a:prstGeom prst="arc">
            <a:avLst>
              <a:gd name="adj1" fmla="val 10980767"/>
              <a:gd name="adj2" fmla="val 17410239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弧形 69">
            <a:extLst>
              <a:ext uri="{FF2B5EF4-FFF2-40B4-BE49-F238E27FC236}">
                <a16:creationId xmlns:a16="http://schemas.microsoft.com/office/drawing/2014/main" id="{2DC97BCD-1985-4900-B061-00323F998246}"/>
              </a:ext>
            </a:extLst>
          </p:cNvPr>
          <p:cNvSpPr/>
          <p:nvPr/>
        </p:nvSpPr>
        <p:spPr>
          <a:xfrm>
            <a:off x="1956648" y="7793012"/>
            <a:ext cx="914400" cy="914400"/>
          </a:xfrm>
          <a:prstGeom prst="arc">
            <a:avLst>
              <a:gd name="adj1" fmla="val 10980767"/>
              <a:gd name="adj2" fmla="val 17410239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C2CCCA68-B414-459C-BE0E-23B27E683604}"/>
              </a:ext>
            </a:extLst>
          </p:cNvPr>
          <p:cNvCxnSpPr/>
          <p:nvPr/>
        </p:nvCxnSpPr>
        <p:spPr>
          <a:xfrm flipH="1" flipV="1">
            <a:off x="1163412" y="10000468"/>
            <a:ext cx="385988" cy="165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540F829F-341E-4096-B51C-F6E533553F43}"/>
              </a:ext>
            </a:extLst>
          </p:cNvPr>
          <p:cNvCxnSpPr/>
          <p:nvPr/>
        </p:nvCxnSpPr>
        <p:spPr>
          <a:xfrm flipH="1" flipV="1">
            <a:off x="1182462" y="9600750"/>
            <a:ext cx="385988" cy="165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BFF659F4-BB10-4390-A9C6-EA30D19BEC59}"/>
              </a:ext>
            </a:extLst>
          </p:cNvPr>
          <p:cNvCxnSpPr/>
          <p:nvPr/>
        </p:nvCxnSpPr>
        <p:spPr>
          <a:xfrm flipH="1" flipV="1">
            <a:off x="1182462" y="9195140"/>
            <a:ext cx="385988" cy="165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247EBE37-9652-4717-B373-A1AF0B2CC664}"/>
              </a:ext>
            </a:extLst>
          </p:cNvPr>
          <p:cNvSpPr txBox="1"/>
          <p:nvPr/>
        </p:nvSpPr>
        <p:spPr>
          <a:xfrm>
            <a:off x="236131" y="9862306"/>
            <a:ext cx="97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first floor</a:t>
            </a:r>
            <a:endParaRPr lang="zh-TW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A23FBC13-3E3B-480D-9875-4FB053D909F6}"/>
              </a:ext>
            </a:extLst>
          </p:cNvPr>
          <p:cNvSpPr txBox="1"/>
          <p:nvPr/>
        </p:nvSpPr>
        <p:spPr>
          <a:xfrm>
            <a:off x="-10885" y="9442140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second floor</a:t>
            </a:r>
            <a:endParaRPr lang="zh-TW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0EA997A-E727-4171-B265-E8300018EC7B}"/>
              </a:ext>
            </a:extLst>
          </p:cNvPr>
          <p:cNvSpPr txBox="1"/>
          <p:nvPr/>
        </p:nvSpPr>
        <p:spPr>
          <a:xfrm>
            <a:off x="204381" y="9024536"/>
            <a:ext cx="1052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third floor</a:t>
            </a:r>
            <a:endParaRPr lang="zh-TW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903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64</Words>
  <Application>Microsoft Office PowerPoint</Application>
  <PresentationFormat>自訂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Microsoft YaHei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Maro</dc:creator>
  <cp:lastModifiedBy>Maro</cp:lastModifiedBy>
  <cp:revision>12</cp:revision>
  <dcterms:created xsi:type="dcterms:W3CDTF">2022-12-23T12:52:22Z</dcterms:created>
  <dcterms:modified xsi:type="dcterms:W3CDTF">2022-12-25T10:46:35Z</dcterms:modified>
</cp:coreProperties>
</file>