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877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7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786cab5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786cab5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0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786cab5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786cab5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03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786cab5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786cab5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30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786cab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786cab5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13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786cab5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786cab5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3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786cab5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786cab5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2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786cab5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786cab5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786cab5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786cab5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64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786cab5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786cab5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07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786cab5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786cab5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5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786cab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786cab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356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786cab5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786cab5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79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786cab5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786cab5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638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786cab5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786cab5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786cab5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786cab5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02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786cab5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786cab5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4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786cab5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786cab5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31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786cab5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786cab5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1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786cab5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786cab5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2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786cab5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786cab5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42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786cab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786cab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Rode o algoritmo Kmeans nas variáveis contínuas do jura;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os resultados.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650" y="1176725"/>
            <a:ext cx="3313649" cy="3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Removendo 10% das amostras de Rock aleatoriamente.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3408700"/>
            <a:ext cx="57054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13" y="2876263"/>
            <a:ext cx="55149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ensemble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ensemble.RandomForestClassifier()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classificador random forest para classificar removed_cat a partir das variáveis contínuas;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removed_cat é NaN.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900" y="222025"/>
            <a:ext cx="53244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338" y="3557038"/>
            <a:ext cx="51530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regressor random forest para classificar removed_cd a partir das variáveis contínuas;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removed_cd é NaN.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K-folds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kf = model_selection.KFold(n_splits=3)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train, test in kf.split(X):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print('treino: ',train, '\n', 'teste: ', 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X_train, X_test, y_train, y_test = X[train], X[test], y[train], y[test]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Gere os bancos de dados de trino e teste para as variáveis contínuas do jura.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314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param_grid = 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{'n_estimators': [3, 10, 30], 'max_features': [2, 4, 6]},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{'bootstrap': [False], 'n_estimators': [3, 10], 'max_features': [2, 3, 4]},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scikit-learn (originalmente scikits.learn) é uma biblioteca de aprendizado de máquina de código aberto para a linguagem de programação Python. Ela inclui vários algoritmos de classificação, regressão e agrupamento incluindo máquinas de vetores de suporte, florestas aleatórias, gradient boosting, k-means e DBSCAN, e é projetada para interagir com as bibliotecas Python numéricas e científicas NumPy e SciPy.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723" y="162798"/>
            <a:ext cx="1354000" cy="1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forest_reg = 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 = model_selection.GridSearchCV(forest_reg, param_grid, cv=5,scoring='neg_mean_squared_error')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grid_search.best_params_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grid_search.best_estimator_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488" y="301763"/>
            <a:ext cx="44481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Encontre o melhor regressor para o jura usando os parâmetros de exemplo.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pipeline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num_pipeline = Pipeline([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('imputer', Imputer(strategy="median")),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('attribs_adder', CombinedAttributesAdder()),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('std_scaler', StandardScaler()),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housing_num_tr = num_pipeline.fit_transform(housing_num)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from sklearn import </a:t>
            </a:r>
            <a:r>
              <a:rPr lang="en" dirty="0" smtClean="0">
                <a:latin typeface="Roboto Mono"/>
                <a:ea typeface="Roboto Mono"/>
                <a:cs typeface="Roboto Mono"/>
                <a:sym typeface="Roboto Mono"/>
              </a:rPr>
              <a:t>preprocessing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scaler = preprocessing.StandardScaler</a:t>
            </a:r>
            <a:r>
              <a:rPr lang="en" dirty="0" smtClean="0">
                <a:latin typeface="Roboto Mono"/>
                <a:ea typeface="Roboto Mono"/>
                <a:cs typeface="Roboto Mono"/>
                <a:sym typeface="Roboto Mono"/>
              </a:rPr>
              <a:t>()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Mono"/>
                <a:ea typeface="Roboto Mono"/>
                <a:cs typeface="Roboto Mono"/>
                <a:sym typeface="Roboto Mono"/>
              </a:rPr>
              <a:t>scalar</a:t>
            </a:r>
            <a:r>
              <a:rPr lang="en" dirty="0" smtClean="0">
                <a:latin typeface="Roboto Mono"/>
                <a:ea typeface="Roboto Mono"/>
                <a:cs typeface="Roboto Mono"/>
                <a:sym typeface="Roboto Mono"/>
              </a:rPr>
              <a:t>.fit(X_train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mtClean="0">
                <a:latin typeface="Roboto Mono"/>
                <a:ea typeface="Roboto Mono"/>
                <a:cs typeface="Roboto Mono"/>
                <a:sym typeface="Roboto Mono"/>
              </a:rPr>
              <a:t>scaler.transform(X_train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scaler.transform(X_test)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0" y="991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 = np.array([[ 1., -1.,  2.],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[ 2.,  0.,  0.],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[ 0.,  1., -1.]])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min_max_scaler = preprocessing.MinMaxScaler()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X_train_minmax = min_max_scaler.fit_transform(X_train)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 = preprocessing.OneHotEncoder()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enc.fit(X)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enc.transform()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enc.fit_transform(X)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jura como um DataFrame;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Estandardize as variáveis contínuas;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variável Rock em indicadores.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decomposition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Calcule as PC`s para as variáveis contínuas do jura.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cluster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 = cluster.KMeans(n_clusters)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kmeans.fit(X)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Kmeans.labels_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https://scikit-learn.org/stable/modules/generated/sklearn.cluster.KMeans.html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On-screen Show (16:9)</PresentationFormat>
  <Paragraphs>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Mono</vt:lpstr>
      <vt:lpstr>Arial</vt:lpstr>
      <vt:lpstr>Raleway</vt:lpstr>
      <vt:lpstr>Lato</vt:lpstr>
      <vt:lpstr>Streamline</vt:lpstr>
      <vt:lpstr>Scikit-learn</vt:lpstr>
      <vt:lpstr>O que é?</vt:lpstr>
      <vt:lpstr>Pré processamento</vt:lpstr>
      <vt:lpstr>Pré processamento</vt:lpstr>
      <vt:lpstr>Pré processamento</vt:lpstr>
      <vt:lpstr>Exercício</vt:lpstr>
      <vt:lpstr>PCA</vt:lpstr>
      <vt:lpstr>Exercício</vt:lpstr>
      <vt:lpstr>Clustering</vt:lpstr>
      <vt:lpstr>Exercício</vt:lpstr>
      <vt:lpstr>Classificação</vt:lpstr>
      <vt:lpstr>Classificação</vt:lpstr>
      <vt:lpstr>Classificação</vt:lpstr>
      <vt:lpstr>Exercício</vt:lpstr>
      <vt:lpstr>Regressão</vt:lpstr>
      <vt:lpstr>Exercício</vt:lpstr>
      <vt:lpstr>K-folds</vt:lpstr>
      <vt:lpstr>Exercício</vt:lpstr>
      <vt:lpstr>Grid search</vt:lpstr>
      <vt:lpstr>Grid search</vt:lpstr>
      <vt:lpstr>Exercício</vt:lpstr>
      <vt:lpstr>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</dc:title>
  <cp:lastModifiedBy>lpm</cp:lastModifiedBy>
  <cp:revision>1</cp:revision>
  <dcterms:modified xsi:type="dcterms:W3CDTF">2019-11-07T15:53:41Z</dcterms:modified>
</cp:coreProperties>
</file>