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22658-AA58-460B-9869-4D817FA8DE1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54555-9959-493A-BE4E-9B88D732048E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>
              <a:latin typeface="Arial" panose="020B0604020202020204" pitchFamily="34" charset="0"/>
              <a:cs typeface="Arial" panose="020B0604020202020204" pitchFamily="34" charset="0"/>
            </a:rPr>
            <a:t>505 </a:t>
          </a:r>
          <a:r>
            <a:rPr lang="tr-TR" dirty="0" err="1">
              <a:latin typeface="Arial" panose="020B0604020202020204" pitchFamily="34" charset="0"/>
              <a:cs typeface="Arial" panose="020B0604020202020204" pitchFamily="34" charset="0"/>
            </a:rPr>
            <a:t>may</a:t>
          </a:r>
          <a:r>
            <a:rPr lang="tr-TR" dirty="0">
              <a:latin typeface="Arial" panose="020B0604020202020204" pitchFamily="34" charset="0"/>
              <a:cs typeface="Arial" panose="020B0604020202020204" pitchFamily="34" charset="0"/>
            </a:rPr>
            <a:t> be </a:t>
          </a:r>
          <a:r>
            <a:rPr lang="tr-TR" dirty="0" err="1">
              <a:latin typeface="Arial" panose="020B0604020202020204" pitchFamily="34" charset="0"/>
              <a:cs typeface="Arial" panose="020B0604020202020204" pitchFamily="34" charset="0"/>
            </a:rPr>
            <a:t>over-advertised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09CED-0348-4F6C-A312-1A21056EDA57}" type="parTrans" cxnId="{414E9DF5-33AC-4B56-849B-71EEF2ACDA94}">
      <dgm:prSet/>
      <dgm:spPr/>
      <dgm:t>
        <a:bodyPr/>
        <a:lstStyle/>
        <a:p>
          <a:endParaRPr lang="en-US"/>
        </a:p>
      </dgm:t>
    </dgm:pt>
    <dgm:pt modelId="{90050E7D-F7D8-490A-8D18-59E8B96F1967}" type="sibTrans" cxnId="{414E9DF5-33AC-4B56-849B-71EEF2ACDA94}">
      <dgm:prSet/>
      <dgm:spPr/>
      <dgm:t>
        <a:bodyPr/>
        <a:lstStyle/>
        <a:p>
          <a:endParaRPr lang="en-US"/>
        </a:p>
      </dgm:t>
    </dgm:pt>
    <dgm:pt modelId="{42AE9F89-5E23-47B8-B86C-C1C22D578D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There may be low-advertised for 503</a:t>
          </a:r>
        </a:p>
      </dgm:t>
    </dgm:pt>
    <dgm:pt modelId="{F93C73B5-44D3-43CE-8A98-D419C9BEA037}" type="parTrans" cxnId="{9E6B7B4B-3D5B-4276-AD4E-174E52C6988E}">
      <dgm:prSet/>
      <dgm:spPr/>
      <dgm:t>
        <a:bodyPr/>
        <a:lstStyle/>
        <a:p>
          <a:endParaRPr lang="en-US"/>
        </a:p>
      </dgm:t>
    </dgm:pt>
    <dgm:pt modelId="{04454659-9550-4F4C-9BC5-B836FA3BEC6A}" type="sibTrans" cxnId="{9E6B7B4B-3D5B-4276-AD4E-174E52C6988E}">
      <dgm:prSet/>
      <dgm:spPr/>
      <dgm:t>
        <a:bodyPr/>
        <a:lstStyle/>
        <a:p>
          <a:endParaRPr lang="en-US"/>
        </a:p>
      </dgm:t>
    </dgm:pt>
    <dgm:pt modelId="{5622F264-A720-474F-8B7B-4661344122C4}" type="pres">
      <dgm:prSet presAssocID="{56322658-AA58-460B-9869-4D817FA8DE10}" presName="root" presStyleCnt="0">
        <dgm:presLayoutVars>
          <dgm:dir/>
          <dgm:resizeHandles val="exact"/>
        </dgm:presLayoutVars>
      </dgm:prSet>
      <dgm:spPr/>
    </dgm:pt>
    <dgm:pt modelId="{E72FAF12-1F62-4825-96A6-D69370202D42}" type="pres">
      <dgm:prSet presAssocID="{E9354555-9959-493A-BE4E-9B88D732048E}" presName="compNode" presStyleCnt="0"/>
      <dgm:spPr/>
    </dgm:pt>
    <dgm:pt modelId="{AA902322-EEAC-4928-9728-DA2718E3DE84}" type="pres">
      <dgm:prSet presAssocID="{E9354555-9959-493A-BE4E-9B88D73204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7807B1EB-472D-400B-B28A-B9C2691F7993}" type="pres">
      <dgm:prSet presAssocID="{E9354555-9959-493A-BE4E-9B88D732048E}" presName="spaceRect" presStyleCnt="0"/>
      <dgm:spPr/>
    </dgm:pt>
    <dgm:pt modelId="{29FEACE5-77DE-4034-B3E0-D9D856FA27B1}" type="pres">
      <dgm:prSet presAssocID="{E9354555-9959-493A-BE4E-9B88D732048E}" presName="textRect" presStyleLbl="revTx" presStyleIdx="0" presStyleCnt="2">
        <dgm:presLayoutVars>
          <dgm:chMax val="1"/>
          <dgm:chPref val="1"/>
        </dgm:presLayoutVars>
      </dgm:prSet>
      <dgm:spPr/>
    </dgm:pt>
    <dgm:pt modelId="{407CAFA8-828D-4C7E-8171-352C2BD66EFB}" type="pres">
      <dgm:prSet presAssocID="{90050E7D-F7D8-490A-8D18-59E8B96F1967}" presName="sibTrans" presStyleCnt="0"/>
      <dgm:spPr/>
    </dgm:pt>
    <dgm:pt modelId="{778A584C-5FD0-4A44-825B-0FC8EC1E123D}" type="pres">
      <dgm:prSet presAssocID="{42AE9F89-5E23-47B8-B86C-C1C22D578D68}" presName="compNode" presStyleCnt="0"/>
      <dgm:spPr/>
    </dgm:pt>
    <dgm:pt modelId="{D7E5ED5A-10BD-4558-8882-62E65CD04E80}" type="pres">
      <dgm:prSet presAssocID="{42AE9F89-5E23-47B8-B86C-C1C22D578D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8867C210-CCFC-450D-BB19-7EB92447D587}" type="pres">
      <dgm:prSet presAssocID="{42AE9F89-5E23-47B8-B86C-C1C22D578D68}" presName="spaceRect" presStyleCnt="0"/>
      <dgm:spPr/>
    </dgm:pt>
    <dgm:pt modelId="{459875A8-368A-4F04-A1F9-7673AFD4DD42}" type="pres">
      <dgm:prSet presAssocID="{42AE9F89-5E23-47B8-B86C-C1C22D578D68}" presName="textRect" presStyleLbl="revTx" presStyleIdx="1" presStyleCnt="2" custScaleX="125745">
        <dgm:presLayoutVars>
          <dgm:chMax val="1"/>
          <dgm:chPref val="1"/>
        </dgm:presLayoutVars>
      </dgm:prSet>
      <dgm:spPr/>
    </dgm:pt>
  </dgm:ptLst>
  <dgm:cxnLst>
    <dgm:cxn modelId="{9E6B7B4B-3D5B-4276-AD4E-174E52C6988E}" srcId="{56322658-AA58-460B-9869-4D817FA8DE10}" destId="{42AE9F89-5E23-47B8-B86C-C1C22D578D68}" srcOrd="1" destOrd="0" parTransId="{F93C73B5-44D3-43CE-8A98-D419C9BEA037}" sibTransId="{04454659-9550-4F4C-9BC5-B836FA3BEC6A}"/>
    <dgm:cxn modelId="{01696072-E2B1-4E5A-9F25-23595B3BB3BA}" type="presOf" srcId="{56322658-AA58-460B-9869-4D817FA8DE10}" destId="{5622F264-A720-474F-8B7B-4661344122C4}" srcOrd="0" destOrd="0" presId="urn:microsoft.com/office/officeart/2018/2/layout/IconLabelList"/>
    <dgm:cxn modelId="{0A867781-9FBE-4AE0-9EAC-6E046D718040}" type="presOf" srcId="{E9354555-9959-493A-BE4E-9B88D732048E}" destId="{29FEACE5-77DE-4034-B3E0-D9D856FA27B1}" srcOrd="0" destOrd="0" presId="urn:microsoft.com/office/officeart/2018/2/layout/IconLabelList"/>
    <dgm:cxn modelId="{414E9DF5-33AC-4B56-849B-71EEF2ACDA94}" srcId="{56322658-AA58-460B-9869-4D817FA8DE10}" destId="{E9354555-9959-493A-BE4E-9B88D732048E}" srcOrd="0" destOrd="0" parTransId="{83B09CED-0348-4F6C-A312-1A21056EDA57}" sibTransId="{90050E7D-F7D8-490A-8D18-59E8B96F1967}"/>
    <dgm:cxn modelId="{0EA9A2FC-15ED-4E16-B458-C370BD564173}" type="presOf" srcId="{42AE9F89-5E23-47B8-B86C-C1C22D578D68}" destId="{459875A8-368A-4F04-A1F9-7673AFD4DD42}" srcOrd="0" destOrd="0" presId="urn:microsoft.com/office/officeart/2018/2/layout/IconLabelList"/>
    <dgm:cxn modelId="{40451A24-FDB1-4D49-9756-CE7996A950B2}" type="presParOf" srcId="{5622F264-A720-474F-8B7B-4661344122C4}" destId="{E72FAF12-1F62-4825-96A6-D69370202D42}" srcOrd="0" destOrd="0" presId="urn:microsoft.com/office/officeart/2018/2/layout/IconLabelList"/>
    <dgm:cxn modelId="{6BB1A64F-4045-4725-938F-E815E990086E}" type="presParOf" srcId="{E72FAF12-1F62-4825-96A6-D69370202D42}" destId="{AA902322-EEAC-4928-9728-DA2718E3DE84}" srcOrd="0" destOrd="0" presId="urn:microsoft.com/office/officeart/2018/2/layout/IconLabelList"/>
    <dgm:cxn modelId="{7786BE43-0C37-4E02-A082-2F49D91AEF08}" type="presParOf" srcId="{E72FAF12-1F62-4825-96A6-D69370202D42}" destId="{7807B1EB-472D-400B-B28A-B9C2691F7993}" srcOrd="1" destOrd="0" presId="urn:microsoft.com/office/officeart/2018/2/layout/IconLabelList"/>
    <dgm:cxn modelId="{81188062-1645-426B-8178-6DFCE733FE61}" type="presParOf" srcId="{E72FAF12-1F62-4825-96A6-D69370202D42}" destId="{29FEACE5-77DE-4034-B3E0-D9D856FA27B1}" srcOrd="2" destOrd="0" presId="urn:microsoft.com/office/officeart/2018/2/layout/IconLabelList"/>
    <dgm:cxn modelId="{77B0777E-8B33-4845-9BD4-93CEFEE94FAE}" type="presParOf" srcId="{5622F264-A720-474F-8B7B-4661344122C4}" destId="{407CAFA8-828D-4C7E-8171-352C2BD66EFB}" srcOrd="1" destOrd="0" presId="urn:microsoft.com/office/officeart/2018/2/layout/IconLabelList"/>
    <dgm:cxn modelId="{6081E61B-161B-4789-BEED-443094B85C71}" type="presParOf" srcId="{5622F264-A720-474F-8B7B-4661344122C4}" destId="{778A584C-5FD0-4A44-825B-0FC8EC1E123D}" srcOrd="2" destOrd="0" presId="urn:microsoft.com/office/officeart/2018/2/layout/IconLabelList"/>
    <dgm:cxn modelId="{84CCCD98-38C3-49B6-AA84-02B2BF29451B}" type="presParOf" srcId="{778A584C-5FD0-4A44-825B-0FC8EC1E123D}" destId="{D7E5ED5A-10BD-4558-8882-62E65CD04E80}" srcOrd="0" destOrd="0" presId="urn:microsoft.com/office/officeart/2018/2/layout/IconLabelList"/>
    <dgm:cxn modelId="{B441497C-1DD1-4E56-82CA-D9BC90C1FCD5}" type="presParOf" srcId="{778A584C-5FD0-4A44-825B-0FC8EC1E123D}" destId="{8867C210-CCFC-450D-BB19-7EB92447D587}" srcOrd="1" destOrd="0" presId="urn:microsoft.com/office/officeart/2018/2/layout/IconLabelList"/>
    <dgm:cxn modelId="{E85E00B8-7DEE-4369-A803-FDB69D08CDFE}" type="presParOf" srcId="{778A584C-5FD0-4A44-825B-0FC8EC1E123D}" destId="{459875A8-368A-4F04-A1F9-7673AFD4DD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D7778-7423-4E4B-A220-DF8872893F3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43559FA-D257-4A9B-9B86-4550B3FAA3CB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What else would be done</a:t>
          </a:r>
          <a:r>
            <a:rPr lang="tr-TR" sz="1600" b="1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FB27F6-4EFB-4448-AB02-5691FC52C3BA}" type="parTrans" cxnId="{D54001DC-C012-4FAC-ADA4-C2BDCBE17063}">
      <dgm:prSet/>
      <dgm:spPr/>
      <dgm:t>
        <a:bodyPr/>
        <a:lstStyle/>
        <a:p>
          <a:endParaRPr lang="en-US"/>
        </a:p>
      </dgm:t>
    </dgm:pt>
    <dgm:pt modelId="{BE93BE70-F3CB-40D4-8C47-4475F7A87AA6}" type="sibTrans" cxnId="{D54001DC-C012-4FAC-ADA4-C2BDCBE17063}">
      <dgm:prSet/>
      <dgm:spPr/>
      <dgm:t>
        <a:bodyPr/>
        <a:lstStyle/>
        <a:p>
          <a:endParaRPr lang="en-US"/>
        </a:p>
      </dgm:t>
    </dgm:pt>
    <dgm:pt modelId="{F3CE513A-C91D-46A8-96A7-C5436160F034}">
      <dgm:prSet custT="1"/>
      <dgm:spPr/>
      <dgm:t>
        <a:bodyPr/>
        <a:lstStyle/>
        <a:p>
          <a:pPr algn="l"/>
          <a:r>
            <a:rPr lang="tr-T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</a:t>
          </a:r>
          <a:r>
            <a: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 be able to determine which product they have </a:t>
          </a:r>
          <a:r>
            <a:rPr lang="en-US" sz="1800" b="1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given up on purchasing</a:t>
          </a:r>
        </a:p>
      </dgm:t>
    </dgm:pt>
    <dgm:pt modelId="{698AC2AF-6124-4F10-AB3B-2876678F504E}" type="parTrans" cxnId="{C694A643-6721-4608-9CFE-98B3EE47BDED}">
      <dgm:prSet/>
      <dgm:spPr/>
      <dgm:t>
        <a:bodyPr/>
        <a:lstStyle/>
        <a:p>
          <a:endParaRPr lang="en-US"/>
        </a:p>
      </dgm:t>
    </dgm:pt>
    <dgm:pt modelId="{CD5BB05F-29E9-453B-9DEF-8B83143D3686}" type="sibTrans" cxnId="{C694A643-6721-4608-9CFE-98B3EE47BDED}">
      <dgm:prSet/>
      <dgm:spPr/>
      <dgm:t>
        <a:bodyPr/>
        <a:lstStyle/>
        <a:p>
          <a:endParaRPr lang="en-US"/>
        </a:p>
      </dgm:t>
    </dgm:pt>
    <dgm:pt modelId="{DFCAEC1C-7AFB-4CED-B804-9BB48819E7CD}">
      <dgm:prSet custT="1"/>
      <dgm:spPr/>
      <dgm:t>
        <a:bodyPr/>
        <a:lstStyle/>
        <a:p>
          <a:pPr algn="l"/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By looking at the dates, it can be determined which product is bought on special days.</a:t>
          </a:r>
        </a:p>
      </dgm:t>
    </dgm:pt>
    <dgm:pt modelId="{0BF0AE59-A9FD-40A5-A22A-D60820D6684D}" type="parTrans" cxnId="{683B87EE-E42F-470D-9C0C-EF9B50732DF8}">
      <dgm:prSet/>
      <dgm:spPr/>
      <dgm:t>
        <a:bodyPr/>
        <a:lstStyle/>
        <a:p>
          <a:endParaRPr lang="en-US"/>
        </a:p>
      </dgm:t>
    </dgm:pt>
    <dgm:pt modelId="{9F965A3F-6280-470C-A5D7-5D83E11B9CD6}" type="sibTrans" cxnId="{683B87EE-E42F-470D-9C0C-EF9B50732DF8}">
      <dgm:prSet/>
      <dgm:spPr/>
      <dgm:t>
        <a:bodyPr/>
        <a:lstStyle/>
        <a:p>
          <a:endParaRPr lang="en-US"/>
        </a:p>
      </dgm:t>
    </dgm:pt>
    <dgm:pt modelId="{44EAB20B-4057-465E-9DED-FD56D9B1C460}" type="pres">
      <dgm:prSet presAssocID="{FB4D7778-7423-4E4B-A220-DF8872893F37}" presName="root" presStyleCnt="0">
        <dgm:presLayoutVars>
          <dgm:dir/>
          <dgm:resizeHandles val="exact"/>
        </dgm:presLayoutVars>
      </dgm:prSet>
      <dgm:spPr/>
    </dgm:pt>
    <dgm:pt modelId="{81FFB7F3-481B-47A8-9980-FC25BE0B5E9B}" type="pres">
      <dgm:prSet presAssocID="{043559FA-D257-4A9B-9B86-4550B3FAA3CB}" presName="compNode" presStyleCnt="0"/>
      <dgm:spPr/>
    </dgm:pt>
    <dgm:pt modelId="{8F8117C8-3D3E-4613-BB7E-65ADD730CE2C}" type="pres">
      <dgm:prSet presAssocID="{043559FA-D257-4A9B-9B86-4550B3FAA3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ntrol listesi"/>
        </a:ext>
      </dgm:extLst>
    </dgm:pt>
    <dgm:pt modelId="{1A0BEC3D-AC55-4081-AF10-C31ECC2D3291}" type="pres">
      <dgm:prSet presAssocID="{043559FA-D257-4A9B-9B86-4550B3FAA3CB}" presName="spaceRect" presStyleCnt="0"/>
      <dgm:spPr/>
    </dgm:pt>
    <dgm:pt modelId="{CC643DBD-2A55-49B1-8116-344AA3386AD6}" type="pres">
      <dgm:prSet presAssocID="{043559FA-D257-4A9B-9B86-4550B3FAA3CB}" presName="textRect" presStyleLbl="revTx" presStyleIdx="0" presStyleCnt="3">
        <dgm:presLayoutVars>
          <dgm:chMax val="1"/>
          <dgm:chPref val="1"/>
        </dgm:presLayoutVars>
      </dgm:prSet>
      <dgm:spPr/>
    </dgm:pt>
    <dgm:pt modelId="{1133510F-1711-4DA3-AE55-79320DB6DAAE}" type="pres">
      <dgm:prSet presAssocID="{BE93BE70-F3CB-40D4-8C47-4475F7A87AA6}" presName="sibTrans" presStyleCnt="0"/>
      <dgm:spPr/>
    </dgm:pt>
    <dgm:pt modelId="{CFF5C720-A2B2-4560-91AB-4C0E45979AF5}" type="pres">
      <dgm:prSet presAssocID="{F3CE513A-C91D-46A8-96A7-C5436160F034}" presName="compNode" presStyleCnt="0"/>
      <dgm:spPr/>
    </dgm:pt>
    <dgm:pt modelId="{9A276881-FA2D-447B-B277-D39BCD657D07}" type="pres">
      <dgm:prSet presAssocID="{F3CE513A-C91D-46A8-96A7-C5436160F0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CBEE07C-DAB4-4DEA-862B-CF469E64A82D}" type="pres">
      <dgm:prSet presAssocID="{F3CE513A-C91D-46A8-96A7-C5436160F034}" presName="spaceRect" presStyleCnt="0"/>
      <dgm:spPr/>
    </dgm:pt>
    <dgm:pt modelId="{B7006EF9-E71B-47E8-9D7F-E5414906D8BD}" type="pres">
      <dgm:prSet presAssocID="{F3CE513A-C91D-46A8-96A7-C5436160F034}" presName="textRect" presStyleLbl="revTx" presStyleIdx="1" presStyleCnt="3">
        <dgm:presLayoutVars>
          <dgm:chMax val="1"/>
          <dgm:chPref val="1"/>
        </dgm:presLayoutVars>
      </dgm:prSet>
      <dgm:spPr/>
    </dgm:pt>
    <dgm:pt modelId="{EDBCD206-E491-4814-9CD0-52625CDFD563}" type="pres">
      <dgm:prSet presAssocID="{CD5BB05F-29E9-453B-9DEF-8B83143D3686}" presName="sibTrans" presStyleCnt="0"/>
      <dgm:spPr/>
    </dgm:pt>
    <dgm:pt modelId="{138051B6-8F1F-41AB-9A37-DE9CE5468544}" type="pres">
      <dgm:prSet presAssocID="{DFCAEC1C-7AFB-4CED-B804-9BB48819E7CD}" presName="compNode" presStyleCnt="0"/>
      <dgm:spPr/>
    </dgm:pt>
    <dgm:pt modelId="{C4579BB7-9AFD-4338-8A76-4456C3ED5183}" type="pres">
      <dgm:prSet presAssocID="{DFCAEC1C-7AFB-4CED-B804-9BB48819E7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ABA51BA-4488-4A77-8FDE-D1552B0104EA}" type="pres">
      <dgm:prSet presAssocID="{DFCAEC1C-7AFB-4CED-B804-9BB48819E7CD}" presName="spaceRect" presStyleCnt="0"/>
      <dgm:spPr/>
    </dgm:pt>
    <dgm:pt modelId="{3F9EB5C7-BBE4-4078-88F9-4B481E0F67DD}" type="pres">
      <dgm:prSet presAssocID="{DFCAEC1C-7AFB-4CED-B804-9BB48819E7CD}" presName="textRect" presStyleLbl="revTx" presStyleIdx="2" presStyleCnt="3" custScaleX="122521">
        <dgm:presLayoutVars>
          <dgm:chMax val="1"/>
          <dgm:chPref val="1"/>
        </dgm:presLayoutVars>
      </dgm:prSet>
      <dgm:spPr/>
    </dgm:pt>
  </dgm:ptLst>
  <dgm:cxnLst>
    <dgm:cxn modelId="{F0F86524-312B-42F7-99C2-63D8EC1B461F}" type="presOf" srcId="{F3CE513A-C91D-46A8-96A7-C5436160F034}" destId="{B7006EF9-E71B-47E8-9D7F-E5414906D8BD}" srcOrd="0" destOrd="0" presId="urn:microsoft.com/office/officeart/2018/2/layout/IconLabelList"/>
    <dgm:cxn modelId="{C694A643-6721-4608-9CFE-98B3EE47BDED}" srcId="{FB4D7778-7423-4E4B-A220-DF8872893F37}" destId="{F3CE513A-C91D-46A8-96A7-C5436160F034}" srcOrd="1" destOrd="0" parTransId="{698AC2AF-6124-4F10-AB3B-2876678F504E}" sibTransId="{CD5BB05F-29E9-453B-9DEF-8B83143D3686}"/>
    <dgm:cxn modelId="{491CB6AA-29CF-40E8-B0DE-C95330772155}" type="presOf" srcId="{FB4D7778-7423-4E4B-A220-DF8872893F37}" destId="{44EAB20B-4057-465E-9DED-FD56D9B1C460}" srcOrd="0" destOrd="0" presId="urn:microsoft.com/office/officeart/2018/2/layout/IconLabelList"/>
    <dgm:cxn modelId="{9BB6D5C7-9794-4F8D-BBF7-D6441B9F8261}" type="presOf" srcId="{043559FA-D257-4A9B-9B86-4550B3FAA3CB}" destId="{CC643DBD-2A55-49B1-8116-344AA3386AD6}" srcOrd="0" destOrd="0" presId="urn:microsoft.com/office/officeart/2018/2/layout/IconLabelList"/>
    <dgm:cxn modelId="{FB7F6BCC-6378-4FE3-B213-C95D73220855}" type="presOf" srcId="{DFCAEC1C-7AFB-4CED-B804-9BB48819E7CD}" destId="{3F9EB5C7-BBE4-4078-88F9-4B481E0F67DD}" srcOrd="0" destOrd="0" presId="urn:microsoft.com/office/officeart/2018/2/layout/IconLabelList"/>
    <dgm:cxn modelId="{D54001DC-C012-4FAC-ADA4-C2BDCBE17063}" srcId="{FB4D7778-7423-4E4B-A220-DF8872893F37}" destId="{043559FA-D257-4A9B-9B86-4550B3FAA3CB}" srcOrd="0" destOrd="0" parTransId="{6AFB27F6-4EFB-4448-AB02-5691FC52C3BA}" sibTransId="{BE93BE70-F3CB-40D4-8C47-4475F7A87AA6}"/>
    <dgm:cxn modelId="{683B87EE-E42F-470D-9C0C-EF9B50732DF8}" srcId="{FB4D7778-7423-4E4B-A220-DF8872893F37}" destId="{DFCAEC1C-7AFB-4CED-B804-9BB48819E7CD}" srcOrd="2" destOrd="0" parTransId="{0BF0AE59-A9FD-40A5-A22A-D60820D6684D}" sibTransId="{9F965A3F-6280-470C-A5D7-5D83E11B9CD6}"/>
    <dgm:cxn modelId="{1908BA19-7819-48E8-A2A4-963E112B10A3}" type="presParOf" srcId="{44EAB20B-4057-465E-9DED-FD56D9B1C460}" destId="{81FFB7F3-481B-47A8-9980-FC25BE0B5E9B}" srcOrd="0" destOrd="0" presId="urn:microsoft.com/office/officeart/2018/2/layout/IconLabelList"/>
    <dgm:cxn modelId="{F8FA07B0-9545-4F6B-B3F0-48AD3871889B}" type="presParOf" srcId="{81FFB7F3-481B-47A8-9980-FC25BE0B5E9B}" destId="{8F8117C8-3D3E-4613-BB7E-65ADD730CE2C}" srcOrd="0" destOrd="0" presId="urn:microsoft.com/office/officeart/2018/2/layout/IconLabelList"/>
    <dgm:cxn modelId="{58888869-1319-4056-BD6E-567417582559}" type="presParOf" srcId="{81FFB7F3-481B-47A8-9980-FC25BE0B5E9B}" destId="{1A0BEC3D-AC55-4081-AF10-C31ECC2D3291}" srcOrd="1" destOrd="0" presId="urn:microsoft.com/office/officeart/2018/2/layout/IconLabelList"/>
    <dgm:cxn modelId="{18DECDCD-3B63-447F-82F3-FA9C146759CB}" type="presParOf" srcId="{81FFB7F3-481B-47A8-9980-FC25BE0B5E9B}" destId="{CC643DBD-2A55-49B1-8116-344AA3386AD6}" srcOrd="2" destOrd="0" presId="urn:microsoft.com/office/officeart/2018/2/layout/IconLabelList"/>
    <dgm:cxn modelId="{838BB1B9-1202-4116-A7B0-275F3E6586FE}" type="presParOf" srcId="{44EAB20B-4057-465E-9DED-FD56D9B1C460}" destId="{1133510F-1711-4DA3-AE55-79320DB6DAAE}" srcOrd="1" destOrd="0" presId="urn:microsoft.com/office/officeart/2018/2/layout/IconLabelList"/>
    <dgm:cxn modelId="{0DB179B2-7093-4EB9-B8A4-2520930EEE32}" type="presParOf" srcId="{44EAB20B-4057-465E-9DED-FD56D9B1C460}" destId="{CFF5C720-A2B2-4560-91AB-4C0E45979AF5}" srcOrd="2" destOrd="0" presId="urn:microsoft.com/office/officeart/2018/2/layout/IconLabelList"/>
    <dgm:cxn modelId="{1D87320B-6295-4915-A450-0DD98F2241B7}" type="presParOf" srcId="{CFF5C720-A2B2-4560-91AB-4C0E45979AF5}" destId="{9A276881-FA2D-447B-B277-D39BCD657D07}" srcOrd="0" destOrd="0" presId="urn:microsoft.com/office/officeart/2018/2/layout/IconLabelList"/>
    <dgm:cxn modelId="{4AFC8C3A-5BCC-4B3F-ACE6-64C7C4036459}" type="presParOf" srcId="{CFF5C720-A2B2-4560-91AB-4C0E45979AF5}" destId="{BCBEE07C-DAB4-4DEA-862B-CF469E64A82D}" srcOrd="1" destOrd="0" presId="urn:microsoft.com/office/officeart/2018/2/layout/IconLabelList"/>
    <dgm:cxn modelId="{CDDFB4F7-9D7F-49A7-BF31-9D353CBD75CD}" type="presParOf" srcId="{CFF5C720-A2B2-4560-91AB-4C0E45979AF5}" destId="{B7006EF9-E71B-47E8-9D7F-E5414906D8BD}" srcOrd="2" destOrd="0" presId="urn:microsoft.com/office/officeart/2018/2/layout/IconLabelList"/>
    <dgm:cxn modelId="{65F64700-34D7-491A-B37B-C167C48B688F}" type="presParOf" srcId="{44EAB20B-4057-465E-9DED-FD56D9B1C460}" destId="{EDBCD206-E491-4814-9CD0-52625CDFD563}" srcOrd="3" destOrd="0" presId="urn:microsoft.com/office/officeart/2018/2/layout/IconLabelList"/>
    <dgm:cxn modelId="{F7A9F26F-38DB-4D80-876C-50620F583BCF}" type="presParOf" srcId="{44EAB20B-4057-465E-9DED-FD56D9B1C460}" destId="{138051B6-8F1F-41AB-9A37-DE9CE5468544}" srcOrd="4" destOrd="0" presId="urn:microsoft.com/office/officeart/2018/2/layout/IconLabelList"/>
    <dgm:cxn modelId="{462CF01C-E274-4446-B5AA-0A69A7136CDE}" type="presParOf" srcId="{138051B6-8F1F-41AB-9A37-DE9CE5468544}" destId="{C4579BB7-9AFD-4338-8A76-4456C3ED5183}" srcOrd="0" destOrd="0" presId="urn:microsoft.com/office/officeart/2018/2/layout/IconLabelList"/>
    <dgm:cxn modelId="{FEF8E038-3FA7-44BD-A3EA-A0C1196845AB}" type="presParOf" srcId="{138051B6-8F1F-41AB-9A37-DE9CE5468544}" destId="{EABA51BA-4488-4A77-8FDE-D1552B0104EA}" srcOrd="1" destOrd="0" presId="urn:microsoft.com/office/officeart/2018/2/layout/IconLabelList"/>
    <dgm:cxn modelId="{0B228FCE-FEAE-417C-9EB5-BC4C4119731E}" type="presParOf" srcId="{138051B6-8F1F-41AB-9A37-DE9CE5468544}" destId="{3F9EB5C7-BBE4-4078-88F9-4B481E0F67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02322-EEAC-4928-9728-DA2718E3DE84}">
      <dsp:nvSpPr>
        <dsp:cNvPr id="0" name=""/>
        <dsp:cNvSpPr/>
      </dsp:nvSpPr>
      <dsp:spPr>
        <a:xfrm>
          <a:off x="1191708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ACE5-77DE-4034-B3E0-D9D856FA27B1}">
      <dsp:nvSpPr>
        <dsp:cNvPr id="0" name=""/>
        <dsp:cNvSpPr/>
      </dsp:nvSpPr>
      <dsp:spPr>
        <a:xfrm>
          <a:off x="3708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>
              <a:latin typeface="Arial" panose="020B0604020202020204" pitchFamily="34" charset="0"/>
              <a:cs typeface="Arial" panose="020B0604020202020204" pitchFamily="34" charset="0"/>
            </a:rPr>
            <a:t>505 </a:t>
          </a:r>
          <a:r>
            <a:rPr lang="tr-TR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may</a:t>
          </a:r>
          <a:r>
            <a:rPr lang="tr-TR" sz="2500" kern="1200" dirty="0">
              <a:latin typeface="Arial" panose="020B0604020202020204" pitchFamily="34" charset="0"/>
              <a:cs typeface="Arial" panose="020B0604020202020204" pitchFamily="34" charset="0"/>
            </a:rPr>
            <a:t> be </a:t>
          </a:r>
          <a:r>
            <a:rPr lang="tr-TR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over-advertised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08" y="3022743"/>
        <a:ext cx="4320000" cy="720000"/>
      </dsp:txXfrm>
    </dsp:sp>
    <dsp:sp modelId="{D7E5ED5A-10BD-4558-8882-62E65CD04E80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875A8-368A-4F04-A1F9-7673AFD4DD42}">
      <dsp:nvSpPr>
        <dsp:cNvPr id="0" name=""/>
        <dsp:cNvSpPr/>
      </dsp:nvSpPr>
      <dsp:spPr>
        <a:xfrm>
          <a:off x="5079708" y="3022743"/>
          <a:ext cx="54321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There may be low-advertised for 503</a:t>
          </a:r>
        </a:p>
      </dsp:txBody>
      <dsp:txXfrm>
        <a:off x="5079708" y="3022743"/>
        <a:ext cx="543218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117C8-3D3E-4613-BB7E-65ADD730CE2C}">
      <dsp:nvSpPr>
        <dsp:cNvPr id="0" name=""/>
        <dsp:cNvSpPr/>
      </dsp:nvSpPr>
      <dsp:spPr>
        <a:xfrm>
          <a:off x="1008297" y="982276"/>
          <a:ext cx="1322159" cy="1322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43DBD-2A55-49B1-8116-344AA3386AD6}">
      <dsp:nvSpPr>
        <dsp:cNvPr id="0" name=""/>
        <dsp:cNvSpPr/>
      </dsp:nvSpPr>
      <dsp:spPr>
        <a:xfrm>
          <a:off x="200311" y="2669205"/>
          <a:ext cx="2938133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What else would be done</a:t>
          </a:r>
          <a:r>
            <a:rPr lang="tr-TR" sz="1600" b="1" kern="1200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11" y="2669205"/>
        <a:ext cx="2938133" cy="742500"/>
      </dsp:txXfrm>
    </dsp:sp>
    <dsp:sp modelId="{9A276881-FA2D-447B-B277-D39BCD657D07}">
      <dsp:nvSpPr>
        <dsp:cNvPr id="0" name=""/>
        <dsp:cNvSpPr/>
      </dsp:nvSpPr>
      <dsp:spPr>
        <a:xfrm>
          <a:off x="4460604" y="982276"/>
          <a:ext cx="1322159" cy="1322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06EF9-E71B-47E8-9D7F-E5414906D8BD}">
      <dsp:nvSpPr>
        <dsp:cNvPr id="0" name=""/>
        <dsp:cNvSpPr/>
      </dsp:nvSpPr>
      <dsp:spPr>
        <a:xfrm>
          <a:off x="3652617" y="2669205"/>
          <a:ext cx="2938133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</a:t>
          </a:r>
          <a:r>
            <a:rPr lang="en-U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 be able to determine which product they have </a:t>
          </a:r>
          <a:r>
            <a:rPr lang="en-US" sz="1800" b="1" u="none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given up on purchasing</a:t>
          </a:r>
        </a:p>
      </dsp:txBody>
      <dsp:txXfrm>
        <a:off x="3652617" y="2669205"/>
        <a:ext cx="2938133" cy="742500"/>
      </dsp:txXfrm>
    </dsp:sp>
    <dsp:sp modelId="{C4579BB7-9AFD-4338-8A76-4456C3ED5183}">
      <dsp:nvSpPr>
        <dsp:cNvPr id="0" name=""/>
        <dsp:cNvSpPr/>
      </dsp:nvSpPr>
      <dsp:spPr>
        <a:xfrm>
          <a:off x="8243759" y="982276"/>
          <a:ext cx="1322159" cy="1322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EB5C7-BBE4-4078-88F9-4B481E0F67DD}">
      <dsp:nvSpPr>
        <dsp:cNvPr id="0" name=""/>
        <dsp:cNvSpPr/>
      </dsp:nvSpPr>
      <dsp:spPr>
        <a:xfrm>
          <a:off x="7104924" y="2669205"/>
          <a:ext cx="359983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By looking at the dates, it can be determined which product is bought on special days.</a:t>
          </a:r>
        </a:p>
      </dsp:txBody>
      <dsp:txXfrm>
        <a:off x="7104924" y="2669205"/>
        <a:ext cx="359983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DF3175-B19A-4359-BC7D-A21EDB6C8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B7BC430-3CD4-482D-98CE-A8B7AE8D8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37BD36-D38B-4CE4-9912-138CA0CD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8916BA-9698-42A4-9063-250EFF05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4BF124-504F-42D0-B382-539C3A68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6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12A702-7542-429B-8F9F-A3F3C5F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95A623F-942D-4D47-88F0-0867C5623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8AB373-1EFB-405D-BFE7-71ADD55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EFB373-BD87-4CC6-B9C5-703220A5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AB6373-ED0E-4510-A528-F560A2ED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7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9CC2E0C-CC04-4316-9844-E21A429C9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FEFC638-869F-44CF-BDCA-2AB455C4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DC3739-B578-4D52-993F-E422D2B1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B67D06-D497-4A65-8633-F4AB5B50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55CB87-1D06-4A21-B846-E8A71CF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96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48D871-D2D8-4F20-AA40-F38F02D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F6623-AC43-4A2E-82E7-0B2C5944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F296BC-75B7-443B-BD8A-3D30A0FD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B032E3-B782-4417-91C3-289FE81F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A5660E-A0AA-4ED8-8E1E-7D585FA6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7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5B772-330A-44AB-AA84-7D8EF920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97AA5F-2406-4559-93D5-453EE218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F21DC4-6841-4BF0-97AD-D2BD3937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D98670-07B2-4B6A-902C-FBD0ACDE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8624CD-9117-4FE0-8CB6-DE0C52AB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3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DB39C2-93D7-42D7-8B0B-EB8657C6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658793-62A5-446C-8D08-EA2B47E7E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57F61C-91D7-4AAE-A531-6322ED764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9EDAD9-C52F-45CB-A494-9BC89569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3C0F977-1843-4E6B-8ECA-F766CB47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235816-9A71-4D0B-A01D-96BA7816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54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05A5BE-6997-4DD1-8DC9-9CCB38CF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7D3E5B5-7932-4BC8-8AAD-C25562825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AE3EC3-F209-40AE-9EF0-27F3C9D0C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6B132AF-3285-4545-A89D-FD89A562B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9940E41-67DD-4E67-9EF3-FBD50EDA5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4622746-9F4E-451D-A34D-08A5658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693C89F-0666-426E-8B48-CFD3F83E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2B90701-5410-4D1C-9E17-BBE5B0DE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85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23E21-A423-41A9-B58B-4984E7A7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82385B9-9B7C-4C31-B25D-D886274A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CD6E4E2-6B84-4E42-86C6-A7425FC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E55290C-B316-4EEC-B920-B8EF782D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809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D41E3D0-5731-441C-9E94-2131589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ED46A0E-91EE-4756-8DC5-2EA2188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9A41ED6-90AC-4BB8-A932-161F7A9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0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76070C-F113-4EF8-9436-6D08862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92EF6E-FB3F-4E6D-B088-B0800B77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652FF8C-785A-4DD5-9552-94270EE3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E059B67-959D-4317-995A-AD9371B5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8B35EE-5AA5-4053-87A7-6905A055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FA0155-0F84-44AC-B39E-F13993B4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4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17C40E-0D16-418E-86C4-1533AF9A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047EA77-D8C8-4366-B65E-1E2ABDBA9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B0934C8-E59B-4FBB-90BA-816DCF749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773789B-6B6E-484E-8A26-F930907F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F514DE-E608-48CE-A35E-0F1D68D7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284A9D-AD20-4E37-A67F-C9689350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5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C8B7C03-5DC6-46F5-8995-761F5D79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8E104A-C3EC-418F-8B00-BCF6AB29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BC7453-2D69-4FFE-9FEF-121D2EBF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E1BE-7D58-464F-AB5B-AD0D07D12CD2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087DA0-8832-4777-83F7-D01EE84D9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5DACF7-7183-48F3-A29A-5BB4B2D1B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5787-967D-4B0C-ABCB-6DDE2FA31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80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Resim 4" descr="metin, kişi içeren bir resim&#10;&#10;Açıklama otomatik olarak oluşturuldu">
            <a:extLst>
              <a:ext uri="{FF2B5EF4-FFF2-40B4-BE49-F238E27FC236}">
                <a16:creationId xmlns:a16="http://schemas.microsoft.com/office/drawing/2014/main" id="{03D931A9-DE31-4C8F-81BE-865E5C235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" t="3485" r="2440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2BD39E-94A6-49C6-8D83-26EA4262B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5116529" cy="3204134"/>
          </a:xfrm>
        </p:spPr>
        <p:txBody>
          <a:bodyPr anchor="b">
            <a:noAutofit/>
          </a:bodyPr>
          <a:lstStyle/>
          <a:p>
            <a:r>
              <a:rPr lang="tr-TR" sz="8000" dirty="0">
                <a:latin typeface="Arial" panose="020B0604020202020204" pitchFamily="34" charset="0"/>
                <a:cs typeface="Arial" panose="020B0604020202020204" pitchFamily="34" charset="0"/>
              </a:rPr>
              <a:t>Product Analysis</a:t>
            </a:r>
            <a:br>
              <a:rPr lang="tr-TR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5400" dirty="0">
                <a:latin typeface="Arial" panose="020B0604020202020204" pitchFamily="34" charset="0"/>
                <a:cs typeface="Arial" panose="020B0604020202020204" pitchFamily="34" charset="0"/>
              </a:rPr>
              <a:t>İpek Tan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04308C-2775-4C96-9970-B04D429B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9" y="5851700"/>
            <a:ext cx="1781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48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6B61875-A3EF-4359-A7C3-7528F340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69C70154-3B7A-446E-89FE-4BA5B39B5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691" y="1065944"/>
            <a:ext cx="4551452" cy="4726112"/>
          </a:xfrm>
        </p:spPr>
        <p:txBody>
          <a:bodyPr>
            <a:normAutofit/>
          </a:bodyPr>
          <a:lstStyle/>
          <a:p>
            <a:pPr algn="l"/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dataset from a small online store (E-Commerce products) with customer purchase data in November 2018</a:t>
            </a:r>
            <a:endParaRPr lang="tr-T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Determining which product 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sells the most</a:t>
            </a:r>
            <a:endParaRPr lang="tr-TR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mporting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analyzing data from </a:t>
            </a:r>
            <a:r>
              <a:rPr lang="tr-T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aggle</a:t>
            </a:r>
            <a:r>
              <a:rPr lang="tr-T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Fi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tr-T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product that needs to be advertised</a:t>
            </a:r>
            <a:r>
              <a:rPr lang="tr-T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666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2BD39E-94A6-49C6-8D83-26EA4262B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17" y="462338"/>
            <a:ext cx="10361531" cy="1171254"/>
          </a:xfrm>
        </p:spPr>
        <p:txBody>
          <a:bodyPr>
            <a:normAutofit/>
          </a:bodyPr>
          <a:lstStyle/>
          <a:p>
            <a:r>
              <a:rPr lang="tr-TR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tr-T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9C70154-3B7A-446E-89FE-4BA5B39B5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7" y="2332233"/>
            <a:ext cx="10361531" cy="258908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unused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tr-T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sales total for each product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tr-T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clicks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site </a:t>
            </a:r>
            <a:r>
              <a:rPr lang="tr-T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site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products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55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74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2BD39E-94A6-49C6-8D83-26EA4262B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615718"/>
            <a:ext cx="10506456" cy="1197864"/>
          </a:xfrm>
        </p:spPr>
        <p:txBody>
          <a:bodyPr>
            <a:normAutofit/>
          </a:bodyPr>
          <a:lstStyle/>
          <a:p>
            <a:r>
              <a:rPr lang="tr-TR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Best </a:t>
            </a:r>
            <a:r>
              <a:rPr lang="tr-TR" sz="5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Selling</a:t>
            </a:r>
            <a:r>
              <a:rPr lang="tr-TR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 Product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F9E74EC-548F-4B91-8747-48998EAE6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2572" y="2811439"/>
            <a:ext cx="3377260" cy="346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BEFA0AA-25A3-4179-BFA8-154A1E36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131" y="2811439"/>
            <a:ext cx="4763869" cy="34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3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51218A-93D5-4386-82EA-F8A1E5BF1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8000" y="643467"/>
            <a:ext cx="805600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614C63-3F64-4AB0-8D1E-992C4E8F6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25162"/>
            <a:ext cx="5294716" cy="360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03EFF6B-0401-4542-8C6A-396E6B3F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440017"/>
            <a:ext cx="5294715" cy="39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7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0626E2-553B-4601-A012-ADF945DF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6DEEA71-D23C-4147-874D-A6F72FE1B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003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42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401419-F204-4867-A375-BA193945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6EF9840-469C-4830-9EBD-E9933943A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9788"/>
              </p:ext>
            </p:extLst>
          </p:nvPr>
        </p:nvGraphicFramePr>
        <p:xfrm>
          <a:off x="643467" y="1801015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9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899CD0-5401-4598-991E-0BBFB58A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4" y="2929269"/>
            <a:ext cx="6418471" cy="9994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366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135</Words>
  <Application>Microsoft Office PowerPoint</Application>
  <PresentationFormat>Geniş ekran</PresentationFormat>
  <Paragraphs>18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Teması</vt:lpstr>
      <vt:lpstr>Product Analysis İpek Tan</vt:lpstr>
      <vt:lpstr>PowerPoint Sunusu</vt:lpstr>
      <vt:lpstr>Methodology</vt:lpstr>
      <vt:lpstr>Best Selling Product</vt:lpstr>
      <vt:lpstr>PowerPoint Sunusu</vt:lpstr>
      <vt:lpstr>PowerPoint Sunusu</vt:lpstr>
      <vt:lpstr>Conclusions</vt:lpstr>
      <vt:lpstr>Future 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EMRE TAN</dc:creator>
  <cp:lastModifiedBy>EMRE TAN</cp:lastModifiedBy>
  <cp:revision>30</cp:revision>
  <dcterms:created xsi:type="dcterms:W3CDTF">2021-06-10T17:06:49Z</dcterms:created>
  <dcterms:modified xsi:type="dcterms:W3CDTF">2021-06-13T15:10:57Z</dcterms:modified>
</cp:coreProperties>
</file>