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  <p:cmAuthor id="2" name="Meinzenbach" initials="AM" lastIdx="2" clrIdx="1">
    <p:extLst>
      <p:ext uri="{19B8F6BF-5375-455C-9EA6-DF929625EA0E}">
        <p15:presenceInfo xmlns:p15="http://schemas.microsoft.com/office/powerpoint/2012/main" userId="Meinzenba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226" autoAdjust="0"/>
  </p:normalViewPr>
  <p:slideViewPr>
    <p:cSldViewPr snapToGrid="0" snapToObjects="1">
      <p:cViewPr varScale="1">
        <p:scale>
          <a:sx n="106" d="100"/>
          <a:sy n="106" d="100"/>
        </p:scale>
        <p:origin x="780" y="108"/>
      </p:cViewPr>
      <p:guideLst/>
    </p:cSldViewPr>
  </p:slideViewPr>
  <p:outlineViewPr>
    <p:cViewPr>
      <p:scale>
        <a:sx n="33" d="100"/>
        <a:sy n="33" d="100"/>
      </p:scale>
      <p:origin x="0" y="-17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Praesentationsvorlagen16zu9 (1)</Template>
  <TotalTime>0</TotalTime>
  <Words>594</Words>
  <Application>Microsoft Office PowerPoint</Application>
  <PresentationFormat>Breitbild</PresentationFormat>
  <Paragraphs>129</Paragraphs>
  <Slides>19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Symbol</vt:lpstr>
      <vt:lpstr>Calibri</vt:lpstr>
      <vt:lpstr>Open Sans</vt:lpstr>
      <vt:lpstr>TUD_2018_16zu9</vt:lpstr>
      <vt:lpstr>Affective Speech Synthesis </vt:lpstr>
      <vt:lpstr>Content </vt:lpstr>
      <vt:lpstr> Problem </vt:lpstr>
      <vt:lpstr>What is the problem? </vt:lpstr>
      <vt:lpstr> Historical Solutions </vt:lpstr>
      <vt:lpstr>What is the problem? </vt:lpstr>
      <vt:lpstr> Idea </vt:lpstr>
      <vt:lpstr> Data Sets </vt:lpstr>
      <vt:lpstr>Emotion Bearing Sentences for BERT </vt:lpstr>
      <vt:lpstr>Emotional Speech Audios </vt:lpstr>
      <vt:lpstr> Preprocessing </vt:lpstr>
      <vt:lpstr>Which emotions should be used?</vt:lpstr>
      <vt:lpstr>Which emotions should be used?</vt:lpstr>
      <vt:lpstr>Which emotions should be used?</vt:lpstr>
      <vt:lpstr>Preprocessing steps</vt:lpstr>
      <vt:lpstr>Sources</vt:lpstr>
      <vt:lpstr>Image Sources </vt:lpstr>
      <vt:lpstr>Thank you for your attention! Please feel free to ask questions </vt:lpstr>
      <vt:lpstr>The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Windows-Benutzer</dc:creator>
  <cp:lastModifiedBy>Julia Rennert</cp:lastModifiedBy>
  <cp:revision>87</cp:revision>
  <dcterms:created xsi:type="dcterms:W3CDTF">2019-02-08T11:35:54Z</dcterms:created>
  <dcterms:modified xsi:type="dcterms:W3CDTF">2024-11-09T23:09:41Z</dcterms:modified>
</cp:coreProperties>
</file>