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9" r:id="rId7"/>
    <p:sldId id="260" r:id="rId8"/>
    <p:sldId id="261" r:id="rId9"/>
    <p:sldId id="262" r:id="rId10"/>
    <p:sldId id="263" r:id="rId11"/>
    <p:sldId id="265" r:id="rId12"/>
    <p:sldId id="270" r:id="rId13"/>
    <p:sldId id="266" r:id="rId14"/>
    <p:sldId id="271" r:id="rId15"/>
    <p:sldId id="267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3933056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ru-RU" sz="4000" b="1" i="1" dirty="0" smtClean="0">
                <a:solidFill>
                  <a:schemeClr val="tx1"/>
                </a:solidFill>
                <a:effectLst/>
              </a:rPr>
              <a:t>поколения </a:t>
            </a:r>
            <a:r>
              <a:rPr lang="ru-RU" sz="4000" b="1" i="1" dirty="0">
                <a:solidFill>
                  <a:schemeClr val="tx1"/>
                </a:solidFill>
                <a:effectLst/>
              </a:rPr>
              <a:t>компьютеров и их возможности</a:t>
            </a:r>
            <a:r>
              <a:rPr lang="ru-RU" sz="4000" dirty="0">
                <a:effectLst/>
              </a:rPr>
              <a:t/>
            </a:r>
            <a:br>
              <a:rPr lang="ru-RU" sz="4000" dirty="0">
                <a:effectLst/>
              </a:rPr>
            </a:b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980728"/>
            <a:ext cx="8458200" cy="2570584"/>
          </a:xfrm>
        </p:spPr>
        <p:txBody>
          <a:bodyPr>
            <a:normAutofit/>
          </a:bodyPr>
          <a:lstStyle/>
          <a:p>
            <a:r>
              <a:rPr lang="ru-RU" sz="5400" b="1" i="1" dirty="0">
                <a:solidFill>
                  <a:schemeClr val="tx1"/>
                </a:solidFill>
              </a:rPr>
              <a:t>Этапы развития компьютерных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686800" cy="5544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1980-х гг.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появились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технологии объединения компьютеров в сеть – Ethernet, Arcnet, Token Ring.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Сильный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импульс для их развития дали ПК. Персональные компьютеры стали преобладать в локальных сетях, при этом не только как клиентские компьютеры, но и как центры хранения и обработки данных,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е. сетевых серверов, потеснив при этом с привычных ролей мини-компьютеры и мейнфреймы </a:t>
            </a:r>
          </a:p>
        </p:txBody>
      </p:sp>
    </p:spTree>
    <p:extLst>
      <p:ext uri="{BB962C8B-B14F-4D97-AF65-F5344CB8AC3E}">
        <p14:creationId xmlns:p14="http://schemas.microsoft.com/office/powerpoint/2010/main" val="24253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16832"/>
            <a:ext cx="8686800" cy="4811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настоящий момент вычислительные сети непрерывно развиваются, и достаточно быстро. Соединяющий компьютеры пассивный кабель в них сменили разнообразные типы коммуникационного оборудования – коммутаторы, маршрутизаторы,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шлюзы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916832"/>
            <a:ext cx="8686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Из-за использования такого оборудования появилась возможность построения больших корпоративных сетей, которые насчитывают тысячи компьютеров 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имеют                               сложную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772816"/>
            <a:ext cx="8686800" cy="43073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Вновь появился интерес к крупным компьютерам.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состоят из сотен серверов, обслуживать сложнее, чем несколько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больших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686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на новом этапе эволюции мейнфреймы возвращаются в корпоративные вычислительные системы.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они являются полноправными сетевыми узлами, поддерживающими стандартные сетевые протоколы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глобальных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4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620688"/>
            <a:ext cx="8686800" cy="67471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  <a:b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85392"/>
            <a:ext cx="8686800" cy="506794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Критерием для классификации сетей является их </a:t>
            </a:r>
            <a:r>
              <a:rPr lang="ru-RU" sz="4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</a:t>
            </a:r>
          </a:p>
          <a:p>
            <a:pPr marL="0" indent="0" algn="ctr">
              <a:buNone/>
            </a:pP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 - локальная сеть, компьютеры расположены на близком расстоянии, как правило в пределах одного здания -</a:t>
            </a:r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ЛКС</a:t>
            </a:r>
          </a:p>
          <a:p>
            <a:pPr marL="0" indent="0" algn="ctr">
              <a:buNone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Metropolitan Area Network - районная сеть, компьютеры расположены в пределах городского района или небольшого </a:t>
            </a:r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города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53285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Wide Area Network - глобальная сеть, охватывающая страну, 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континент</a:t>
            </a:r>
          </a:p>
          <a:p>
            <a:pPr marL="0" indent="0" algn="ctr">
              <a:buNone/>
            </a:pPr>
            <a:r>
              <a:rPr lang="ru-RU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</a:t>
            </a:r>
            <a:r>
              <a:rPr lang="ru-RU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Home Area Network - домашняя </a:t>
            </a:r>
            <a:r>
              <a:rPr lang="ru-RU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сеть</a:t>
            </a:r>
            <a:endParaRPr lang="ru-RU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97346"/>
            <a:ext cx="85689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компьютерных сетей</a:t>
            </a:r>
          </a:p>
          <a:p>
            <a:pPr algn="ctr"/>
            <a:endParaRPr lang="ru-RU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компьютеры 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1950-х гг.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предназначением являлось небольшое число избранных операций.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компьютеры не применялись для интерактивной работы пользователя, а использовались в режиме пакетной обработки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пакетной обработки обычно строились на базе мейнфрейма, который является мощным и надежным компьютером универсального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Пакетный режим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являлся самым эффективным режимом использования вычислительной мощности, так как он позволял выполнить в единицу времени больше пользовательских задач, чем любые другие режимы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главе угла находилась эффективность работы самого дорогого устройства вычислительной машины, которым являлся процессор, в ущерб эффективности работы использующих его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72816"/>
            <a:ext cx="8686800" cy="37444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1960-х гг.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появились новые способы организации вычислительного процесса, позволяющие учесть интересы пользователей.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Началось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интерактивных многотерминальных систем разделения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53874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данных системах на компьютере работали сразу несколько пользователей. Каждый из них получал в распоряжение терминал, который помогал ему производить общение с компьютером.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то что вычислительная мощность оставалась полностью централизованной, многие операции, например ввод и вывод данных, стали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распределенными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44824"/>
            <a:ext cx="8686800" cy="280831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многотерминальные системы, работающие в режиме разделения времени, явились 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первым шагом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пути создания локальных вычислительных сетей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4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18487" y="1268760"/>
            <a:ext cx="856895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данный период был справедлив так называемый </a:t>
            </a:r>
            <a:r>
              <a:rPr lang="ru-RU" sz="2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Гроша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эмпирически отражающий уровень технологии того времени. По этому закону производительность компьютера была пропорциональна квадрату его стоимости, следовательно, за одну и туже сумму было выгоднее купить одну мощную машину, чем две менее мощных, так как их суммарная мощность оказывалась намного ниже мощности </a:t>
            </a:r>
            <a:endParaRPr lang="ru-RU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дорогой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машины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54339"/>
            <a:ext cx="8668072" cy="51269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1970-х гг.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наблюдался технологический прорыв в сфере производства компьютерных компонентов, что выразилось в появлении БИС.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небольшая стоимость и огромные функциональные возможности позволили создать мини-компьютеры, которые стали реальными конкурентами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мейнфреймов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686800" cy="496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 для соединения компьютеров друг с другом применялись самые разнообразные нестандартные устройства с собственными способами представления данных на линиях связи, своими типами кабелей и т. п.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были способны соединять только те типы компьютеров, для которых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были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</a:t>
            </a:r>
          </a:p>
        </p:txBody>
      </p:sp>
    </p:spTree>
    <p:extLst>
      <p:ext uri="{BB962C8B-B14F-4D97-AF65-F5344CB8AC3E}">
        <p14:creationId xmlns:p14="http://schemas.microsoft.com/office/powerpoint/2010/main" val="17669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94</TotalTime>
  <Words>499</Words>
  <Application>Microsoft Office PowerPoint</Application>
  <PresentationFormat>Экран (4:3)</PresentationFormat>
  <Paragraphs>35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Трек</vt:lpstr>
      <vt:lpstr>поколения компьютеров и их возможности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Классификация сетей 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10</cp:revision>
  <dcterms:created xsi:type="dcterms:W3CDTF">2020-09-02T08:49:22Z</dcterms:created>
  <dcterms:modified xsi:type="dcterms:W3CDTF">2022-09-10T18:12:56Z</dcterms:modified>
</cp:coreProperties>
</file>