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64" r:id="rId5"/>
    <p:sldId id="282" r:id="rId6"/>
    <p:sldId id="283" r:id="rId7"/>
    <p:sldId id="301" r:id="rId8"/>
    <p:sldId id="285" r:id="rId9"/>
    <p:sldId id="288" r:id="rId10"/>
    <p:sldId id="294" r:id="rId11"/>
    <p:sldId id="295" r:id="rId12"/>
    <p:sldId id="296" r:id="rId13"/>
    <p:sldId id="299" r:id="rId14"/>
    <p:sldId id="300" r:id="rId15"/>
    <p:sldId id="302" r:id="rId16"/>
    <p:sldId id="303" r:id="rId17"/>
    <p:sldId id="304" r:id="rId18"/>
    <p:sldId id="305" r:id="rId19"/>
    <p:sldId id="307" r:id="rId20"/>
    <p:sldId id="308" r:id="rId21"/>
    <p:sldId id="310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861" y="260648"/>
            <a:ext cx="8748464" cy="5472608"/>
          </a:xfrm>
        </p:spPr>
        <p:txBody>
          <a:bodyPr>
            <a:normAutofit lnSpcReduction="10000"/>
          </a:bodyPr>
          <a:lstStyle/>
          <a:p>
            <a:r>
              <a:rPr lang="ru-RU" sz="5400" b="1" dirty="0"/>
              <a:t>Предустановленные и неустановленные методы связи, методы маршрутизации данных, типы протоколов маршрутизации</a:t>
            </a:r>
            <a:endParaRPr lang="ru-RU" sz="2700" b="1" dirty="0" smtClean="0"/>
          </a:p>
          <a:p>
            <a:pPr algn="r"/>
            <a:r>
              <a:rPr lang="ru-RU" sz="2700" b="1" dirty="0" smtClean="0"/>
              <a:t>Лекция 11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Для обнаружения и коррекции ошибок. Установление логического соединения дает точку отсчета для задания начальных значений номеров кадров. При потере нумерованного кадра приемник, во-первых, получает возможность обнаружить этот факт, а во-вторых, он может сообщить передатчику, какой в точности кадр нужно передать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 некоторых технологиях процедуру установления логического соединения используют при динамической настройке коммутаторов сети для маршрутизации всех последующих кадров, которые будут проходить через сеть в рамках данного логического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264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маршрутизации данных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обмене данными между узлами сети используются три метода передачи данных: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      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симплексная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(однонаправленная) передача (телевидение, радио);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      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полудуплексная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(прием и передача информации осуществляются поочередно);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      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дуплексная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(двунаправленная), каждая станция одновременно передает и принимает 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данных в сетях наиболее часто применяется последовательная передача.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следующие методы последовательной передачи: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://www.kolomna-school7-ict.narod.ru/DATA/p5110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98"/>
            <a:ext cx="8611418" cy="685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3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 каждый символ передается отдельной посылкой. Стартовые биты предупреждают приемник о начале передачи.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 символ. Для определения достоверности передачи используется бит четности (бит четности = 1, если количество единиц в символе нечетно, и 0 в противном случае).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 «стопбит» сигнализирует об окончании передачи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несложная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отработанная система; недорогое (по сравнению с синхронным) интерфейсное оборудование.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асинхронной передачи: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пропускной способности теряется на передачу служебных битов (старт/стоповых и бита четности);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невысокая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передачи по сравнению с синхронной;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множественной ошибке с помощью бита четности невозможно определить достоверность полученной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237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8686800" cy="5085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передача используется в системах, где обмен данными происходит время от времени и не требуется высокая скорость передачи данных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синхронного метода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передаются блоками.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синхронизации работы приемника и передатчика в начале блока передаются биты синхронизации.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передаются данные, код обнаружения ошибки и символ окончания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синхронного метода передачи информации: </a:t>
            </a:r>
            <a:endParaRPr lang="ru-RU" sz="3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передачи данных; высокие скорости передачи данных; надежный встроенный механизм обнаружения ошибок.</a:t>
            </a:r>
          </a:p>
          <a:p>
            <a:pPr marL="0" indent="0" algn="ctr">
              <a:buNone/>
            </a:pPr>
            <a:r>
              <a:rPr lang="ru-RU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</a:t>
            </a:r>
            <a:endParaRPr lang="ru-RU" sz="3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интерфейсное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 более сложное и соответственно более дорогое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3654" y="548680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с установлением соединения и без установления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</a:t>
            </a:r>
          </a:p>
          <a:p>
            <a:pPr algn="ctr"/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 кадров данных на канальном уровне используются как дейтаграммные процедуры, работающие без становления соединения (connectionless),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процедуры с предварительным установлением логического соединения (connection-oriented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протоколов маршрутизации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Протоколы маршрутизации обеспечивают поиск и фиксацию маршрутов продвижения данных через сеть.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маршрутизации должен обеспечить создание на маршрутизаторах согласованных друг с другом таблиц маршрутизации, то есть таких таблиц, которые обеспечат доставку пакета от исходной сети в сеть назначения за конечное число шагов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протоколы маршрутизации поддерживают согласованность таблиц, однако это их свойство не абсолютно — при изменениях в сети, например, при отказе каналов передачи данных или самих маршрутизаторов, возникают периоды нестабильной работы сети, вызванной временной несогласованностью таблиц разных маршрутизаторов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1258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Протоколу маршрутизации обычно нужно некоторое время,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временем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конвергенции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нескольких итераций обмена служебной информацией все маршрутизаторы сети внесли изменения в свои таблицы и в результате таблицы снова стали согласованными</a:t>
            </a:r>
          </a:p>
        </p:txBody>
      </p:sp>
    </p:spTree>
    <p:extLst>
      <p:ext uri="{BB962C8B-B14F-4D97-AF65-F5344CB8AC3E}">
        <p14:creationId xmlns:p14="http://schemas.microsoft.com/office/powerpoint/2010/main" val="2584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протоколы, выполняющие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статическую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адаптивную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(динамическую)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маршрутизацию.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маршрутизации все записи в таблице имеют неизменяемый, статический статус, что подразумевает бесконечный срок их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о маршрутах составляются и вводятся в память каждого маршрутизатора вручную администратором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изменении состояния сети администратору необходимо срочно отразить эти изменения в соответствующих таблицах маршрутизации, иначе может произойти их рассогласование, и сеть будет работать некорректно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адаптивной маршрутизации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изменения конфигурации сети автоматически отражаются в таблицах маршрутизации благодаря протоколам маршрутизации.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собирают информацию о топологии связей в сети, что позволяет им оперативно отрабатывать все текущие изменения.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Протоколы адаптивной маршрутизации бывают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централизованными</a:t>
            </a:r>
          </a:p>
        </p:txBody>
      </p:sp>
    </p:spTree>
    <p:extLst>
      <p:ext uri="{BB962C8B-B14F-4D97-AF65-F5344CB8AC3E}">
        <p14:creationId xmlns:p14="http://schemas.microsoft.com/office/powerpoint/2010/main" val="1962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подходе все маршрутизаторы сети находятся в равных условиях, они находят маршруты и строят собственные таблицы маршрутизации, работая в тесной кооперации друг с другом, постоянно обмениваясь информацией о конфигурации сети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подходе в сети существует один выделенный маршрутизатор, который собирает всю информацию о топологии и состоянии сети от других маршрутизаторов.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основании этих данных выделенный маршрутизатор (который иногда называют сервером маршрутов) строит таблицы маршрутизации для всех остальных маршрутизаторов сети, а затем распространяет их по сети, чтобы каждый маршрутизатор получил собственную таблицу и в дальнейшем самостоятельно принимал решение о продвижении каждого пакета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86800" cy="602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сегодня в IP-сетях протоколы маршрутизации относятся к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адаптивным распределенным протоколам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которые, в свою очередь, делятся на две группы: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дистанционно-векторные алгоритмы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(Distance Vector Algorithm, DVA);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(Link State Algorithm, ISA)</a:t>
            </a:r>
          </a:p>
        </p:txBody>
      </p:sp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дистанционно-векторных алгоритмах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(DVA) каждый маршрутизатор периодически и широковещательно рассылает по сети вектор, компонентами которого являются расстояния (измеренные в той или иной метрике) от данного маршрутизатора до всех известных ему сетей.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протоколов маршрутизации обычно называют объявлениями о расстояниях, так как с их помощью маршрутизатор объявляет остальным маршрутизаторам известные ему сведения о конфигурации сети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79"/>
            <a:ext cx="8686800" cy="60486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дейтаграммной передаче кадр посылается в сеть «без предупреждения», и никакой 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ответственности за его утерю протокол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несет. Предполагается, что сеть всегда готова принять кадр от конечного узла.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Дейтаграммный метод работает быстро, так как никаких предварительных действий перед отправкой данных не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при таком методе трудно организовать в рамках протокола отслеживание факта доставки кадра узлу назначения.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 гарантирует доставку пакета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распространенным протоколом, основанным на дистанционно-векторном алгоритме, является протокол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(Routing Information Protocol)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дистанционно-векторный протокол маршрутизации и самый простой протокол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 (LSA)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каждый маршрутизатор информацией, достаточной для построения точного графа связей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работают на основании одного и того же графа, что делает процесс маршрутизации более устойчивым к изменениям конфигурации.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 использует граф сети для нахождения оптимальных по некоторому критерию маршрутов до каждой из сетей, входящих в составную сеть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понять, в каком состоянии находятся линии связи, подключенные к его портам, маршрутизатор периодически обменивается короткими пакетами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своими ближайшими соседями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Протоколом, основанным на алгоритме состояния связей является протокол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Shortest Path First)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протокол динамической маршрутизации, основанный на технологии отслеживания состояния канала (link-state technology) и использующий для нахождения кратчайшего пути алгоритм Дейкстры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6632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с установлением соединения более надежна, но требует больше времени для передачи данных и вычислительных затрат от конечных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узлов</a:t>
            </a:r>
          </a:p>
          <a:p>
            <a:pPr marL="0" indent="0" algn="ctr">
              <a:buNone/>
            </a:pPr>
            <a:endParaRPr lang="ru-RU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64096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86800" cy="6669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б на рисунке узлу-получателю отправляется служебный кадр специального формата с предложением установить соединение.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узел-получатель согласен с этим, то он посылает в ответ другой служебный кадр, подтверждающий установление соединения и предлагающий для данного логического соединения некоторые параметры,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соединения, максимальное значение поля данных кадров, которые будут использоваться в рамках данного соединения, и т. п.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62646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Узел-инициатор соединения может завершить процесс установления соединения отправкой третьего служебного кадра, в котором сообщит, что предложенные параметры ему подходят.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логическое соединение считается установленным, и в его рамках можно передавать информационные кадры с пользовательскими данными.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некоторого законченного набора данных, например определенного файла, узел инициирует разрыв данного логического соединения, посылая соответствующий служебный кадр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39200" cy="64807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протоколов дейтаграммного типа, которые поддерживают только один тип кадра - информационный,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работающие по процедуре с установлением соединения, должны поддерживать несколько типов кадров - служебные, для установления (и разрыва) соединения,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информационные, переносящие собственно пользовательские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установления соединения может использоваться для достижения различных целей.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Для взаимной аутентификации либо пользователей, либо оборудования (маршрутизаторы тоже могут иметь имена и пароли, которые нужны для уверенности в том, что злоумышленник не подменил корпоративный маршрутизатор и не отвел поток данных в свою сеть для анализа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Для согласования изменяемых параметров протокола: MTU (maximum transmission unit - максимальный размер полезного блока данных одного пакета, который может быть передан протоколом без фрагментации), различных тайм-аутов и т. п.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472</TotalTime>
  <Words>1141</Words>
  <Application>Microsoft Office PowerPoint</Application>
  <PresentationFormat>Экран (4:3)</PresentationFormat>
  <Paragraphs>86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53</cp:revision>
  <dcterms:created xsi:type="dcterms:W3CDTF">2020-09-02T08:49:22Z</dcterms:created>
  <dcterms:modified xsi:type="dcterms:W3CDTF">2021-10-27T16:41:01Z</dcterms:modified>
</cp:coreProperties>
</file>