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9" r:id="rId4"/>
    <p:sldId id="282" r:id="rId5"/>
    <p:sldId id="283" r:id="rId6"/>
    <p:sldId id="301" r:id="rId7"/>
    <p:sldId id="285" r:id="rId8"/>
    <p:sldId id="288" r:id="rId9"/>
    <p:sldId id="294" r:id="rId10"/>
    <p:sldId id="295" r:id="rId11"/>
    <p:sldId id="296" r:id="rId12"/>
    <p:sldId id="299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10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35BB-B95B-4EF0-ACDA-7795EDDA6291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8DA98-F1B8-488E-8491-2E48FD53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6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4861" y="260648"/>
            <a:ext cx="8748464" cy="6408712"/>
          </a:xfrm>
        </p:spPr>
        <p:txBody>
          <a:bodyPr>
            <a:normAutofit/>
          </a:bodyPr>
          <a:lstStyle/>
          <a:p>
            <a:r>
              <a:rPr lang="ru-RU" sz="5400" b="1" dirty="0"/>
              <a:t>Протоколы маршрутизации, используемые в сетях LAN, MAN и WAN, сравнительный анализ протоколов </a:t>
            </a:r>
            <a:r>
              <a:rPr lang="ru-RU" sz="5400" b="1" dirty="0" smtClean="0"/>
              <a:t>маршрутизации</a:t>
            </a:r>
          </a:p>
          <a:p>
            <a:pPr algn="r"/>
            <a:r>
              <a:rPr lang="ru-RU" sz="2700" b="1" dirty="0" smtClean="0"/>
              <a:t>Лекция 12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686800" cy="5256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NetBEUI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 реализован в первых версиях Windows NT до сих пор имеется в системе Windows 2000 (хотя больше и не поддерживается в системах Microsoft, начиная с Windows ХР).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компьютерах под управлением Windows NT и Windows 2000 протокол NetBEUI также встречается под именем </a:t>
            </a: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NBF</a:t>
            </a:r>
            <a:endParaRPr lang="ru-RU" sz="3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86800" cy="5256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NetBEUI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разрабатывался в то время, когда компьютерные сети в первую очередь означали локальные сети для относительно небольшого количества компьютеров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нескольких до двух сотен)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868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проектирования не учитывались особенности корпоративных сетей с маршрутизацией пакетов.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этой причине протокол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NetBEUI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нельзя маршрутизировать и лучше всего его применять в небольших локальных сетях под управлением относительно старых операционных систем компаний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IBM</a:t>
            </a:r>
            <a:endParaRPr 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868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Невозможность маршрутизации является главным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недостатком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протокола NetBEUI  в средних и крупных сетях, включая корпоративные сети.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Маршрутизаторы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могут перенаправить пакет NetBEUI из одной сети другую, поскольку фрейм NetBEUI не содержит информации, указующие на конкретные подсети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6165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Apple разработала семейство протоколов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AppleTalk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организации сетей на базе компьютеров Macintosh, работающих под управлением операционной системы Mac OS.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AppleTalk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одноранговый сетевой протокол, т. е. он предназначен для обмена данными между рабочими станциями Macintosh даже при отсутствии сервера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6309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версия протокола называлась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AppleTalk Phase I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она была выпущена в 1983 году.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1989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году была разработана используемая до сих пор версия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AppleTalk Phase II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позволяет работать большому количеству сетевых компьютеров и обеспечивает взаимодействие с большими гетерогенными сетями на основе нескольких протоколов</a:t>
            </a:r>
            <a:endParaRPr 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45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Максимальное количество станций в сети AppleTalk Phase I равно 254,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сети AppleTalk Phase II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равен нескольким миллионам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2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Control Protocol/Internet 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(Протокол управления передачей/Протокол Интернета) – самый распространенный в настоящее время стек протоколов, являющийся к тому же протоколом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20688"/>
            <a:ext cx="8686800" cy="6237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TCP/IP</a:t>
            </a:r>
          </a:p>
          <a:p>
            <a:pPr marL="0" indent="0" algn="ctr">
              <a:buNone/>
            </a:pP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Среди многих достоинств стека TCP/IP выделим следующие:</a:t>
            </a:r>
          </a:p>
          <a:p>
            <a:pPr marL="0" indent="0" algn="ctr">
              <a:buNone/>
            </a:pP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он применяется во многих сетях и в Интернете, что делает его международным языком сетевых коммуникаций;</a:t>
            </a:r>
          </a:p>
          <a:p>
            <a:pPr marL="0" indent="0" algn="ctr">
              <a:buNone/>
            </a:pP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имеется множество сетевых устройств, предназначенных для работы с этим протоколом;</a:t>
            </a:r>
          </a:p>
          <a:p>
            <a:pPr marL="0" indent="0" algn="ctr">
              <a:buNone/>
            </a:pP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многие современные компьютерные операционные системы используют TCP/IP в качестве основного протокола</a:t>
            </a: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686800" cy="35283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Протоколы, входящие в стек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TCP/IP: 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en-US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DNS, FTP, HTTP, </a:t>
            </a:r>
            <a:endParaRPr lang="ru-RU" sz="3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ICMP</a:t>
            </a:r>
            <a:r>
              <a:rPr lang="en-US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IP, NFS, OSPF, </a:t>
            </a:r>
            <a:endParaRPr lang="ru-RU" sz="3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РРР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RIP, RPC, SLIP, SMTP, </a:t>
            </a:r>
            <a:endParaRPr lang="ru-RU" sz="3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Telnet, UDP</a:t>
            </a:r>
            <a:endParaRPr lang="ru-RU" sz="3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3654" y="548680"/>
            <a:ext cx="8568952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маршрутизации сетей 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endParaRPr lang="ru-RU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основном протоколы локальных сетей имеют такие же свойства, как и другие коммуникационные протоколы, однако некоторые из них были разработаны давно, при создании первых сетей, которые работали медленно, были ненадежными и более подверженными электромагнитным и радиопомехам</a:t>
            </a: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4968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устаревших мэйнфреймах IBM обычно используются протоколы стека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Systems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 изначально разработан в 1974 году.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Фактически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набор частных протоколов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Аналогично любому стеку протоколов, SNA имеет как достоинства, так и недостатки.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Отмечая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следует сказать, что архитектура SNA существует уже более четверти века и обеспечивает надежные и проверенные средства обмена данными с системами IBM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6672"/>
            <a:ext cx="8686800" cy="6381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Существенным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недостатком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то, что SNA – это частный (фирменный) стек протоколов,  для которого нужны специальные устройства и дополнительное обучение процедурам конфигурирования, управления и отладки.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этим причинам сети SNA с мэйнфреймами IBM обычно работают очень хорошо, но это требует больших затрат на обучение персонала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поддержку сети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52534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для доступа к мэйнфрейму, работающему с SNA, используются компьютеры под управлением Windows 9x, Windows NT и Windows 2000, то альтернативой SNA-шлюзу является установка протокола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Control, DLC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эмулирует SNA, и он может также применяться для подключения к некоторым устаревшим моделям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сетевых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принтеров, которые могут работать только с ним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старые принтеры Hewlett-Packard)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345" y="980728"/>
            <a:ext cx="8686800" cy="5589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основном протокол DLC является альтернативой TCP/IP в тех случаях, когда некоторый хост использует SNA-коммуникации.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Недостатком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этого протокола является то, что он не маршрутизируется</a:t>
            </a:r>
            <a:endParaRPr 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5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6672"/>
            <a:ext cx="8686800" cy="6381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маршрутизации сетей MAN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 (городская вычислительная сеть): сети MAN по размерам обычно больше, чем сети LAN, но меньше, чем сети WAN. Как правило, сети MAN принадлежат городам и правительственным учреждениям</a:t>
            </a:r>
          </a:p>
        </p:txBody>
      </p:sp>
    </p:spTree>
    <p:extLst>
      <p:ext uri="{BB962C8B-B14F-4D97-AF65-F5344CB8AC3E}">
        <p14:creationId xmlns:p14="http://schemas.microsoft.com/office/powerpoint/2010/main" val="42000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преодолеть свою отсталость и занять достойное место в мире локальных и глобальных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сетей были разработаны сети 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самых современных технологий, например технологии коммутации ячеек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SMD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или </a:t>
            </a: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АТМ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Недавние разработки, связанные с высокоскоростным беспроводным доступом в Интернет, привели к созданию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описаны в стандарте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802.16, известном как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WiMAX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(Worldwide Interoperability for Microwave Access)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630932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организации городских магистральных сетей связи могут использоваться такие технологии, как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Х.25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Frame Relay, FDDI, SMDS, SDH, PDH, ATM, Ethernet, DPT и MPLS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они имеют свои плюсы и минусы, определяющие границы их применения.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Первыми к нуждам городских сетей передачи данных были приспособлены технологии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PDH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Х.25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Пятнадцать-двадцать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лет назад они вполне справлялись с нагрузкой, создаваемой пользовательскими приложениями</a:t>
            </a:r>
          </a:p>
        </p:txBody>
      </p:sp>
    </p:spTree>
    <p:extLst>
      <p:ext uri="{BB962C8B-B14F-4D97-AF65-F5344CB8AC3E}">
        <p14:creationId xmlns:p14="http://schemas.microsoft.com/office/powerpoint/2010/main" val="167647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5253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маршрутизации сетей WAN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Глобальная сеть - сеть передачи данных, которая работает вне географических возможностей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LAN.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протоколы:</a:t>
            </a:r>
          </a:p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HDLC (High-level Data Link Control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высокоуровневый протокол управления каналом) — это битово-ориентированный протокол, разработанный Международной организацией по стандартизации (ISO). HDLC является ISO-стандартом</a:t>
            </a:r>
          </a:p>
        </p:txBody>
      </p:sp>
    </p:spTree>
    <p:extLst>
      <p:ext uri="{BB962C8B-B14F-4D97-AF65-F5344CB8AC3E}">
        <p14:creationId xmlns:p14="http://schemas.microsoft.com/office/powerpoint/2010/main" val="22582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686800" cy="5472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для современных коммуникаций некоторые протоколы не вполне пригодны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недостаткам таких протоколов относится слабая защита от ошибок или избыточный сетевой трафик</a:t>
            </a:r>
          </a:p>
        </p:txBody>
      </p:sp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5253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Relay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предусматривает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высококачественного цифрового оборудования.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упрощенный механизм формирования кадров без коррекции ошибок.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отправлять информацию канального уровня намного быстрее, чем другие протоколы глобальных сетей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86800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РРР (Point-to-Point Protocol —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связи "точка-точка") обеспечивает соединение маршрутизатор—маршрутизатор и хост-сеть как по синхронным, так и по асинхронным каналам.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РРР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поле типа протокола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для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идентификации протокола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сетевого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уровня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2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86800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ISDN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набором цифровых сервисов для передачи голоса и данных. Разработанный телефонными компаниями, этот протокол позволяет передавать по телефонным сетям данные, голос и другие виды трафика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 (Routing Information Protocol)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очень прост и универсален, поэтому поддерживается всеми операционными системами и железными маршрутизаторами.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очень проста. Каждый маршрутизатор через 30 секунд отсылает информацию о связях своим соседям. Сосед соотносит их со своей базой и добавляет данные, если они актуальны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86800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смену RIP пришел протокол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снимает ограничение в 15 узлов и сводит к минимуму служебный трафик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86800" cy="5949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текущий момент протокол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BGP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зарегистрирован под четвертой версией и не имеет конкурентов.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</a:t>
            </a: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BGP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BGP-маршрутизаторы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решившие обмениваться маршрутной информацией, устанавливают между собой соединения по протоколу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BGP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становятся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BGP-соседями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WAN vs LA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8902824" cy="3312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6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686800" cy="5661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определенные протоколы были созданы для небольших локальных сетей и задолго до появления современных корпоративных сетей с развитыми средствами маршрутизации</a:t>
            </a: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76672"/>
            <a:ext cx="8856984" cy="626469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локальных сетей должны иметь следующие основные характеристики:</a:t>
            </a:r>
          </a:p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обеспечивать надежность сетевых каналов;</a:t>
            </a:r>
          </a:p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обладать высоким быстродействием;</a:t>
            </a:r>
          </a:p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обрабатывать исходные и целевые адреса узлов;</a:t>
            </a:r>
          </a:p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соответствовать  сетевым  стандартам, в особенности - стандарту IEEE 802</a:t>
            </a:r>
          </a:p>
        </p:txBody>
      </p:sp>
    </p:spTree>
    <p:extLst>
      <p:ext uri="{BB962C8B-B14F-4D97-AF65-F5344CB8AC3E}">
        <p14:creationId xmlns:p14="http://schemas.microsoft.com/office/powerpoint/2010/main" val="11978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839200" cy="64807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локальных сетей и сетевые операционные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</a:p>
          <a:p>
            <a:pPr marL="0" indent="0" algn="ctr">
              <a:buNone/>
            </a:pP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632029"/>
              </p:ext>
            </p:extLst>
          </p:nvPr>
        </p:nvGraphicFramePr>
        <p:xfrm>
          <a:off x="539552" y="1700808"/>
          <a:ext cx="8265913" cy="4603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4056"/>
                <a:gridCol w="6611857"/>
              </a:tblGrid>
              <a:tr h="5125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Протокол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Соответствующая операционная система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3979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IPX/SPX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Novell NetWare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3979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NetBEUI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Первые версии операционных систем Microsoft Windows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3979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AppleTalk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Apple Macintosh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10791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TCP/IP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UNIX, Novel NetWare, современные версии операционных систем Microsoft Windows, операционные системы мэйнфреймов IBM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7385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SNA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Операционные системы мэйнфреймов и миникомпьютеров IBM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10791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DLC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Клиентские системы, взаимодействующие с мэйнфреймами IBM, настроенными на работу с протоколом SNA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1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6264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Internetwork Packet Exchange (IPX) </a:t>
            </a:r>
            <a:endParaRPr lang="ru-RU" sz="3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межсетевой пакетный обмен) был разработан компанией Novell для одной из самых первых сетевых операционных систем, выполняющей серверные функции и названной NetWare.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операционная система NetWare стала аппаратно-независимой и может поддерживать различные топологии и протоколы</a:t>
            </a:r>
          </a:p>
        </p:txBody>
      </p:sp>
    </p:spTree>
    <p:extLst>
      <p:ext uri="{BB962C8B-B14F-4D97-AF65-F5344CB8AC3E}">
        <p14:creationId xmlns:p14="http://schemas.microsoft.com/office/powerpoint/2010/main" val="11064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686800" cy="648072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Достоинством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протокола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IPX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(несмотря на его солидный возраст) по сравнению с другими ранними протоколами является возможность его маршрутизации, т. е. то, что с его помощью можно передавать данные по многим подсетям внутри предприятия. </a:t>
            </a:r>
          </a:p>
          <a:p>
            <a:pPr marL="0" indent="0" algn="ctr">
              <a:buNone/>
            </a:pPr>
            <a:r>
              <a:rPr lang="ru-RU" sz="36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Недостатком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протокола является дополнительный трафик, возникающий из-за того, что активные рабочие станции используют часто генерируемые широковещательные пакеты для подтверждения своего присутствия в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686800" cy="630932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SPX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дополняющий IPX, обеспечивает передачу данных прикладных программ с большей надежностью, чем IPX.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IPX работает несколько быстрее, чем SPX, однако в нем используются службы без установления соединения.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означает, что IPX гарантирует доставку фрейма в пункт назначения с меньшей вероятностью.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протоколе SPX применяются службы с установлением соединения, что повышает надежность передачи данных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551</TotalTime>
  <Words>1301</Words>
  <Application>Microsoft Office PowerPoint</Application>
  <PresentationFormat>Экран (4:3)</PresentationFormat>
  <Paragraphs>110</Paragraphs>
  <Slides>36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59</cp:revision>
  <dcterms:created xsi:type="dcterms:W3CDTF">2020-09-02T08:49:22Z</dcterms:created>
  <dcterms:modified xsi:type="dcterms:W3CDTF">2021-10-19T16:38:57Z</dcterms:modified>
</cp:coreProperties>
</file>