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9" r:id="rId7"/>
    <p:sldId id="260" r:id="rId8"/>
    <p:sldId id="261" r:id="rId9"/>
    <p:sldId id="262" r:id="rId10"/>
    <p:sldId id="263" r:id="rId11"/>
    <p:sldId id="265" r:id="rId12"/>
    <p:sldId id="270" r:id="rId13"/>
    <p:sldId id="266" r:id="rId14"/>
    <p:sldId id="271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8640960" cy="5688632"/>
          </a:xfrm>
        </p:spPr>
        <p:txBody>
          <a:bodyPr>
            <a:normAutofit/>
          </a:bodyPr>
          <a:lstStyle/>
          <a:p>
            <a:r>
              <a:rPr lang="ru-RU" sz="5400" b="1" dirty="0"/>
              <a:t>Компьютерные протоколы, приложения и технологии </a:t>
            </a:r>
            <a:endParaRPr lang="ru-RU" sz="5400" b="1" dirty="0" smtClean="0"/>
          </a:p>
          <a:p>
            <a:r>
              <a:rPr lang="ru-RU" sz="5400" b="1" dirty="0" smtClean="0"/>
              <a:t>(</a:t>
            </a:r>
            <a:r>
              <a:rPr lang="ru-RU" sz="5400" b="1" dirty="0"/>
              <a:t>IEEE 802: IEEE 802.3, 802.11, 802.15, 802.16</a:t>
            </a:r>
            <a:r>
              <a:rPr lang="ru-RU" sz="5400" b="1" dirty="0" smtClean="0"/>
              <a:t>)</a:t>
            </a:r>
            <a:endParaRPr lang="ru-RU" sz="5400" b="1" dirty="0"/>
          </a:p>
          <a:p>
            <a:pPr algn="r"/>
            <a:r>
              <a:rPr lang="ru-RU" sz="5400" b="1" dirty="0" smtClean="0"/>
              <a:t>  </a:t>
            </a:r>
            <a:r>
              <a:rPr lang="ru-RU" sz="2700" b="1" dirty="0" smtClean="0"/>
              <a:t>Лекция 2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5544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сети и их стандарты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стали решением таких проблем, как несовместимость сетевого оборудования, разные протоколы и несовместимость программного обеспечения.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этим причинам раньше оборудование от разных производителей не взаимодействовало посредством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09923"/>
            <a:ext cx="8964488" cy="5603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2 типа стандартов:</a:t>
            </a:r>
          </a:p>
          <a:p>
            <a:pPr marL="0" indent="0" algn="ctr">
              <a:buNone/>
            </a:pP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ru-RU" sz="4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jure 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(юридические, формальные стандарты</a:t>
            </a:r>
            <a:r>
              <a:rPr lang="ru-RU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ru-RU" sz="4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Facto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(стандарты фактические</a:t>
            </a:r>
            <a:r>
              <a:rPr lang="ru-RU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4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ru-RU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jure </a:t>
            </a:r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(юридические, формальные стандарты)</a:t>
            </a: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принимаются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той организацией, которая имеет право их принимать (по формальным законам стандартизации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86209"/>
            <a:ext cx="8686800" cy="53671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Facto</a:t>
            </a:r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(стандарты фактические)</a:t>
            </a: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никто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целенаправленно не принимал: они установились сами собой, как происходит с новыми технологиями, резко набирающими популярность среди пользователей. 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Хороший пример такой технологии – стек протоколов TCP/IP, который на данный момент является основой сети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</a:t>
            </a: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Самыми важными стандартами являются: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ISO (Международная организация по стандартизации) приняла стандарт на эталонную модель взаимодействия открытых систем.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Консорциум W3C (World Wide Web Consortium) – веб-стандарты.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IAB (Совет по архитектуре Интернета) – протоколы Интернет.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IEEE (Институт инженеров по электронике и электротехнике) – технологии передачи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4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686800" cy="58326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принимает стандарты в различных областях электроники и электротехники.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Разработкой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стандартов компьютерных сетей занимается их </a:t>
            </a:r>
            <a:r>
              <a:rPr lang="ru-RU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комитет </a:t>
            </a:r>
            <a:r>
              <a:rPr lang="ru-RU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под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номером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802: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 - 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стандартов. Например, 802.3 описывает разные варианты технологий Ethernet, такие как, Fast Ethernet, Gigabit Ethernet и 10 Gigabit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692696"/>
            <a:ext cx="8814667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9329" y="548680"/>
            <a:ext cx="8839200" cy="59766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IAB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нескольких частей: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IRTF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(Группа исследователей Интернет) – долгосрочные исследования на перспективу;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IETF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(Группа проектирования Интернет) – занимается выпуском стандартов на сетевые протоколы;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RFC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(запрос комментариев) – документы, описывающие работу различных протоколов (формально это не стандарты).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использовать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протоколы, оборудование и программное обеспечение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просто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смогут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сеть Интернет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3274" y="1052736"/>
            <a:ext cx="8839200" cy="54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из документов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RFC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обладает своим номером и описывает конкретный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Интернет-протокол: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RFC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791 – протокол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RFC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792 – протокол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ICMP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RFC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793 – протокол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RFC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826 – протокол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RFC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2131 – протокол DHCP</a:t>
            </a:r>
          </a:p>
        </p:txBody>
      </p:sp>
    </p:spTree>
    <p:extLst>
      <p:ext uri="{BB962C8B-B14F-4D97-AF65-F5344CB8AC3E}">
        <p14:creationId xmlns:p14="http://schemas.microsoft.com/office/powerpoint/2010/main" val="559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839200" cy="56166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Консорциум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отвечает за веб-стандарты. Документы W3C формально не называются стандартами, а именуются рекомендациями.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рекомендациям World Wide Web Consortium относятся: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веб-сервисов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1124744"/>
            <a:ext cx="85689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компьютерных </a:t>
            </a:r>
            <a:r>
              <a:rPr lang="ru-RU" sz="4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</a:p>
          <a:p>
            <a:pPr algn="ctr"/>
            <a:endParaRPr lang="ru-RU" sz="25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сети классифицируются по:</a:t>
            </a:r>
          </a:p>
          <a:p>
            <a:r>
              <a:rPr lang="ru-RU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Типу </a:t>
            </a:r>
            <a:r>
              <a:rPr lang="ru-RU" sz="4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коммутации</a:t>
            </a:r>
            <a:endParaRPr lang="ru-RU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Технологии </a:t>
            </a:r>
            <a:r>
              <a:rPr lang="ru-RU" sz="4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</a:t>
            </a:r>
            <a:endParaRPr lang="ru-RU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4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Протяженности</a:t>
            </a:r>
            <a:endParaRPr lang="ru-RU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839200" cy="59766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мобильных </a:t>
            </a: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1G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NMT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Nordic Mobile Telephony</a:t>
            </a:r>
          </a:p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NMT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(Nordic Mobile Telephony) – это первый полностью автоматический стандарт сотовой связи в истории.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 началась еще в 1970-х годах комитетом Nordic telecommunications administrations, в который входили Швеция, Норвегия, Дания, Финляндия и некоторые другие европейские страны. В 1981 году была введена первая сеть стандарта NMT.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NMT является аналоговой</a:t>
            </a:r>
          </a:p>
          <a:p>
            <a:pPr marL="0" indent="0" algn="ctr">
              <a:buNone/>
            </a:pP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839200" cy="597666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мобильных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</a:p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D-AMPS (Digital Advanced Mobile Phone System)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D-AMPS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(Digital Advanced Mobile Phone System – цифровая улучшенная система мобильной связи) – цифровая система сотовой связи второго поколения (2G), известная также под аббревиатурой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IS-54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нашел наибольшее распространение в Северной Америке, преимущественно в США 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Канаде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634" y="836712"/>
            <a:ext cx="8839200" cy="576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мобильных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GSM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for Mobile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Самым известным стандартом 2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(Global System for Mobile Communications -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Глобальная система мобильной связи).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сетей сотовой связи по всему миру построены по этому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стандарту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839200" cy="597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мобильных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</a:p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3G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.CDMA2000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CDMA2000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представитель стандартов сотовой связи третьего поколения (3G).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известен под именами IMT-CDMA Multi-Carrier или IS-2000.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создания CDMA2000 было увеличение пропускной способности и максимально разрешенных скоростей передачи данных</a:t>
            </a:r>
          </a:p>
          <a:p>
            <a:pPr marL="0" indent="0" algn="ctr">
              <a:buNone/>
            </a:pP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8392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мобильных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</a:p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(Long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третьего поколения позволяют предоставить широкий перечень мультимедийных услуг и поддерживают скорости передачи данных до 14Мбит/сек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Однако, объемы передаваемой информации в телекоммуникационных сетях растут с каждым днем. Поэтому был необходим новый стандарт, уже четвертого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8392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мобильных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</a:p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Mobile WIMAX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WIMAX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(Worldwide Interoperability for Microwave Access) – это технология высокоскоростной беспроводной передачи данных, которая в настоящее время нашла широкое распространение в качестве способа предоставления широкополосного абонентского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типу коммутации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бывают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ru-RU" sz="1500" i="1" dirty="0"/>
          </a:p>
          <a:p>
            <a:pPr marL="0" indent="0">
              <a:buNone/>
            </a:pPr>
            <a:r>
              <a:rPr lang="ru-RU" i="1" dirty="0">
                <a:solidFill>
                  <a:schemeClr val="tx1"/>
                </a:solidFill>
              </a:rPr>
              <a:t>•	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коммутацией 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каналов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пакетов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коммутации каналов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передачей данных устанавливается соединение.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перемещаются строго по установленному соединению.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популярный пример коммутации каналов – телефонная сеть</a:t>
            </a: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2" y="836712"/>
            <a:ext cx="9009958" cy="504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9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6632"/>
            <a:ext cx="8686800" cy="67413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Коммутация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пакетов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 несколько иначе, и именно к этому типу относятся современные компьютерные сети.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делятся на части, также именуемые пакетами. Эти части не зависят друг от друга и передаются отдельно. Каждый пакет может проходить через сеть разными путями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преимущество– отказоустойчивость. </a:t>
            </a:r>
            <a:endParaRPr lang="ru-RU" i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какой-то из промежуточных узлов выйдет из строя, данные будут передаваться через доступные для этого узлы. При поступлении пакета на промежуточную точку (узел) определяется дальнейший путь: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это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есть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маршрутизация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686800" cy="488337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по технологии передачи: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широковещательные сети </a:t>
            </a:r>
            <a:endParaRPr lang="ru-RU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данные, переданные в сеть, доступны всем устройствам этой сети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точка-точка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от одного устройства к другому, иногда с наличием промежуточных узлов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компьютерные сети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678455" cy="54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3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68072" cy="54594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протяженности компьютерные сети делятся на: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персональные;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локальные;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муниципальные;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глобальные;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объединение сетей (пример – сеть Интернет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764704"/>
            <a:ext cx="8779621" cy="51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125</TotalTime>
  <Words>685</Words>
  <Application>Microsoft Office PowerPoint</Application>
  <PresentationFormat>Экран (4:3)</PresentationFormat>
  <Paragraphs>93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16</cp:revision>
  <dcterms:created xsi:type="dcterms:W3CDTF">2020-09-02T08:49:22Z</dcterms:created>
  <dcterms:modified xsi:type="dcterms:W3CDTF">2022-09-12T08:26:41Z</dcterms:modified>
</cp:coreProperties>
</file>