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25" r:id="rId4"/>
    <p:sldId id="326" r:id="rId5"/>
    <p:sldId id="259" r:id="rId6"/>
    <p:sldId id="282" r:id="rId7"/>
    <p:sldId id="288" r:id="rId8"/>
    <p:sldId id="296" r:id="rId9"/>
    <p:sldId id="302" r:id="rId10"/>
    <p:sldId id="304" r:id="rId11"/>
    <p:sldId id="306" r:id="rId12"/>
    <p:sldId id="308" r:id="rId13"/>
    <p:sldId id="314" r:id="rId14"/>
    <p:sldId id="328" r:id="rId15"/>
    <p:sldId id="316" r:id="rId16"/>
    <p:sldId id="317" r:id="rId17"/>
    <p:sldId id="320" r:id="rId18"/>
    <p:sldId id="321" r:id="rId19"/>
    <p:sldId id="322" r:id="rId20"/>
    <p:sldId id="323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548680"/>
            <a:ext cx="8748464" cy="5112568"/>
          </a:xfrm>
        </p:spPr>
        <p:txBody>
          <a:bodyPr>
            <a:normAutofit/>
          </a:bodyPr>
          <a:lstStyle/>
          <a:p>
            <a:r>
              <a:rPr lang="ru-RU" sz="5400" b="1" dirty="0"/>
              <a:t>Методы построения транспортных сетей: технологии PDH и SDH</a:t>
            </a:r>
            <a:endParaRPr lang="ru-RU" sz="5400" b="1" dirty="0"/>
          </a:p>
          <a:p>
            <a:endParaRPr lang="ru-RU" sz="5400" b="1" dirty="0" smtClean="0"/>
          </a:p>
          <a:p>
            <a:pPr algn="r"/>
            <a:r>
              <a:rPr lang="ru-RU" sz="2700" b="1" dirty="0" smtClean="0"/>
              <a:t>Лекция </a:t>
            </a:r>
            <a:r>
              <a:rPr lang="ru-RU" sz="2700" b="1" dirty="0" smtClean="0"/>
              <a:t>20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Такая технология используется в телекоммуникационных сетях для транспортировки больших объемов данных. Термин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плезиохронный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от греческого слова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plēsios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что означает близкое, и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chronos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время, и относится к тому факту, что сети PDH работают в состоянии, когда различные части сети почти, но не совсем синхронизированы.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PDH позволяет передавать потоки данных, которые номинально работают с одинаковой скоростью, но допускают некоторое изменение скорости вокруг номинальной скорости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33670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По аналогии, любые два часа номинально работают с одинаковой скоростью, отсчитывая 60 секунд каждую минуту. Однако между часами нет связи, гарантирующей, что они будут работать с одинаковой скоростью, и весьма вероятно, что одно работает немного быстрее другого.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В технологии PDH в качестве входного используется сигнал основного цифрового канала, а на выходе формируется поток данных со скоростями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n × 64 кбит/с</a:t>
            </a:r>
            <a:endParaRPr lang="ru-RU" sz="36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К группе основного цифрового канала, несущих полезную нагрузку, добавляются служебные группы бит, необходимые для осуществления процедур синхронизации и фазирования, сигнализации, контроля ошибок,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результате чего группа приобретает форму цикла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86800" cy="59046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Европе действует отличный от остальных стран стандарт технологии PDH, согласно европейскому стандарту для передачи объединяется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канала по 64 кбит/с.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этих каналов используются для передачи данных,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служебных канала используются для передачи сигналов управления и сигнализации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686800" cy="6597352"/>
          </a:xfrm>
        </p:spPr>
        <p:txBody>
          <a:bodyPr>
            <a:noAutofit/>
          </a:bodyPr>
          <a:lstStyle/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Япония и Северная Америка использует другие стандарты технологии PDH, отличающиеся количеством объединяемых потоков.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По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этому стандарту на первом уровне объединяется 24 канала по 64 кбит/с. Соответственно на втором и третьем уровне цифровые потоки передаются на скоростях 6 Мбит/с и 45 Мбит/с соответственно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908720"/>
            <a:ext cx="8784976" cy="51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92688"/>
          </a:xfrm>
        </p:spPr>
        <p:txBody>
          <a:bodyPr>
            <a:normAutofit lnSpcReduction="10000"/>
          </a:bodyPr>
          <a:lstStyle/>
          <a:p>
            <a:pPr indent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Такая разница в стандартах серьезно затрудняет подключение сетей, работающих с разными его версиями.</a:t>
            </a:r>
          </a:p>
          <a:p>
            <a:pPr indent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 недостаткам PDH можно отнести: </a:t>
            </a:r>
          </a:p>
          <a:p>
            <a:pPr indent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 затрудненный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ввод/вывод цифровых потоков промежуточных функций;</a:t>
            </a:r>
          </a:p>
          <a:p>
            <a:pPr indent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 отсутствие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средств автоматического сетевого контроля и управления, а также наличие трех различных иерархий</a:t>
            </a: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6408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Безусловно, любая технология, в конечном счете, устаревает, но ее замена происходит лишь тогда, когда более новая технология позволяет предоставлять услуги с меньшими издержками и такой же или меньшей степенью риска.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значит, что PDH , как и многие другие зрелые технологии, еще долго будет применяться в сетях связи, сосуществуя с более новыми технологиями, внедряемыми в настоящее время</a:t>
            </a: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 цифровая иерархия (SDH)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PDH привели к разработке в США иерархии синхронной оптической сети </a:t>
            </a:r>
            <a:r>
              <a:rPr lang="ru-RU" sz="3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SONET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Европе аналогичной </a:t>
            </a: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иерархии </a:t>
            </a:r>
            <a:r>
              <a:rPr lang="ru-RU" sz="3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SDH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3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предложены для использования на автоматических линиях связи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Из-за неудачно выбранной скорости передачи было принято решение отказаться от создания сети SONET и построить на её основе сеть SONET/SDH. Характерные для технологии PDH недостатки были учтены и преодолены разработчиками технологии синхронных оптических сетей (Synchronous Optical NET, SONET), первый вариант стандарта которой появился в 1984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Транспортная </a:t>
            </a:r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</a:p>
          <a:p>
            <a:pPr algn="ctr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Транспортная сеть связи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backha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ul) — это совокупность всех ресурсов, выполняющих функции транспортирования в телекоммуникационных сетях. Она включает не только системы передачи, но и относящиеся к ним средства контроля, оперативного переключения, резервирования, управления.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требованием, предъявляемым к транспортным сетям, является выполнение сетью основной функции – обеспечения пользователям возможности доступа ко всем разделяемым ресурсам сети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целью разработчиков международного стандарта было создание технологии, способной передавать трафик всех существующих цифровых каналов уровня PDH (как американских, так и европейских) по высокоскоростной магистральной сети на базе волоконно-оптических кабелей и обеспечить иерархию скоростей, продолжающую иерархию технологии PDH до скорости в несколько гигабит в секунду</a:t>
            </a: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длительной работы удалось подготовить международный стандарт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SDH (Synchronous Digital Hierarchy — синхронная цифровая иерархия)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стандарт SONET был доработан так, чтобы аппаратура и сети SDH и SONET являлись совместимыми и могли мультиплексировать входные потоки практически любого стандарта PDH — и американского, и европейского</a:t>
            </a:r>
          </a:p>
        </p:txBody>
      </p:sp>
    </p:spTree>
    <p:extLst>
      <p:ext uri="{BB962C8B-B14F-4D97-AF65-F5344CB8AC3E}">
        <p14:creationId xmlns:p14="http://schemas.microsoft.com/office/powerpoint/2010/main" val="26656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Синхронная оптическая сеть (SONET) и синхронная цифровая иерархия (SDH)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это стандартизованные протоколы, которые синхронно передают несколько цифровых битовых потоков по оптическому волокну с использованием лазеров или высокогерентного света от светодиодов (LED)</a:t>
            </a: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низких скоростях передачи данные также можно передавать через электрический интерфейс.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был разработан для замены системы плезиохронной цифровой иерархии (PDH) для передачи больших объемов телефонных вызовов и трафика данных по одному и тому же оптоволокну без проблем синхронизации.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SDH и SONET сегодня широко используются: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SONET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Соединенных Штатах и Канаде,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SDH в остальном мире</a:t>
            </a:r>
          </a:p>
        </p:txBody>
      </p:sp>
    </p:spTree>
    <p:extLst>
      <p:ext uri="{BB962C8B-B14F-4D97-AF65-F5344CB8AC3E}">
        <p14:creationId xmlns:p14="http://schemas.microsoft.com/office/powerpoint/2010/main" val="2060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SONET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подразделяется на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подуровня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некоторыми факторами, такими как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секция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элементом сети SDH является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Обычно он оснащен некоторым количеством портов PDH и SDH.</a:t>
            </a:r>
          </a:p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устройство, имеющее несколько сигнальных входов, один или более управляющих входов и один выход</a:t>
            </a:r>
          </a:p>
        </p:txBody>
      </p:sp>
    </p:spTree>
    <p:extLst>
      <p:ext uri="{BB962C8B-B14F-4D97-AF65-F5344CB8AC3E}">
        <p14:creationId xmlns:p14="http://schemas.microsoft.com/office/powerpoint/2010/main" val="446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9144000" cy="609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 позволяет передавать сигнал с одного из входов на выход; при этом выбор желаемого входа осуществляется подачей соответствующей комбинации управляющих сигналов.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Мультиплексоры SDH обычно разделяют на два типа, разница между которыми определяется положением мультиплексора в сети SDH</a:t>
            </a: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Терминальный мультиплексор (Terminal Multiplexer, ТМ) </a:t>
            </a:r>
            <a:endParaRPr lang="ru-RU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агрегатный канал.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 ввода-вывода (Add-Drop Multiplexer, ADM) </a:t>
            </a:r>
            <a:endParaRPr lang="ru-RU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промежуточное положение на магистрали (в кольце, цепи или смешанной топологии)</a:t>
            </a: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сети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SDH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692696"/>
            <a:ext cx="81369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SDH уже не ограничиваются 500 Мбит/сек, как это было в PDH.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самого медленного цифрового потока в SDH, получившего название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STM-1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составляет 155,52 Мбит/сек</a:t>
            </a: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3" y="692696"/>
            <a:ext cx="9144000" cy="5877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более высокой скорости применяется мультиплексирование 4-х потоков STM-1 в один поток STM-4.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удается получить скорость 622,08 Мбит/сек.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еще большей скорости применяется еще одно мультиплексирование четырех STM-4 в один поток STM-16, для передачи которого требуется скорость 2488,32 Мбит/сек и т.д.</a:t>
            </a:r>
          </a:p>
        </p:txBody>
      </p:sp>
    </p:spTree>
    <p:extLst>
      <p:ext uri="{BB962C8B-B14F-4D97-AF65-F5344CB8AC3E}">
        <p14:creationId xmlns:p14="http://schemas.microsoft.com/office/powerpoint/2010/main" val="10782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74558"/>
            <a:ext cx="87029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таких сетей, применяют понятие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готовности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коэффициента готовности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определяется долей времени, в течение которого сеть может быть использована по назначению. </a:t>
            </a:r>
          </a:p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сети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повышена путем аппаратного резервирования элементов (узлов) сети, резервирования трафика, трактов и каналов за счет соответствующей организации архитектуры всей сети, ее топологии, управления и синхронизации сети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31391"/>
              </p:ext>
            </p:extLst>
          </p:nvPr>
        </p:nvGraphicFramePr>
        <p:xfrm>
          <a:off x="395536" y="764704"/>
          <a:ext cx="8450688" cy="5534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0466"/>
                <a:gridCol w="4470222"/>
              </a:tblGrid>
              <a:tr h="1252679"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Обозначение потока SDH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 потока, Mбит/с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1360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STM-1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155,52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1360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STM-4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622,08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1360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STM-16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2488,32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1360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STM-64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9953,28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1360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STM-256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39813,12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713605"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STM-1024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159252,48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3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052736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Причем SDH не ограничена STM-1024.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момент основным ограничением для повышения скорости SDH являются максимально возможные скорости существующих технологий передачи данных. Теоретически, цифровую синхронную иерархию можно продолжать и дальше до бесконечности</a:t>
            </a: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Расширяемость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 возможность сравнительно легкого (в ограниченных пределах) добавления отдельных элементов сети (пользователей, служб), наращивания сегментов сети доступа и замены существующей аппаратуры более мощной.</a:t>
            </a:r>
          </a:p>
          <a:p>
            <a:pPr algn="ctr"/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означает, что сеть позволяет наращивать количество сетевых узлов и протяженность трактов в очень широких пределах без снижения пропускной способности транспортных магистралей</a:t>
            </a:r>
          </a:p>
        </p:txBody>
      </p:sp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1206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Управляемость сети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подразумевает возможность централизованно осуществлять конфигурацию, наблюдение, контроль и управление, как каждым сетевым элементом, так и всей сетью в целом, включая управление трафиком и планированием развития сети.</a:t>
            </a:r>
          </a:p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Транспортная сеть (transport network)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часть сети связи, охватывающая магистральные узлы, междугородние станции, а также соединяющие их каналы и узлы (национальные, междугородные)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18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Современная транспортная сеть строится на основе нескольких основных технологий, </a:t>
            </a: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таких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как: </a:t>
            </a:r>
            <a:endParaRPr lang="ru-RU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/>
                <a:ea typeface="Calibri"/>
              </a:rPr>
              <a:t>плезиохронной </a:t>
            </a: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иерархии (PDH</a:t>
            </a:r>
            <a:r>
              <a:rPr lang="ru-RU" i="1" dirty="0" smtClean="0">
                <a:solidFill>
                  <a:schemeClr val="tx1"/>
                </a:solidFill>
                <a:latin typeface="Times New Roman"/>
                <a:ea typeface="Calibri"/>
              </a:rPr>
              <a:t>),</a:t>
            </a: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/>
                <a:ea typeface="Calibri"/>
              </a:rPr>
              <a:t>синхронной </a:t>
            </a: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</a:rPr>
              <a:t>иерархии (SDH)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/>
                <a:ea typeface="Calibri"/>
              </a:rPr>
              <a:t>Плезиохронная иерархия PDH 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/>
                <a:ea typeface="Calibri"/>
              </a:rPr>
              <a:t>Плезиохронная цифровая иерархия (PDH — Plesiochronous Digital Hierarchy)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</a:rPr>
              <a:t>— цифровой метод передачи данных, основанный на временном разделении канала и технологии представления сигнала с помощью импульсно-кодовой модуляции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PDH, несмотря на свой солидный возраст, продолжает активно использоваться при развертывании новых сетей и расширении существующих.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момент технология PDH не является образцом передовой технической мысли, но ее надежность в совокупности с экономичностью позволяют ей на равных конкурировать с более современными технологиями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15" y="2060848"/>
            <a:ext cx="9002885" cy="23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961</TotalTime>
  <Words>1293</Words>
  <Application>Microsoft Office PowerPoint</Application>
  <PresentationFormat>Экран (4:3)</PresentationFormat>
  <Paragraphs>96</Paragraphs>
  <Slides>31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101</cp:revision>
  <dcterms:created xsi:type="dcterms:W3CDTF">2020-09-02T08:49:22Z</dcterms:created>
  <dcterms:modified xsi:type="dcterms:W3CDTF">2021-10-29T05:38:40Z</dcterms:modified>
</cp:coreProperties>
</file>