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25" r:id="rId4"/>
    <p:sldId id="326" r:id="rId5"/>
    <p:sldId id="259" r:id="rId6"/>
    <p:sldId id="282" r:id="rId7"/>
    <p:sldId id="288" r:id="rId8"/>
    <p:sldId id="296" r:id="rId9"/>
    <p:sldId id="302" r:id="rId10"/>
    <p:sldId id="304" r:id="rId11"/>
    <p:sldId id="306" r:id="rId12"/>
    <p:sldId id="308" r:id="rId13"/>
    <p:sldId id="314" r:id="rId14"/>
    <p:sldId id="328" r:id="rId15"/>
    <p:sldId id="317" r:id="rId16"/>
    <p:sldId id="320" r:id="rId17"/>
    <p:sldId id="321" r:id="rId18"/>
    <p:sldId id="322" r:id="rId19"/>
    <p:sldId id="323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9" r:id="rId30"/>
    <p:sldId id="340" r:id="rId31"/>
    <p:sldId id="341" r:id="rId32"/>
    <p:sldId id="342" r:id="rId33"/>
    <p:sldId id="343" r:id="rId34"/>
    <p:sldId id="344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88640"/>
            <a:ext cx="8748464" cy="5112568"/>
          </a:xfrm>
        </p:spPr>
        <p:txBody>
          <a:bodyPr>
            <a:normAutofit/>
          </a:bodyPr>
          <a:lstStyle/>
          <a:p>
            <a:r>
              <a:rPr lang="ru-RU" sz="5400" b="1" dirty="0"/>
              <a:t>Методы построения транспортных сетей: технологии SONET и DWDM</a:t>
            </a:r>
          </a:p>
          <a:p>
            <a:pPr algn="r"/>
            <a:endParaRPr lang="ru-RU" sz="2700" b="1" dirty="0" smtClean="0"/>
          </a:p>
          <a:p>
            <a:pPr algn="r"/>
            <a:r>
              <a:rPr lang="ru-RU" sz="2700" b="1" dirty="0" smtClean="0"/>
              <a:t>Лекция 21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SONET является то, что она стандартизована,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поэтому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оконечное сетевое оборудование можно приобрести у многих производителей. </a:t>
            </a:r>
          </a:p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Другое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достоинство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SONET состоит в том, что с ее помощью высокоскоростные коммуникации можно осуществлять на очень больших расстояниях (например, между городами или странами)</a:t>
            </a: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Области применения технологии SONET,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в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которых она особенно эффективна: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•	создание сверхскоростных каналов передачи данных между удаленными сетями;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•	проведение видеоконференций между удаленными площадками;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•	дистанционное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•	высококачественная передача музыки и видео;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•	высокоскоростная передача сложных графических изображений (например, топографических карт) и фотографий, полученных со спутников</a:t>
            </a: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 (Dense Wavelength-division multiplexing)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спектрального уплотнения, позволяющая одновременно передавать несколько информационных каналов по одному оптическому волокну на разных несущих частотах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8686800" cy="6237312"/>
          </a:xfrm>
        </p:spPr>
        <p:txBody>
          <a:bodyPr>
            <a:noAutofit/>
          </a:bodyPr>
          <a:lstStyle/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Суть технологии спектрального уплотнения заключается в объединения группы каналов, каждый из которых обладает своей длинной волны (λ)  и частотой, в единый сигнал с помощью специального устройства – оптического мультиплексора и передать по оптическому волокну. </a:t>
            </a: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 приемной стороне происходит обратный процесс демультиплексирования</a:t>
            </a:r>
          </a:p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5256584"/>
          </a:xfrm>
        </p:spPr>
        <p:txBody>
          <a:bodyPr>
            <a:normAutofit/>
          </a:bodyPr>
          <a:lstStyle/>
          <a:p>
            <a:pPr indent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Таким образом, использование данной технологии позволяет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организовать         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до 80 каналов связи используя пару волокон (прием-передача).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Однако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типовым является 40 каналов</a:t>
            </a:r>
            <a:endParaRPr lang="ru-RU" sz="3600" dirty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124744"/>
            <a:ext cx="871296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Транспондер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радиоответчик — приёмопередающее устройство, посылающее сигнал в ответ </a:t>
            </a:r>
            <a:r>
              <a:rPr lang="ru-RU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на </a:t>
            </a: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принятый сигнал, например: автоматическое устройство, принимающее, усиливающее и передающее далее сигнал на другой частоте, например транспондер цифрового кабельного телевидения</a:t>
            </a:r>
            <a:endParaRPr lang="ru-RU" sz="3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Мукспондер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элемент, который отправляет и принимает оптический сигнал по волокну почти так же, как и транспондер, за исключением того,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что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мукспондер обладает дополнительными функциями мультиплексирования множества клиентских интерфейсов с низкой скоростью на линейный интерфейс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Объемы трафика каждые два года увеличивается вдвое.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современными операторами связи всегда стоит вопрос увеличения пропускной способности сети связи для предоставления своим абонентам качественного сервиса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6632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3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SONET</a:t>
            </a:r>
            <a:endParaRPr lang="ru-RU" sz="35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SONET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Synchronous optical network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(Синхронная оптическая сеть) –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оптоволоконная технология, позволяющая передавать данные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чем 1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Гбит/с. </a:t>
            </a: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 развивается, и все больше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телефонных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компаний предлагают соответствующие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услуги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настоящее время рассматривается как наиболее эффективный способ повышения пропускной способности сети связи, и как наиболее надежная технология для опорной инфраструктуры мультисервисных и мобильных сетей реализующих широкий набор принципиально новых услуг связи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Канальная скорость сети построенной по технологии DWDM может достигать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100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600 Гбит/с,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пропускная способность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28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Тбит/с и более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технологии DWDM полностью повторены принципы телевизионного или радиовещания.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передающей телевизионной антенны по воздуху распространяются несколько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ТВ-программ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каждая - на своей частоте.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электромагнитные волны с различными частотами не взаимодействуют между собой.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ТВ-приемник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посредством приемной антенны можно настроить на любой канал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любую частоту)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с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оптическое волокно выполняет роль воздуха -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по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нему распространяется не одна,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не взаимодействующих между собой электромагнитных волн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разными частотами.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частоте можно передавать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любой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трафик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9144000" cy="5949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Предназначенное для использования в городских условиях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оборудование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часто называют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Городские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сети, как правило, строят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кольцевой архитектуры, что позволяет применять механизмы защиты на уровне DWDM при скорости восстановления не более 50 мс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проводят только мониторинг отдельных байтов для контроля правильности прохождения сигналов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соединение подсетей по инфраструктуре DWDM на отдельно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взятой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длине волны можно рассматривать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соединение парой оптических кабелей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сетей можно объединять сети разных производителей для передачи разнородного трафика.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основаны на способности оптического волокна одновременно передавать свет различных длин волн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без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взаимной интерференции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длина волны представляет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отдельный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оптический канал.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Именно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 идея лежит в основе технологии DWDM. На сегодняшний день технология DWDM позволяет передавать по одному волокну каналы с разницей длин волн между соседними каналами всего в доли нанометра. Современное оборудования DWDM поддерживает десятки каналов, каждый емкостью десятки или даже сотни Гбит/с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836712"/>
            <a:ext cx="885698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технологии спектрального (оптического) уплотнения заключается в возможности организации множества раздельных клиентских сигналов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SDH, Ethernet) по одному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оптическому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волокну.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отдельного клиентского сигнала необходимо изменить длину волны. Данное преобразование выполняется на DWDM-транспондере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96752"/>
            <a:ext cx="87029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скорость передачи данных в сетях SONET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достигает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9,953 Гбит/с,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и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достижима скорость,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равная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13,271 Гбит/с.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высокоскоростной передачи данных в сетях SONET используются одномодовый оптоволоконный кабель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980728"/>
            <a:ext cx="91440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при помощи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сигналы смешиваются и передаются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оптическую линию.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конечном пункте происходит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обратная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—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помощи демультиплексора сигналы выделяются из группового сигнала,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меняют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длину волны на стандартную (на транспондере), и передаются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клиенту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332656"/>
            <a:ext cx="91440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DWDM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очевидны.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Эта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позволяет получить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наиболее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масштабный и рентабельный способ расширения полосы пропускания волоконно-оптических каналов в сотни раз.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Пропускную способность оптических линий на основе систем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DWDM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наращивать, постепенно добавляя по мере развития сети в уже существующее оборудование новые оптические каналы</a:t>
            </a:r>
          </a:p>
        </p:txBody>
      </p:sp>
    </p:spTree>
    <p:extLst>
      <p:ext uri="{BB962C8B-B14F-4D97-AF65-F5344CB8AC3E}">
        <p14:creationId xmlns:p14="http://schemas.microsoft.com/office/powerpoint/2010/main" val="1257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332656"/>
            <a:ext cx="9144000" cy="6381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DWDM рассматривается как наиболее эффективный способ повышения пропускной способности сети связи, и как наиболее надежная технология для опорной инфраструктуры мультисервисных и мобильных сетей реализующих широкий набор принципиально новых услуг связи.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Канальная скорость сети построенной по технологии DWDM может достигать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100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600 Гбит/с, а общая пропускная способность 28 Тбит/с и более</a:t>
            </a:r>
          </a:p>
        </p:txBody>
      </p:sp>
    </p:spTree>
    <p:extLst>
      <p:ext uri="{BB962C8B-B14F-4D97-AF65-F5344CB8AC3E}">
        <p14:creationId xmlns:p14="http://schemas.microsoft.com/office/powerpoint/2010/main" val="294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476672"/>
            <a:ext cx="9144000" cy="6237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Отличительными особенностями DWDM сети являются: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до 80 каналов связи;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Скорость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 в одном канале может достигать 100 - 600 Гбит/с;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Максимальная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 может достигать 28 Тбит/с и более;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Легкая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 DWDM сети</a:t>
            </a:r>
          </a:p>
        </p:txBody>
      </p:sp>
    </p:spTree>
    <p:extLst>
      <p:ext uri="{BB962C8B-B14F-4D97-AF65-F5344CB8AC3E}">
        <p14:creationId xmlns:p14="http://schemas.microsoft.com/office/powerpoint/2010/main" val="23274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6" y="1124744"/>
            <a:ext cx="9144000" cy="558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 данных на более чем 500 км без промежуточных пунктов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усиления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сигнала;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Длина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регенерационной секции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до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6000 км;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Прозрачность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для передачи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любых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протоколов</a:t>
            </a:r>
          </a:p>
        </p:txBody>
      </p:sp>
    </p:spTree>
    <p:extLst>
      <p:ext uri="{BB962C8B-B14F-4D97-AF65-F5344CB8AC3E}">
        <p14:creationId xmlns:p14="http://schemas.microsoft.com/office/powerpoint/2010/main" val="17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Одномодовый оптический кабель | Полезные статьи - Кабель.РФ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3" y="0"/>
            <a:ext cx="3996444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Оптоволоконные кабели, виды и характеристики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060848"/>
            <a:ext cx="6552728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</a:t>
            </a: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SONET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функционирует на базовом уровне со скоростью передачи 51,84 Мбит/с (optical carrier level 1, ОС-1),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а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электрический эквивалент называется Synchronous Transport Signal Level 1 (STS-1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этого уровня, скорость сигнала может постепенно увеличиваться за счет коммутации каналов и достигать значения, необходимого для конкретного типа службы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968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Ожидается, что в будущем скорости передачи данных в сетях SONET достигнут уровня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STS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level 256, что соответствует 13,271 Гбит/с. В настоящее время чаще всего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                   предлагаются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услуги уровней ОС-3, ОС-12,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     ОС-48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</a:rPr>
              <a:t>и ОС-192</a:t>
            </a:r>
            <a:endParaRPr lang="ru-R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Таблица 1. Скорости передачи данных для сетей SONE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036496" cy="648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сверхскоростных коммуникационных каналов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сеть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SONET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подключаться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 маршрутизаторов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другого оборудования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Рис.1 Переключение двунаправленной линии в сети SONET с двумя кольцами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56984" cy="633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1009</TotalTime>
  <Words>1014</Words>
  <Application>Microsoft Office PowerPoint</Application>
  <PresentationFormat>Экран (4:3)</PresentationFormat>
  <Paragraphs>69</Paragraphs>
  <Slides>34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107</cp:revision>
  <dcterms:created xsi:type="dcterms:W3CDTF">2020-09-02T08:49:22Z</dcterms:created>
  <dcterms:modified xsi:type="dcterms:W3CDTF">2021-11-14T06:01:30Z</dcterms:modified>
</cp:coreProperties>
</file>