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25" r:id="rId4"/>
    <p:sldId id="259" r:id="rId5"/>
    <p:sldId id="282" r:id="rId6"/>
    <p:sldId id="296" r:id="rId7"/>
    <p:sldId id="304" r:id="rId8"/>
    <p:sldId id="306" r:id="rId9"/>
    <p:sldId id="308" r:id="rId10"/>
    <p:sldId id="314" r:id="rId11"/>
    <p:sldId id="328" r:id="rId12"/>
    <p:sldId id="317" r:id="rId13"/>
    <p:sldId id="321" r:id="rId14"/>
    <p:sldId id="322" r:id="rId15"/>
    <p:sldId id="323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9" r:id="rId25"/>
    <p:sldId id="340" r:id="rId26"/>
    <p:sldId id="341" r:id="rId27"/>
    <p:sldId id="342" r:id="rId28"/>
    <p:sldId id="343" r:id="rId29"/>
    <p:sldId id="344" r:id="rId30"/>
    <p:sldId id="34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88640"/>
            <a:ext cx="8748464" cy="5184576"/>
          </a:xfrm>
        </p:spPr>
        <p:txBody>
          <a:bodyPr>
            <a:normAutofit/>
          </a:bodyPr>
          <a:lstStyle/>
          <a:p>
            <a:r>
              <a:rPr lang="ru-RU" sz="5400" b="1" dirty="0"/>
              <a:t>Методы построения клиент-серверных и одноранговых архитектур</a:t>
            </a:r>
            <a:endParaRPr lang="ru-RU" sz="2700" b="1" dirty="0" smtClean="0"/>
          </a:p>
          <a:p>
            <a:pPr algn="r"/>
            <a:endParaRPr lang="ru-RU" sz="2700" b="1" dirty="0" smtClean="0"/>
          </a:p>
          <a:p>
            <a:pPr algn="r"/>
            <a:r>
              <a:rPr lang="ru-RU" sz="2700" b="1" dirty="0" smtClean="0"/>
              <a:t>Лекция 22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63367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одноранговых сетей: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низкая стоимость;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простота в инсталляции;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отсутствие потребности в специальной должности администратора сети;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возможность для пользователей управлять разделением ресурсов;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возможность при работе не полагаться на функционирование других компьютеров;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высокая 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686800" cy="6381328"/>
          </a:xfrm>
        </p:spPr>
        <p:txBody>
          <a:bodyPr>
            <a:noAutofit/>
          </a:bodyPr>
          <a:lstStyle/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Недостатки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одноранговых сетей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:                                        -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дополнительная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нагрузка на компьютеры из-за совместного использования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ресурсов;                    -	неспособность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одноранговых узлов обслуживать, подобно серверу, столь же большое число соединений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;                                                    -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	отсутствие централизованной организации, что затрудняет поиск данных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;                                              -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	отсутствие центрального места хранения файлов, что усложняет их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архивирование;</a:t>
            </a:r>
            <a:endParaRPr lang="ru-RU" dirty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68863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администрирования пользователями собственных компьютеров;</a:t>
            </a:r>
          </a:p>
          <a:p>
            <a:pPr marL="0" lv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слабая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неудобная система защиты;</a:t>
            </a:r>
          </a:p>
          <a:p>
            <a:pPr marL="0" lv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возможность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подключения небольшого числа рабочих станций (не более 10);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отсутствие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централизованного управления, осложняющее работу с большими одноранговыми сетями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одноранговой сети</a:t>
            </a:r>
            <a:endParaRPr lang="ru-RU" sz="3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856895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одноранговой сети три компьютера А, В, С.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два входят в рабочую группу WG1, а компьютер С — в рабочую группу WG2.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Хотя в такой сети компьютеры входят в один сегмент сети (физически подключены к одному кабелю), компьютеры А и В не будут «видеть» компьютер С, а компьютер С не будет видеть компьютеры А и В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Единственное ограничение доступа,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которое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в одноранговой сети,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пароля для доступа к какому-нибудь ресурсу.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того, чтобы получить доступ к этому ресурсу, нужно знать пароль.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называется управлением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доступом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47260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сети клиент/сервер используется другой способ управления доступом —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уровне пользователей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случае можно разрешить доступ к ресурсу только определенным пользователям.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логина и пароля для доступа к ресурсам называется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аутентификацией пользователя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 authentication).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и другие виды аутентификации, например, аутентификация источника данных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или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однорангового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6656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Клиент-серверные и одноранговые сервисы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на основе сервера (серверов) представляет собой распределенную систему, компонентами которой являются клиенты, запрашивающие некоторые ресурсы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или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серверы, их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представляющие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сети на основе выделенного сервера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16" y="404664"/>
            <a:ext cx="8136904" cy="47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Выделенный сервер (dedicated server) выполняет специальные, серверные приложения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Windows — службы, в UNIX — демоны), которые представляют определенные услуги: доступ к данным, обмен сообщениями, удаленный запуск приложений и т.п.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3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клиент-сервер</a:t>
            </a:r>
            <a:endParaRPr lang="ru-RU" sz="1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программы, входящие в состав информационной системы, не являются равноправными. Некоторые из них владеют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ресурсами,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имеют возможность обращаться к этим ресурсам. 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(или программу), управляющий ресурсом, называют сервером этого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и сервер какого-либо ресурса могут находиться как в рамках одной вычислительной системы, так и на различных компьютерах, связанных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сетью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32656"/>
            <a:ext cx="9144000" cy="6525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ресурсы в такой сети концентрируются на сервере, он же представляет услуги централизованного управления этими ресурсами.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Клиентами сети на основе сервера являются компьютеры пользователей, которые обращаются к серверу за услугами по решению прикладных задач, таких как работа с общими файлами, отправка и получение электронной почты, ресурсоемкие вычисления, доступ в Интернет и т.п.</a:t>
            </a:r>
          </a:p>
        </p:txBody>
      </p:sp>
    </p:spTree>
    <p:extLst>
      <p:ext uri="{BB962C8B-B14F-4D97-AF65-F5344CB8AC3E}">
        <p14:creationId xmlns:p14="http://schemas.microsoft.com/office/powerpoint/2010/main" val="1361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Общим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недостатком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сетей на основе сервера, как и всех централизованных систем, является то, что неполадки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сервере ставят под угрозу работоспособность всей 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Так, например, слишком большое число клиентских подключений может привести к неправильному функционированию или полному отключению сервера. Киберпреступники используют такую тактику в сетевых атаках типа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(Distributed Deny of Service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— распределенный отказ в обслуживании)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серверов, используемых в глобальной и локальных сетях: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Файловый сервер — предназначен для хранения и совместного использования файлов, доступ к которым осуществляется по сети.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Сервер печати (принт-сервер) — обеспечивает пользователей возможностью распечатки документов на сетевом принтере.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Почтовый сервер — обслуживает процессы передачи электронных сообщений между пользователями сети.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Коммуникационный сервер — управляет трафиком между узлами локальной сети и удаленными узлами</a:t>
            </a:r>
          </a:p>
        </p:txBody>
      </p:sp>
    </p:spTree>
    <p:extLst>
      <p:ext uri="{BB962C8B-B14F-4D97-AF65-F5344CB8AC3E}">
        <p14:creationId xmlns:p14="http://schemas.microsoft.com/office/powerpoint/2010/main" val="7700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корпоративных сетях обычно одновременно используется несколько серверов разного назначения.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учитывать все возможные нюансы, которые могут проявиться при расширении сети,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того, чтобы изменение роли определенного сервера в дальнейшем не отразилось на работе всех пользователей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764704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одноранговой сети самостоятельно решают, какие ресурсы (в первую очередь файловые)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своем компьютере сделать общедоступными по сети. Децентрализованное управление ресурсами требует от пользователей повышенного уровня компьютерной грамотности, чтобы работать и как пользователю, и как администратору своего компьютера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332656"/>
            <a:ext cx="91440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одноранговой 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240" y="332656"/>
            <a:ext cx="855123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548680"/>
            <a:ext cx="9144000" cy="616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протоколы клиент-серверной модели работают на уровне приложений.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клиент-серверной модели: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COPS –поддержка управления политиками;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FANP – пересылка, перенаправление пакетов;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HTTP, S-HTTP, HTTPS – протокол передачи гипертекста;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IMAP4, POP3, SMTP – протокол электронной почты (e-mail);</a:t>
            </a:r>
          </a:p>
        </p:txBody>
      </p:sp>
    </p:spTree>
    <p:extLst>
      <p:ext uri="{BB962C8B-B14F-4D97-AF65-F5344CB8AC3E}">
        <p14:creationId xmlns:p14="http://schemas.microsoft.com/office/powerpoint/2010/main" val="294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76672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IMPP, XMPP, IRC, Matrix – передача информации о присутствии;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 – синхронизация компьютерных часов через Интернет;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TELNET, Rlogin – эмуляция терминала. Подключение пользователя одной машины к другой машине через сеть/Интернет;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Gopher, FTP, TFTP – протокол для передачи файлов в компьютерных сетях. Просмотр каталогов, загрузка файлов с сервера и на сервер. Поиск документов;</a:t>
            </a:r>
          </a:p>
        </p:txBody>
      </p:sp>
    </p:spTree>
    <p:extLst>
      <p:ext uri="{BB962C8B-B14F-4D97-AF65-F5344CB8AC3E}">
        <p14:creationId xmlns:p14="http://schemas.microsoft.com/office/powerpoint/2010/main" val="23274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24744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SFTP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FTPS – безопасная, защищенная передача файлов;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X-Window (X11, X) – оконный интерфейс в распределенных сетевых приложениях;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NNTP – обмен сообщениями в телеконференциях и группах новостей;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SLP – обнаружение сервисов и другие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692696"/>
            <a:ext cx="87029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принцип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                                "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клиент-сервер" заключается в разделении функций приложения на </a:t>
            </a: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группы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ввод и отображение данных (взаимодействие с пользователем);</a:t>
            </a: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прикладные функции, характерные для данной предметной области;</a:t>
            </a: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функции управления ресурсами (файловой системой, базой данных и т.д.)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24744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одноранговых сетей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P2P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протокол передачи файлов, децентрализованный.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P2P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(peet-to-peet – узел-узлу) (или одноранговые сети) – это разделение вычислительных ресурсов и служб посредством прямого обмена ресурсами между участниками сети</a:t>
            </a:r>
          </a:p>
        </p:txBody>
      </p:sp>
    </p:spTree>
    <p:extLst>
      <p:ext uri="{BB962C8B-B14F-4D97-AF65-F5344CB8AC3E}">
        <p14:creationId xmlns:p14="http://schemas.microsoft.com/office/powerpoint/2010/main" val="1560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Поэтому, в любом приложении выделяются следующие компоненты: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представления данных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компонент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управления ресурсом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Связь между компонентами осуществляется по определенным правилам, которые называют "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протокол взаимодействия"</a:t>
            </a:r>
            <a:endParaRPr lang="ru-RU" dirty="0" smtClean="0"/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Компоненты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сетевого приложения</a:t>
            </a:r>
          </a:p>
          <a:p>
            <a:pPr marL="0" indent="0" algn="ctr">
              <a:buNone/>
            </a:pP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51611" y="2204864"/>
            <a:ext cx="340562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367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архитектуры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«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клиент-сервер» состоит в разделении сетевого приложения на несколько компонентов, каждый из которых реализует специфический набор сервисов.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такого приложения могут выполняться на разных компьютерах, выполняя серверные и/или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клиентские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повысить надежность, безопасность и производительность сетевых приложений и сети в целом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Одноранговая архитектура и ее структура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клиент/сервер (client/server) практически вытеснила архитектуру одноранговую (peer-to-peer).</a:t>
            </a:r>
          </a:p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Одноранговая архитектура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концепция сети, в которой ее ресурсы рассредоточены по всем абонентским системам.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характеризуется тем, что в ней абонентские системы равноправны и их обращение к ресурсам друг друга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является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симметричным</a:t>
            </a: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367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Для одноранговых сетей характерно отсутствие централизованного управления. В них нет серверов.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                 Поэтому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часто такие сети называют 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децентрализованными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необходимости пользователи могут работать с общими ресурсами.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В одноранговой сети все компьютеры равны — имеют один ранг.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       Любой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компьютер может выступать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роли сервера, то есть предоставлять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свои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ресурсы</a:t>
            </a: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Одноранговые сети организуются по рабочим группам.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Кроме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того, они не оптимизированы для разделения ресурсов.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Такие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сети преимущественно распространены в домашних сетях</a:t>
            </a:r>
            <a:endParaRPr lang="ru-RU" sz="36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1042</TotalTime>
  <Words>1014</Words>
  <Application>Microsoft Office PowerPoint</Application>
  <PresentationFormat>Экран (4:3)</PresentationFormat>
  <Paragraphs>117</Paragraphs>
  <Slides>30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111</cp:revision>
  <dcterms:created xsi:type="dcterms:W3CDTF">2020-09-02T08:49:22Z</dcterms:created>
  <dcterms:modified xsi:type="dcterms:W3CDTF">2021-11-14T18:03:21Z</dcterms:modified>
</cp:coreProperties>
</file>