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25" r:id="rId4"/>
    <p:sldId id="259" r:id="rId5"/>
    <p:sldId id="282" r:id="rId6"/>
    <p:sldId id="296" r:id="rId7"/>
    <p:sldId id="304" r:id="rId8"/>
    <p:sldId id="306" r:id="rId9"/>
    <p:sldId id="308" r:id="rId10"/>
    <p:sldId id="314" r:id="rId11"/>
    <p:sldId id="346" r:id="rId12"/>
    <p:sldId id="317" r:id="rId13"/>
    <p:sldId id="321" r:id="rId14"/>
    <p:sldId id="322" r:id="rId15"/>
    <p:sldId id="323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9" r:id="rId25"/>
    <p:sldId id="340" r:id="rId26"/>
    <p:sldId id="341" r:id="rId27"/>
    <p:sldId id="342" r:id="rId28"/>
    <p:sldId id="343" r:id="rId29"/>
    <p:sldId id="344" r:id="rId30"/>
    <p:sldId id="34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44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7353" y="620688"/>
            <a:ext cx="8748464" cy="4392488"/>
          </a:xfrm>
        </p:spPr>
        <p:txBody>
          <a:bodyPr>
            <a:normAutofit/>
          </a:bodyPr>
          <a:lstStyle/>
          <a:p>
            <a:r>
              <a:rPr lang="ru-RU" sz="5400" b="1" dirty="0"/>
              <a:t>Беспроводные сенсорные сети</a:t>
            </a:r>
            <a:endParaRPr lang="ru-RU" sz="2700" b="1" dirty="0" smtClean="0"/>
          </a:p>
          <a:p>
            <a:pPr algn="r"/>
            <a:endParaRPr lang="ru-RU" sz="2700" b="1" dirty="0" smtClean="0"/>
          </a:p>
          <a:p>
            <a:pPr algn="r"/>
            <a:r>
              <a:rPr lang="ru-RU" sz="2700" b="1" dirty="0" smtClean="0"/>
              <a:t>Лекция 24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для того, чтобы обработать данные, их нужно сначала получить.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цели узел обязательно оснащается антенной.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любом случае доступными для узла оказываются только моты, находящиеся достаточно близко от него;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другими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словами, узел не получает информацию непосредственно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от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мота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86800" cy="604867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получения сенсорной информации, собираемой мотами, решается следующим образом.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Моты могут обмениваться между собой информацией с помощью приемопередатчиков, работающих в радиодиапазоне.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во-первых, сенсорная информация, считываемая с датчиков,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во-вторых, информация о состоянии устройств и результатах процесса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передачи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19370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80526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передается от одних мотов другим по цепочке, и в итоге ближайшие к шлюзу моты сбрасывают ему всю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аккумулированную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мотов выходит из строя, работа сенсорной сети после реконфигурации должна продолжаться.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этом случае, естественно, уменьшается число источников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686800" cy="62646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выполнения функций на каждый мот устанавливается специализированная операционная система. </a:t>
            </a:r>
          </a:p>
          <a:p>
            <a:pPr marL="0" indent="0" algn="ctr">
              <a:buNone/>
            </a:pP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в большинстве беспроводных сенсорных сетей используется </a:t>
            </a:r>
            <a:r>
              <a:rPr lang="ru-RU" sz="4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TinyOS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операционная система, разработанная в </a:t>
            </a: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Университете Беркли</a:t>
            </a:r>
            <a:endParaRPr lang="ru-RU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особенностями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беспроводных сенсорных сетей являются самоорганизация и адаптивность к изменениям в условиях эксплуатации, поэтому требуются минимальные затраты при развертывании сети на объекте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последующем ее сопровождении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эксплуатации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первых прообразов сенсорной сети можно считать систему СОСУС, предназначенную для обнаружения и идентификации подводных лодок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середине 1990-х годов технологии беспроводных сенсорных сетей стали активно развиваться,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начале 2000-х годов развитие микроэлектроники позволило производить для таких устройств достаточно дешёвую элементную базу.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начала 2010-х годов в основном базируются на стандарте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26656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назначение заключается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не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в обмене данными между узлами по децентрализованной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самоорганизующейся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 сборе передаваемой информации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основном, данных) от датчиков (температуры, давления, влажности, уровня радиации, акустических колебаний) в центральный узел с целью ее последующего анализа или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6114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сенсорных сетей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Востребованность беспроводных сенсорных сетей на рынке также тесно связана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концепцией интеллектуализации таких объектов как дом, офис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производственные помещения,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где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городской человек проводит до 90% своего времени, а также с концепцией создания кибернетических производств (полностью оснащенных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роботами)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сенсорных сетей предназначена для решения самого широкого круга задач промышленного мониторинга и контроля и имеет следующие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перед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другими существующими беспроводными 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проводными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системами:</a:t>
            </a:r>
          </a:p>
        </p:txBody>
      </p:sp>
    </p:spTree>
    <p:extLst>
      <p:ext uri="{BB962C8B-B14F-4D97-AF65-F5344CB8AC3E}">
        <p14:creationId xmlns:p14="http://schemas.microsoft.com/office/powerpoint/2010/main" val="4464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980728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Беспроводные сенсорные </a:t>
            </a:r>
            <a:r>
              <a:rPr lang="ru-RU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</a:p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Новейшие технологии беспроводной связи и прогресс в области производства микросхем позволили в течение последних нескольких лет перейти к практической разработке и внедрению нового класса распределенных коммуникационных систем — </a:t>
            </a:r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сенсорных сетей</a:t>
            </a:r>
            <a:endParaRPr lang="ru-RU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91440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возможность установки датчиков на уже существующий и эксплуатирующийся объект без дополнительных работ по прокладке проводной сети;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низкая стоимость отдельного элемента контроля;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низкая стоимость монтажа, пуско-наладки и технического обслуживания системы;</a:t>
            </a:r>
          </a:p>
        </p:txBody>
      </p:sp>
    </p:spTree>
    <p:extLst>
      <p:ext uri="{BB962C8B-B14F-4D97-AF65-F5344CB8AC3E}">
        <p14:creationId xmlns:p14="http://schemas.microsoft.com/office/powerpoint/2010/main" val="13617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4680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минимальные ограничения по размещению беспроводных устройств;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высокая отказоустойчивость сенсорной сети 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целом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беспроводных узлов и протоколы сетевого взаимодействия между ними оптимизированы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по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энергопотреблению для обеспечения длительного срока эксплуатации системы при автономных источниках питания.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режима работы время жизни узла может достигать нескольких лет</a:t>
            </a:r>
          </a:p>
        </p:txBody>
      </p:sp>
    </p:spTree>
    <p:extLst>
      <p:ext uri="{BB962C8B-B14F-4D97-AF65-F5344CB8AC3E}">
        <p14:creationId xmlns:p14="http://schemas.microsoft.com/office/powerpoint/2010/main" val="9064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узел сенсорной сети обычно содержит порты ввода/вывода данных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датчиков контроля внешней среды (или сами датчики),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микроконтроллер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радио-приемопередатчик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автономный или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внешний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питания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позволяет устройству получать результаты измерений,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проводить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начальную обработку данных,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поддерживать связь с внешней информационной системой. Микроконтроллер может быть использован для реализации интеллектуальной распределенной 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936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980728"/>
            <a:ext cx="9144000" cy="57332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интеллектуальной беспроводной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сенсорной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устройства способны на локальном уровне обмениваться информацией, анализировать ее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передавать до определенной глубины обработанную информацию,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"сырые" данные.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значительно сократить требования к пропускной способности сети, увеличить масштабируемость и срок эксплуатации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3934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332656"/>
            <a:ext cx="9144000" cy="6381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1122" y="260648"/>
            <a:ext cx="8427342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268760"/>
            <a:ext cx="9144000" cy="5445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добавление "интеллекта" в сеть требует учета особенностей прикладной задачи, поэтому этот подход,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как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правило, эффективен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разработке заказной узкоспециализированной системы.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Особенностями сенсорных сетей являются:</a:t>
            </a:r>
          </a:p>
        </p:txBody>
      </p:sp>
    </p:spTree>
    <p:extLst>
      <p:ext uri="{BB962C8B-B14F-4D97-AF65-F5344CB8AC3E}">
        <p14:creationId xmlns:p14="http://schemas.microsoft.com/office/powerpoint/2010/main" val="2949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052736"/>
            <a:ext cx="91440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способность самоорганизации сети передачи информации и ее адаптация к численному составу устройств;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способность ретрансляции сообщений от одного элемента к другому;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возможность наличия датчиков в каждом элементе;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длительный срок автономной работы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год и более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76672"/>
            <a:ext cx="9144000" cy="62373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технология беспроводных сенсорных сетей, является единственной беспроводной технологией, с помощью которой можно решить задачи мониторинга и контроля, критичных к требованиям по времени работы батареи питания устройств, их надежности, автоматической или полуавтоматической настройки каждого из них, возможности простого добавления или исключения устройства из сети, распространения сигналов через стены и потолки при низкой стоимости системы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9248" y="548680"/>
            <a:ext cx="87029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Беспроводная сенсорная сеть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распределённая, самоорганизующаяся сеть множества датчиков (сенсоров) и исполнительных устройств, объединенных между собой посредством радиоканала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покрытия подобной сети может составлять от нескольких метров до нескольких километров за счёт способности ретрансляции сообщений от одного элемента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196752"/>
            <a:ext cx="91440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технология ретранслируемой ближней радиосвязи 802.15.4/ZigBee, известная как «Сенсорные сети», является одним из современных направлений развития самоорганизующихся отказоустойчивых распределенных систем промышленного мониторинга и управления ресурсами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процессами</a:t>
            </a:r>
            <a:endParaRPr 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332656"/>
            <a:ext cx="8208912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6336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i="1" dirty="0">
                <a:solidFill>
                  <a:schemeClr val="tx1"/>
                </a:solidFill>
                <a:latin typeface="Times New Roman"/>
                <a:ea typeface="Calibri"/>
              </a:rPr>
              <a:t>Принцип работы сенсорных сетей</a:t>
            </a:r>
          </a:p>
          <a:p>
            <a:pPr marL="0" indent="0" algn="ctr">
              <a:buNone/>
            </a:pP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</a:rPr>
              <a:t>Беспроводные сенсорные сети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состоят из миниатюрных вычислительно-коммуникационных устройств — </a:t>
            </a: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</a:rPr>
              <a:t>мотов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 (англ. motes — пылинки), или сенсоров. </a:t>
            </a:r>
          </a:p>
          <a:p>
            <a:pPr marL="0" indent="0" algn="ctr">
              <a:buNone/>
            </a:pP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</a:rPr>
              <a:t>Мот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 представляет собой плату размером обычно не более одного кубического дюйма.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                 На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плате размещаются процессор, память — флэш и оперативная, цифроаналоговые и аналого-цифровые преобразователи, радиочастотный приемопередатчик, источник питания и датчики</a:t>
            </a:r>
          </a:p>
          <a:p>
            <a:pPr marL="0" indent="0" algn="ctr">
              <a:buNone/>
            </a:pP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3367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Датчики могут быть самыми разнообразными; они подключаются через цифровые и аналоговые коннекторы.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Чаще других используются датчики температуры, давления, влажности, освещенности, вибрации, реже — магнитоэлектрические, химические (например, измеряющие содержание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CO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CO2), звуковые и некоторые другие.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Набор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применяемых датчиков зависит от функций, выполняемых беспроводными сенсорными сетями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Питание мота осуществляется от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небольшой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батареи.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Моты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только для сбора, первичной обработки и передачи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сенсорных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 мотов, выпускаемых различными производителями, приведен на рисунке</a:t>
            </a: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унок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72816"/>
            <a:ext cx="8686800" cy="4536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Основная функциональная обработка данных, собираемых мотами, осуществляется на узле, или шлюзе, который представляет собой достаточно мощный компьютер</a:t>
            </a:r>
            <a:endParaRPr lang="ru-RU" sz="36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1131</TotalTime>
  <Words>912</Words>
  <Application>Microsoft Office PowerPoint</Application>
  <PresentationFormat>Экран (4:3)</PresentationFormat>
  <Paragraphs>54</Paragraphs>
  <Slides>30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120</cp:revision>
  <dcterms:created xsi:type="dcterms:W3CDTF">2020-09-02T08:49:22Z</dcterms:created>
  <dcterms:modified xsi:type="dcterms:W3CDTF">2021-11-15T04:16:31Z</dcterms:modified>
</cp:coreProperties>
</file>