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25" r:id="rId4"/>
    <p:sldId id="282" r:id="rId5"/>
    <p:sldId id="296" r:id="rId6"/>
    <p:sldId id="304" r:id="rId7"/>
    <p:sldId id="308" r:id="rId8"/>
    <p:sldId id="314" r:id="rId9"/>
    <p:sldId id="346" r:id="rId10"/>
    <p:sldId id="317" r:id="rId11"/>
    <p:sldId id="321" r:id="rId12"/>
    <p:sldId id="322" r:id="rId13"/>
    <p:sldId id="323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9" r:id="rId23"/>
    <p:sldId id="340" r:id="rId24"/>
    <p:sldId id="342" r:id="rId25"/>
    <p:sldId id="343" r:id="rId26"/>
    <p:sldId id="344" r:id="rId27"/>
    <p:sldId id="345" r:id="rId28"/>
    <p:sldId id="34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>
        <p:scale>
          <a:sx n="78" d="100"/>
          <a:sy n="78" d="100"/>
        </p:scale>
        <p:origin x="-114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3794" y="2060848"/>
            <a:ext cx="8748464" cy="2808312"/>
          </a:xfrm>
        </p:spPr>
        <p:txBody>
          <a:bodyPr>
            <a:normAutofit/>
          </a:bodyPr>
          <a:lstStyle/>
          <a:p>
            <a:r>
              <a:rPr lang="ru-RU" sz="5400" b="1" dirty="0"/>
              <a:t>Стандарты и протоколы </a:t>
            </a:r>
            <a:r>
              <a:rPr lang="ru-RU" sz="5400" b="1" dirty="0" smtClean="0"/>
              <a:t>сенсорных сетей</a:t>
            </a:r>
            <a:endParaRPr lang="ru-RU" sz="2700" b="1" dirty="0" smtClean="0"/>
          </a:p>
          <a:p>
            <a:pPr algn="r"/>
            <a:endParaRPr lang="ru-RU" sz="2700" b="1" dirty="0" smtClean="0"/>
          </a:p>
          <a:p>
            <a:pPr algn="r"/>
            <a:r>
              <a:rPr lang="ru-RU" sz="2700" b="1" dirty="0" smtClean="0"/>
              <a:t>Лекция 25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508518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одной из важнейших функций TinyOS является автоматический выбор схемы организации сети и маршрутов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передачи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беспроводные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сенсорные сети по существу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самонастраиваемыми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мот должен иметь возможность самостоятельно определить свое местоположение, по крайней мере по отношению к тому другому моту, которому он будет передавать данные.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сначала происходит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идентификация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мотов,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уже формируется схема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1256"/>
            <a:ext cx="8686800" cy="66967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Топологии сенсорных сетей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моты — устройства стандарта ZigBee — по уровню сложности разбиваются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на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класса.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Высший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них —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управляет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работой сети, хранит данные о ее топологии и служит шлюзом для передачи данных, собираемых всей беспроводной сенсорной сетью, для дальнейшей обработки.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В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сенсорных сетях обычно используется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один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по сложности мот является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может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принимать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передавать данные, а также определять направления передачи.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Самый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мот может лишь передавать данные ближайшему маршрутизатору.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Таким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получается, что стандарт ZigBee поддерживает сеть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кластерной архитектурой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548680"/>
            <a:ext cx="842493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образуют маршрутизатор и простейшие моты, у которых он запрашивает сенсорные данные.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кластеров ретранслируют данные друг другу, и в конечном счете данные передаются координатору.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имеет связь с IP-сетью, куда и направляются данные для окончательной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Аппаратно-программная платформа MeshLogic для построения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беспроводных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сенсорных сетей отличается от ZigBee ориентацией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одноранговых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ячеистых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476672"/>
            <a:ext cx="828092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таких сетях функциональные возможности каждого мота одинаковы.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самоорганизации и самовосстановления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ячеистой топологии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выхода части мотов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из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строя спонтанно формировать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новую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сети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в любом случае необходим центральный функциональный узел, принимающий и обрабатывающий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все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или шлюз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на обработку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узлу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Спонтанно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создаваемые сети часто называют латинским термином Ad Hoc, что означает «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конкретного случая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76672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и протоколы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сенсорных сетей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сенсорные сети состоят из миниатюрных вычислительно-коммуникационных устройств — мотов. Важнейшим фактором при работе беспроводных сенсорных сетей является ограниченная емкость батарей, устанавливаемых на моты. Следует учитывать, что заменить батареи чаще всего невозможно</a:t>
            </a:r>
            <a:endParaRPr lang="ru-RU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04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сетях MeshLogic каждый мот может выполнять ретрансляцию пакетов, то есть по своим функциям напоминает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маршрутизатор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MeshLogic являются в полной мере самоорганизуемыми: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никакого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узла-координатора не предусмотрено.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радиочастотных приемопередатчиков в MeshLogic могут использоваться различные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стандартом передачи данных в сенсорных сетях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является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IEE802.15.4,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которые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 был разработан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беспроводных сетей с маломощными приемо-передатчиками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Никаких стандартов в области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программного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сенсорных сетях нет.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сотен различных протоколов обработки и передачи данных,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систем управления узлами.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распространенной операционной системой является система с открытым кодом –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700808"/>
            <a:ext cx="9144000" cy="5013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управления сенсорного узла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под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управлением операционной системы TinyOs пишется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языке nesC</a:t>
            </a: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332656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беспроводных сенсорных сетей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беспроводных сенсорных сетей от обычных вычислительных (проводных и беспроводных) сетей: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полное отсутствие каких бы то ни было кабелей — электрических, коммуникационных и т.д.;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возможность компактного размещения или даже интеграции мотов в объекты окружающей среды;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96752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надежность как отдельных элементов, так и, что более важно, всей системы в целом; в ряде случаев сеть может функционировать при исправности только 10-20% сенсоров (мотов);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отсутствие необходимости в персонале для монтажа и технического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340768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Сенсорные сети могут быть использованы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во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прикладных областях. Беспроводные сенсорные сети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новая перспективная технология,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связанные с ней проекты в основном находятся в стадии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применения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технологии: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системы обороны и обеспечение безопасности;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контроль окружающей среды;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мониторинг промышленного оборудования;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охранные системы;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мониторинг состояния сельскохозяйственных угодий;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управление энергоснабжением;</a:t>
            </a: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контроль систем вентиляции, кондиционирования и освещения;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пожарная сигнализация;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складской учет;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слежение за транспортировкой грузов;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мониторинг физиологического состояния человека;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контроль персонала</a:t>
            </a:r>
          </a:p>
        </p:txBody>
      </p:sp>
    </p:spTree>
    <p:extLst>
      <p:ext uri="{BB962C8B-B14F-4D97-AF65-F5344CB8AC3E}">
        <p14:creationId xmlns:p14="http://schemas.microsoft.com/office/powerpoint/2010/main" val="1335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346" y="1340768"/>
            <a:ext cx="8702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 необходимо выполнять на мотах только простейшую первичную обработку, ориентированную на уменьшение объема передаваемой информации, и, что самое главное, минимизировать число циклов приема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926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Для решения этой задачи разработаны специальные коммуникационные протоколы, наиболее известными из которых являются протоколы альянса ZigBee.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              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Данный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альянс был создан в 2002 году именно для координации работ в области беспроводных сенсорных сетей.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                                                     В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него вошли крупнейшие разработчики аппаратных и программных средств: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      Philips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, Ember, Samsung, IBM, Motorola, Freescale Semiconductor, Texas Instruments, NEC, LG, OKI и многие другие (всего более 200 членов). Корпорация Intel в альянс не входит, хотя и поддерживает его деятельность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21296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принципе, для выработки стандарта, в том числе стека протоколов для беспроводных сенсорных сетей,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ZigBee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 разработанный ранее стандарт IEEE 802.15.4, который описывает физический уровень и уровень доступа к среде для беспроводных сетей передачи данных на небольшие расстояния (до 75 м) с низким энергопотреблением,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высокой степенью надежности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характеристики радиопередачи данных для стандарта IEEE 802.15.4 приведены в таблице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25020"/>
              </p:ext>
            </p:extLst>
          </p:nvPr>
        </p:nvGraphicFramePr>
        <p:xfrm>
          <a:off x="378188" y="2231758"/>
          <a:ext cx="8424936" cy="3816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423"/>
                <a:gridCol w="1646415"/>
                <a:gridCol w="1767617"/>
                <a:gridCol w="1648184"/>
                <a:gridCol w="1624297"/>
              </a:tblGrid>
              <a:tr h="1381340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Полоса частот,     МГц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Нужна ли лицензия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Географический регион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Скорость передачи данных, Кбит/с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Число каналов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811695">
                <a:tc>
                  <a:txBody>
                    <a:bodyPr/>
                    <a:lstStyle/>
                    <a:p>
                      <a:pPr indent="190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868,3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Европа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811695">
                <a:tc>
                  <a:txBody>
                    <a:bodyPr/>
                    <a:lstStyle/>
                    <a:p>
                      <a:pPr indent="190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902-928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Америка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1-10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811695">
                <a:tc>
                  <a:txBody>
                    <a:bodyPr/>
                    <a:lstStyle/>
                    <a:p>
                      <a:pPr indent="190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2405-2480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Весь мир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250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11-26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На данный момент ZigBee разработал единственный в этой области стандарт, который подкреплен наличием производства полностью совместимых аппаратных и программных продуктов.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Протоколы ZigBee позволяют устройствам находиться в спящем режиме большую часть времени, что значительно продлевает срок службы батареи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что разработать схемы обмена данными между сотнями и даже тысячами мотов не так-то просто.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Наряду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прочим необходимо учесть тот факт, что сенсорные сети работают в нелицензированных частотных диапазонах, поэтому в ряде случаев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могут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возникать помехи, создаваемые посторонними источниками радиосигналов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также избегать повторной передачи одних и тех же данных, а кроме того, учитывать, что из-за недостаточной энергоемкости и внешних воздействий моты будут выходить из строя навсегда или на какое-то время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таких случаях схемы обмена данными должны модифицироваться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1159</TotalTime>
  <Words>866</Words>
  <Application>Microsoft Office PowerPoint</Application>
  <PresentationFormat>Экран (4:3)</PresentationFormat>
  <Paragraphs>81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124</cp:revision>
  <dcterms:created xsi:type="dcterms:W3CDTF">2020-09-02T08:49:22Z</dcterms:created>
  <dcterms:modified xsi:type="dcterms:W3CDTF">2021-11-16T17:08:33Z</dcterms:modified>
</cp:coreProperties>
</file>