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25" r:id="rId4"/>
    <p:sldId id="282" r:id="rId5"/>
    <p:sldId id="296" r:id="rId6"/>
    <p:sldId id="308" r:id="rId7"/>
    <p:sldId id="314" r:id="rId8"/>
    <p:sldId id="346" r:id="rId9"/>
    <p:sldId id="317" r:id="rId10"/>
    <p:sldId id="321" r:id="rId11"/>
    <p:sldId id="322" r:id="rId12"/>
    <p:sldId id="323" r:id="rId13"/>
    <p:sldId id="330" r:id="rId14"/>
    <p:sldId id="331" r:id="rId15"/>
    <p:sldId id="333" r:id="rId16"/>
    <p:sldId id="334" r:id="rId17"/>
    <p:sldId id="335" r:id="rId18"/>
    <p:sldId id="336" r:id="rId19"/>
    <p:sldId id="339" r:id="rId20"/>
    <p:sldId id="340" r:id="rId21"/>
    <p:sldId id="342" r:id="rId22"/>
    <p:sldId id="343" r:id="rId23"/>
    <p:sldId id="344" r:id="rId24"/>
    <p:sldId id="345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441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35BB-B95B-4EF0-ACDA-7795EDDA6291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DA98-F1B8-488E-8491-2E48FD53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3794" y="1412776"/>
            <a:ext cx="8748464" cy="3744416"/>
          </a:xfrm>
        </p:spPr>
        <p:txBody>
          <a:bodyPr>
            <a:normAutofit lnSpcReduction="10000"/>
          </a:bodyPr>
          <a:lstStyle/>
          <a:p>
            <a:r>
              <a:rPr lang="ru-RU" sz="5400" b="1" dirty="0"/>
              <a:t>Современные компьютерные сети, конвергентные сети, гетерогенные сети</a:t>
            </a:r>
            <a:endParaRPr lang="ru-RU" sz="2700" b="1" dirty="0" smtClean="0"/>
          </a:p>
          <a:p>
            <a:pPr algn="r"/>
            <a:r>
              <a:rPr lang="ru-RU" sz="2700" b="1" dirty="0" smtClean="0"/>
              <a:t>Лекция 26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686800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Технологическое сближение сетей происходит сегодня на основе цифровой передачи информации различного типа, метода коммутации пакетов и программирования услуг</a:t>
            </a: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686800" cy="58052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Телефония уже давно сделала ряд шагов навстречу компьютерным сетям, прежде всего, за счет представления голоса в цифровой форме, что делает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принципиально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возможным передачу телефонного и компьютерного трафика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по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 тем же цифровым каналам (телевидение также перешло на передачу изображения в цифровой форме)</a:t>
            </a: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Телефонные сети широко используют комбинацию методов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коммутации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каналов и пакетов.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Так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для передачи служебных сообщений (называемых сообщениями сигнализации) применяются протоколы коммутации пакетов, аналогичные протоколам компьютерных сетей,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передачи собственно голоса между абонентами коммутируется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традиционный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составной канал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8" y="1052736"/>
            <a:ext cx="91440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услуги телефонных сетей, такие как переадресация вызова, конференц-связь, телеголосование и другие,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могут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создаваться с помощью, так называемой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интеллектуальной сети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(Intelligent Network, IN),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по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своей сути являющейся компьютерной сетью с серверами, на которых программируется логика услуг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 пакетные методы коммутации постепенно теснят традиционные для телефонных сетей методы коммутации каналов даже при передаче голоса.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этой тенденции есть достаточно очевидная причина — на основе метода коммутации пакетов можно более эффективно использовать пропускную способность каналов связи и коммутационного оборудования</a:t>
            </a:r>
          </a:p>
        </p:txBody>
      </p:sp>
    </p:spTree>
    <p:extLst>
      <p:ext uri="{BB962C8B-B14F-4D97-AF65-F5344CB8AC3E}">
        <p14:creationId xmlns:p14="http://schemas.microsoft.com/office/powerpoint/2010/main" val="20606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91440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паузы в телефонном разговоре могут составлять до 40 %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общего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соединения,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однако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пакетная коммутация позволяет «вырезать» паузы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высвободившуюся пропускную способность канала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 трафика других абонентов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коммутации пакетов для одновременной передачи через пакетные сети разнородного трафика —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голоса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видео и текста —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сделало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актуальным разработку новых методов обеспечения требуемого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качества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(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Service, QoS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QoS призваны минимизировать уровень задержек для чувствительного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ним трафика, например голосового,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одновременно гарантировать среднюю скорость и динамичную передачу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пульсаций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трафика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конвергентных сетей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в области конвергентных сетевых инфраструктур можно выделить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2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решения на базе протокола Ethernet без потери данных (Data Center Ethernet – DCE – или lossless Ethernet, также используется для этих решений стандартизованный термин Data Center Bridging), позволяющего инкапсулировать FC (а также и iSCSI) на базе протокола FCoE (Fibre Channel over Ethernet). Направление поддерживается всеми мировыми вендорами;</a:t>
            </a:r>
          </a:p>
        </p:txBody>
      </p:sp>
    </p:spTree>
    <p:extLst>
      <p:ext uri="{BB962C8B-B14F-4D97-AF65-F5344CB8AC3E}">
        <p14:creationId xmlns:p14="http://schemas.microsoft.com/office/powerpoint/2010/main" val="7700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решения на базе протокола Infiniband, позволяющего инкапсулировать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практически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весь стек протоколов, используемых современными дата-центрами. Направление, в основном,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развивается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компанией Mellanox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568952" cy="654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Конвергентные </a:t>
            </a:r>
            <a:r>
              <a:rPr lang="ru-RU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сети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Значительное увеличение количества устройств, использующих различные протоколы доступа,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услуг (видео/аудио, цифровые данные и др.), передаваемых по сетевой ИТ-инфраструктуре, активно стимулируют развитие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конвергентных 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цели, которые ставятся при внедрении 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конвергентных сетей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упрощение масштабирования/управления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и/или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капитальных/эксплуатационных издержек</a:t>
            </a: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548680"/>
            <a:ext cx="9144000" cy="616530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FCoE – стандарт, который стал продвигаться с конца 2007 г., позволяющий создавать смешанные сети или одну сеть на базе DCE вместо двух – LAN и SAN в центрах обработки данных.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Спецификация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стандарта была предложена комитету T11 Национального института стандартизации США (American National Standards Institute, ANSI) сообществом ведущих IT-компаний, в число которых вошли IBM, Intel, Brocade, Cisco, EMC, Emulex, Nuova, QLogic и тогда еще Sun Microsystems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4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412776"/>
            <a:ext cx="9144000" cy="53012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Отличительной особенностью сетевых решений последнего поколения, поддерживающих протокол FCoE,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глубокая интеграция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платформами серверной виртуализации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частности,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VMware и с Microsoft Hyper-V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484784"/>
            <a:ext cx="9144000" cy="52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Cisco так же демонстрирует комплексный подход к конвергентным сетям. В обновленной линейке оборудования присутствуют конвергентные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уровня доступа –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Nexus 5596UP и 5548UP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628800"/>
            <a:ext cx="9144000" cy="50851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настоящий момент быстро набирает ход внедрение технологии 10Gb FCoE.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дальнейшем произойдет переход на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40Gb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100Gb, который уже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заканчивает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стандартизацию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908720"/>
            <a:ext cx="91440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Гетерогенные сети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Гетерогенная компьютерная сеть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вычислительная сеть, соединяющая персональные компьютеры и другие устройства с различными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операционными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системами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протоколами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608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908720"/>
            <a:ext cx="91440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Термин «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гетерогенные сети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также употребляется в беспроводных вычислительных сетях,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различные технологии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подключения.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компьютерная сеть, которая обеспечивает доступ через беспроводную локальную сеть и способна обеспечивать доступ, переключаясь на сотовую связь, также называется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гетерогенной сетью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052736"/>
            <a:ext cx="9144000" cy="566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спрос на мобильные данные превосходит все ожидания,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гетерогенная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архитектура с множеством частотных диапазонов, применением различных технологий радиодоступа и использованием базовых станций с различной величиной зон покрытия, является единственным решением, позволяющим операторам двигаться вперед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404664"/>
            <a:ext cx="9144000" cy="630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Гетерогенная сеть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строится из подсетей, работающих в разных стандартах,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разным технологиям.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 все они образуют единую интегрированную среду, где обеспечен бесшовный незаметный для пользователя переход из одной подсети в другую.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есть, гетерогенная сеть функционирует, как единая система.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сегодняшний день любой крупный город может служить примером гетерогенной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124744"/>
            <a:ext cx="91440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Учитывая многоуровневую и многостандартную структуру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гетерогенной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сети,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план выходит обеспечение непрерывного нахождения абонента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этой сети, независимо от того,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к ней,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каком стандарте она работает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какой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36712"/>
            <a:ext cx="9144000" cy="64533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пользователей повсеместный переход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гетерогенные сети </a:t>
            </a:r>
            <a:r>
              <a:rPr lang="en-US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останется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незаметным. 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Ему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нужно будет вручную переключаться между стандартами, точками доступа и разными сетями. 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Поставщик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 будет делать это автоматически.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организации взаимодействия различных сетей в настоящее время используется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подхода</a:t>
            </a:r>
          </a:p>
        </p:txBody>
      </p:sp>
    </p:spTree>
    <p:extLst>
      <p:ext uri="{BB962C8B-B14F-4D97-AF65-F5344CB8AC3E}">
        <p14:creationId xmlns:p14="http://schemas.microsoft.com/office/powerpoint/2010/main" val="10034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9779" y="548680"/>
            <a:ext cx="870298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Конвергенция телекоммуникационных сетей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объединение нескольких, бывших ранее раздельными, услуг в рамках одной услуги.</a:t>
            </a:r>
          </a:p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Конвергентным телекоммуникационным оборудованием при этом может считаться оборудование способное подменить несколько ролей.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В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определенном смысле можно считать, что узкоспециализированное оборудование обладает низкой конвергентностью,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а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стандартное оборудование - высокой</a:t>
            </a:r>
          </a:p>
        </p:txBody>
      </p:sp>
    </p:spTree>
    <p:extLst>
      <p:ext uri="{BB962C8B-B14F-4D97-AF65-F5344CB8AC3E}">
        <p14:creationId xmlns:p14="http://schemas.microsoft.com/office/powerpoint/2010/main" val="10878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908720"/>
            <a:ext cx="91440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подход связан с использованием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называемых шлюзов,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обеспечивают согласование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двух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стеков протоколов путем преобразования (трансляции) протоколов. Шлюз размещается между взаимодействующими сетями и служит посредником, переводящим сообщения, поступающие от одной сети,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другой сети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700808"/>
            <a:ext cx="9144000" cy="5013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подход заключается в том,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операционные системы серверов и рабочих станций встраиваются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мирно сосуществующих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популярных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стеков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протоколов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908720"/>
            <a:ext cx="91440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Такая технология получила название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мультиплексирования стеков протоколов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счет ее использования либо клиентские запросы используют стек протоколов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сети, к которой относятся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нужные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серверы,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либо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серверы подключают стек протоколов, соответствующий поступившему клиентскому запросу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908720"/>
            <a:ext cx="91440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Шлюз согласует коммуникационные протоколы одного стека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коммуникационными протоколами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другого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стека. 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средства, реализующие шлюз, нет смысла устанавливать ни на одном из двух взаимодействующих компьютеров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разными стеками протоколов,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гораздо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рациональнее разместить их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некотором компьютере-посреднике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8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908720"/>
            <a:ext cx="9144000" cy="511256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построения гетерогенных сетей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813690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5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836712"/>
            <a:ext cx="9144000" cy="5877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гетерогенной сети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следующий: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местах большого скопления людей (стадион, парк, торговый центр, аэропорт и т.п.), где нужно увеличить пропускную способность сети,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устанавливают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микро БС, или Wi-Fi-точки доступа, которые могут быть как доверенными (принадлежать оператору),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686800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С каждым годом усиливается тенденция сближения компьютерных и телекоммуникационных сетей разных видов. 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Предпринимаются попытки создания универсальной, так называемой мультисервисной сети, способной предоставлять услуги как компьютерных, так и телекоммуникационных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телекоммуникационным сетям относятся телефонные сети, радиосети и телевизионные сети.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Главное, что объединяет их с компьютерными сетями, — то, что в качестве ресурса, предоставляемого клиентам, выступает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86800" cy="576064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Однако эти сети, как правило, представляют информацию в разном виде. </a:t>
            </a: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                                       Так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, изначально компьютерные сети разрабатывались для передачи алфавитно-цифровой информации, которую часто называют просто данными, в результате у компьютерных сетей имеется и другое название — сети передачи данных, </a:t>
            </a: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                               в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то время как телефонные сети и радиосети были созданы для передачи только голосовой информации, а телевизионные сети передают </a:t>
            </a: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  и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голос, и изображение</a:t>
            </a:r>
            <a:endParaRPr lang="ru-RU" sz="36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686800" cy="64807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это, </a:t>
            </a: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конвергенция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телекоммуникационных и компьютерных сетей идет по нескольким направлениям.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Прежде всего, наблюдается сближение видов услуг, предоставляемых клиентам.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Первая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не очень успешная попытка создания мультисервисной сети, способной оказывать различные услуги, в том числе услуги телефонии и передачи данных, привела к появлению технологии цифровых сетей с интегрированным обслуживанием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(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Services Digital Network, ISDN)</a:t>
            </a:r>
          </a:p>
        </p:txBody>
      </p:sp>
    </p:spTree>
    <p:extLst>
      <p:ext uri="{BB962C8B-B14F-4D97-AF65-F5344CB8AC3E}">
        <p14:creationId xmlns:p14="http://schemas.microsoft.com/office/powerpoint/2010/main" val="414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686800" cy="55446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на практике ISDN предоставляет сегодня в основном телефонные услуги.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 на роль глобальной мультисервисной сети нового поколения, часто называемой 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англоязычной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Next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 Network (NGN),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или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Public Network (NPN),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претендует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</a:t>
            </a:r>
          </a:p>
        </p:txBody>
      </p:sp>
    </p:spTree>
    <p:extLst>
      <p:ext uri="{BB962C8B-B14F-4D97-AF65-F5344CB8AC3E}">
        <p14:creationId xmlns:p14="http://schemas.microsoft.com/office/powerpoint/2010/main" val="19370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686800" cy="5661248"/>
          </a:xfrm>
        </p:spPr>
        <p:txBody>
          <a:bodyPr>
            <a:normAutofit lnSpcReduction="10000"/>
          </a:bodyPr>
          <a:lstStyle/>
          <a:p>
            <a:pPr marL="0" lv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Наибольшую привлекательность сейчас представляют собой новые виды комбинированных услуг, в которых сочетаются несколько традиционных услуг. </a:t>
            </a:r>
          </a:p>
          <a:p>
            <a:pPr marL="0" lv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Наибольших успехов на практическом поприще достигла IP-телефония, услугами которой, прямо или косвенно сегодня пользуются миллионы людей.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Однако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стать сетью NGN, Интернету еще предстоит пройти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большой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путь</a:t>
            </a:r>
          </a:p>
        </p:txBody>
      </p:sp>
    </p:spTree>
    <p:extLst>
      <p:ext uri="{BB962C8B-B14F-4D97-AF65-F5344CB8AC3E}">
        <p14:creationId xmlns:p14="http://schemas.microsoft.com/office/powerpoint/2010/main" val="3566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1212</TotalTime>
  <Words>1400</Words>
  <Application>Microsoft Office PowerPoint</Application>
  <PresentationFormat>Экран (4:3)</PresentationFormat>
  <Paragraphs>62</Paragraphs>
  <Slides>35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130</cp:revision>
  <dcterms:created xsi:type="dcterms:W3CDTF">2020-09-02T08:49:22Z</dcterms:created>
  <dcterms:modified xsi:type="dcterms:W3CDTF">2021-11-16T17:06:43Z</dcterms:modified>
</cp:coreProperties>
</file>