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325" r:id="rId4"/>
    <p:sldId id="282" r:id="rId5"/>
    <p:sldId id="296" r:id="rId6"/>
    <p:sldId id="308" r:id="rId7"/>
    <p:sldId id="314" r:id="rId8"/>
    <p:sldId id="346" r:id="rId9"/>
    <p:sldId id="317" r:id="rId10"/>
    <p:sldId id="321" r:id="rId11"/>
    <p:sldId id="322" r:id="rId12"/>
    <p:sldId id="323" r:id="rId13"/>
    <p:sldId id="330" r:id="rId14"/>
    <p:sldId id="333" r:id="rId15"/>
    <p:sldId id="334" r:id="rId16"/>
    <p:sldId id="335" r:id="rId17"/>
    <p:sldId id="336" r:id="rId18"/>
    <p:sldId id="339" r:id="rId19"/>
    <p:sldId id="340" r:id="rId20"/>
    <p:sldId id="342" r:id="rId21"/>
    <p:sldId id="343" r:id="rId22"/>
    <p:sldId id="344" r:id="rId23"/>
    <p:sldId id="345" r:id="rId24"/>
    <p:sldId id="347" r:id="rId25"/>
    <p:sldId id="348" r:id="rId26"/>
    <p:sldId id="357" r:id="rId27"/>
    <p:sldId id="349" r:id="rId28"/>
    <p:sldId id="350" r:id="rId29"/>
    <p:sldId id="351" r:id="rId30"/>
    <p:sldId id="352" r:id="rId31"/>
    <p:sldId id="353" r:id="rId32"/>
    <p:sldId id="354" r:id="rId33"/>
    <p:sldId id="359" r:id="rId34"/>
    <p:sldId id="358" r:id="rId35"/>
    <p:sldId id="360" r:id="rId36"/>
    <p:sldId id="361" r:id="rId37"/>
    <p:sldId id="362" r:id="rId38"/>
    <p:sldId id="363" r:id="rId39"/>
    <p:sldId id="364" r:id="rId40"/>
    <p:sldId id="365" r:id="rId41"/>
    <p:sldId id="366" r:id="rId42"/>
    <p:sldId id="367" r:id="rId43"/>
    <p:sldId id="368" r:id="rId44"/>
    <p:sldId id="369" r:id="rId4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6441" autoAdjust="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B35BB-B95B-4EF0-ACDA-7795EDDA6291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8DA98-F1B8-488E-8491-2E48FD53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365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8DA98-F1B8-488E-8491-2E48FD535D7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058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8DA98-F1B8-488E-8491-2E48FD535D7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05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Объект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Объект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C80CEED-4EC1-4610-9722-EC2D1152B194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72090" y="1772816"/>
            <a:ext cx="8748464" cy="3240360"/>
          </a:xfrm>
        </p:spPr>
        <p:txBody>
          <a:bodyPr>
            <a:normAutofit fontScale="92500" lnSpcReduction="10000"/>
          </a:bodyPr>
          <a:lstStyle/>
          <a:p>
            <a:r>
              <a:rPr lang="ru-RU" sz="5400" b="1" dirty="0"/>
              <a:t>Различные возможные операционные системы и их </a:t>
            </a:r>
            <a:r>
              <a:rPr lang="ru-RU" sz="5400" b="1" dirty="0" smtClean="0"/>
              <a:t>приложения</a:t>
            </a:r>
          </a:p>
          <a:p>
            <a:endParaRPr lang="en-US" sz="2700" b="1" dirty="0" smtClean="0"/>
          </a:p>
          <a:p>
            <a:pPr algn="r"/>
            <a:r>
              <a:rPr lang="ru-RU" sz="2700" b="1" dirty="0" smtClean="0"/>
              <a:t>Лекция </a:t>
            </a:r>
            <a:r>
              <a:rPr lang="ru-RU" sz="2700" b="1" dirty="0" smtClean="0"/>
              <a:t>28</a:t>
            </a:r>
            <a:endParaRPr lang="ru-RU" sz="27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88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686800" cy="57606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5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и характеристики сетевых операционных систем</a:t>
            </a:r>
          </a:p>
          <a:p>
            <a:pPr marL="0" indent="0" algn="ctr">
              <a:buNone/>
            </a:pP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Различают ОС со встроенными сетевыми функциями и оболочки над локальными ОС. По другому признаку классификации различают сетевые ОС одноранговые и функционально несимметричные (для систем "клиент/сервер")</a:t>
            </a:r>
          </a:p>
        </p:txBody>
      </p:sp>
    </p:spTree>
    <p:extLst>
      <p:ext uri="{BB962C8B-B14F-4D97-AF65-F5344CB8AC3E}">
        <p14:creationId xmlns:p14="http://schemas.microsoft.com/office/powerpoint/2010/main" val="324632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052736"/>
            <a:ext cx="8686800" cy="580526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5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функции сетевой ОС:</a:t>
            </a:r>
          </a:p>
          <a:p>
            <a:pPr marL="0" indent="0" algn="ctr">
              <a:buNone/>
            </a:pP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каталогами и файлами;</a:t>
            </a:r>
          </a:p>
          <a:p>
            <a:pPr marL="0" indent="0" algn="ctr">
              <a:buNone/>
            </a:pP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ресурсами;</a:t>
            </a:r>
          </a:p>
          <a:p>
            <a:pPr marL="0" indent="0" algn="ctr">
              <a:buNone/>
            </a:pP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Коммуникационные функции;</a:t>
            </a:r>
          </a:p>
          <a:p>
            <a:pPr marL="0" indent="0" algn="ctr">
              <a:buNone/>
            </a:pP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от несанкционированного доступа;</a:t>
            </a:r>
          </a:p>
          <a:p>
            <a:pPr marL="0" indent="0" algn="ctr">
              <a:buNone/>
            </a:pP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отказоустойчивости;</a:t>
            </a:r>
          </a:p>
          <a:p>
            <a:pPr marL="0" indent="0" algn="ctr">
              <a:buNone/>
            </a:pP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сетью</a:t>
            </a:r>
          </a:p>
        </p:txBody>
      </p:sp>
    </p:spTree>
    <p:extLst>
      <p:ext uri="{BB962C8B-B14F-4D97-AF65-F5344CB8AC3E}">
        <p14:creationId xmlns:p14="http://schemas.microsoft.com/office/powerpoint/2010/main" val="299723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каталогами и файлами в сетях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заключается в обеспечении доступа к данным, физически расположенным в других узлах сети. Управление осуществляется с помощью специальной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сетевой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файловой системы.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Файловая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позволяет обращаться к файлам путем применения привычных для локальной работы языковых средств. При обмене файлами должен быть обеспечен необходимый уровень конфиденциальности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обмена (секретности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данных)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9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508" y="1052736"/>
            <a:ext cx="9144000" cy="55892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ресурсами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включает обслуживание запросов на предоставление ресурсов, доступных по сети.</a:t>
            </a:r>
          </a:p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Коммуникационные функции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обеспечивают адресацию, буферизацию, выбор направления для движения данных в разветвленной сети (маршрутизацию), управление потоками данных и др.</a:t>
            </a:r>
          </a:p>
        </p:txBody>
      </p:sp>
    </p:spTree>
    <p:extLst>
      <p:ext uri="{BB962C8B-B14F-4D97-AF65-F5344CB8AC3E}">
        <p14:creationId xmlns:p14="http://schemas.microsoft.com/office/powerpoint/2010/main" val="61149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476672"/>
            <a:ext cx="9144000" cy="638132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от несанкционированного доступа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важная функция, способствующая поддержанию целостности данных и их конфиденциальности. Средства защиты могут разрешать доступ к определенным данным только с некоторых терминалов, в оговоренное время, определенное число раз и т.п.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каждого пользователя в корпоративной сети могут быть свои права доступа с ограничением совокупности доступных директорий или списка возможных действий, например, может быть запрещено изменение содержимого некоторых файлов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76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5976664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Отказоустойчивость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характеризуется сохранением работоспособности системы при воздействии дестабилизирующих факторов. Отказоустойчивость обеспечивается применением для серверов автономных источников питания, отображением или дублированием информации в дисковых накопителях. Под отображением обычно понимают наличие в системе двух копий данных с их расположением на разных дисках, но подключенных к одному контроллеру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16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5446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Дублирование отличается тем, что для каждого из дисков с копиями используются разные контроллеры.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Очевидно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что дублирование более надежно. Дальнейшее повышение отказоустойчивости связано с дублированием серверов, что однако требует дополнительных затрат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на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приобретение оборудования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47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4452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сетью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связано с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применением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соответствующих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протоколов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управления.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Программное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управления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сетью обычно состоит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из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менеджеров и агентов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03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6632"/>
            <a:ext cx="9144000" cy="674136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Менеджером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называется программа, вырабатывающая сетевые команды. </a:t>
            </a:r>
          </a:p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Агенты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представляют собой программы, расположенные в различных узлах сети. Они выполняют команды менеджеров, следят за состоянием узлов, собирают информацию о параметрах их функционирования, сигнализируют о происходящих событиях, фиксируют аномалии, следят за трафиком, осуществляют защиту от вирусов.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Агенты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достаточной степенью интеллектуальности могут участвовать в восстановлении информации после сбоев, в корректировке параметров управления и т.п.</a:t>
            </a:r>
          </a:p>
        </p:txBody>
      </p:sp>
    </p:spTree>
    <p:extLst>
      <p:ext uri="{BB962C8B-B14F-4D97-AF65-F5344CB8AC3E}">
        <p14:creationId xmlns:p14="http://schemas.microsoft.com/office/powerpoint/2010/main" val="119361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260648"/>
            <a:ext cx="9144000" cy="64533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сетевой операционной системы</a:t>
            </a:r>
            <a:endParaRPr lang="ru-RU" sz="3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611560" y="908720"/>
            <a:ext cx="8208912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48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1445" y="404664"/>
            <a:ext cx="8568952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Сетевые операционные системы</a:t>
            </a:r>
          </a:p>
          <a:p>
            <a:pPr algn="ctr"/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Сетевая операционная система составляет основу любой вычислительной сети. Каждый компьютер в сети автономен, поэтому под сетевой операционной системой в широком смысле понимается совокупность операционных систем отдельных компьютеров, взаимодействующих с целью обмена сообщениями и разделения ресурсов по единым правилам – </a:t>
            </a:r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протоколам </a:t>
            </a:r>
            <a:endParaRPr lang="ru-RU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4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404664"/>
            <a:ext cx="9144000" cy="630932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соответствии со структурой, приведенной на рисунке, в сетевой операционной системе отдельной машины можно выделить несколько частей: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	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управления локальными ресурсами компьютера: </a:t>
            </a:r>
            <a:r>
              <a:rPr lang="ru-RU" sz="3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распределения оперативной памяти между процессами, планирования и диспетчеризации процессов, управления процессорами, управления периферийными устройствами и другие функции управления ресурсами локальных ОС</a:t>
            </a:r>
          </a:p>
        </p:txBody>
      </p:sp>
    </p:spTree>
    <p:extLst>
      <p:ext uri="{BB962C8B-B14F-4D97-AF65-F5344CB8AC3E}">
        <p14:creationId xmlns:p14="http://schemas.microsoft.com/office/powerpoint/2010/main" val="294914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404664"/>
            <a:ext cx="9144000" cy="63093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	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предоставления собственных ресурсов и услуг в общее пользование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серверная часть ОС (сервер). Эти средства обеспечивают, например, блокировку файлов и записей, ведение справочников имен сетевых ресурсов; обработку запросов удаленного доступа к собственной файловой системе и базе данных; управление очередями запросов удаленных пользователей к своим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периферийным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устройствам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45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404664"/>
            <a:ext cx="9144000" cy="63093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	</a:t>
            </a:r>
            <a:r>
              <a:rPr lang="ru-RU" sz="3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запроса доступа к удаленным ресурсам и услугам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клиентская часть ОС (редиректор). Эта часть выполняет распознавание и перенаправление в сеть запросов к удаленным ресурсам от приложений и пользователей.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Клиентская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часть также осуществляет прием ответов от серверов и преобразование их в локальный формат, так что для приложения выполнение локальных и удаленных запросов неразличимо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89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1124744"/>
            <a:ext cx="9144000" cy="55892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	</a:t>
            </a:r>
            <a:r>
              <a:rPr lang="ru-RU" sz="3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Коммуникационные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ОС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с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помощью которых происходит обмен сообщениями в сети.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часть обеспечивает адресацию и буферизацию сообщений, выбор маршрута передачи сообщения по сети, надежность передачи и т.п., т. е. является средством транспортировки сообщений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89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260648"/>
            <a:ext cx="9144000" cy="64533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Клиентское программное обеспечение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работы с сетью на клиентских рабочих станциях должно быть установлено клиентское программное обеспечение. Это программное обеспечение обеспечивает доступ к ресурсам, расположенным на сетевом сервере. Тремя наиболее важными компонентами клиентского программного обеспечения являются редиректоры (redirector), распределители (desig-nator) и имена UNC (UNC pathnames)</a:t>
            </a:r>
          </a:p>
        </p:txBody>
      </p:sp>
    </p:spTree>
    <p:extLst>
      <p:ext uri="{BB962C8B-B14F-4D97-AF65-F5344CB8AC3E}">
        <p14:creationId xmlns:p14="http://schemas.microsoft.com/office/powerpoint/2010/main" val="133523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569" y="980728"/>
            <a:ext cx="9144000" cy="56612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Редиректор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сетевое программное обеспечение, которое принимает запросы ввода/вывода для удаленных файлов, именованных каналов или почтовых слотов и затем переназначает их сетевым сервисам другого компьютера.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Редиректор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перехватывает все запросы, поступающие от приложений,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анализирует их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39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92696"/>
            <a:ext cx="8447032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088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1484784"/>
            <a:ext cx="9144000" cy="5229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Фактически существуют </a:t>
            </a:r>
            <a:r>
              <a:rPr lang="ru-RU" sz="3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два типа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редиректоров, используемых в сети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ctr">
              <a:buNone/>
            </a:pPr>
            <a:endParaRPr lang="ru-RU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клиентский редиректор (client redirector)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серверный редиректор (server redirector)</a:t>
            </a:r>
          </a:p>
        </p:txBody>
      </p:sp>
    </p:spTree>
    <p:extLst>
      <p:ext uri="{BB962C8B-B14F-4D97-AF65-F5344CB8AC3E}">
        <p14:creationId xmlns:p14="http://schemas.microsoft.com/office/powerpoint/2010/main" val="361140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Оба редиректора функционируют на представительском уровне модели OSI.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Когда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 делает запрос к сетевому приложению или службе, редиректор перехватывает этот запрос и проверяет, является ли ресурс локальным (находящимся на запрашивающем компьютере)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или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удаленным (в сети).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редиректор определяет, что это локальный запрос, он направляет запрос центральному процессору для немедленной обработки. Если запрос предназначен для сети, редиректор направляет запрос по сети к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соответствующему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серверу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29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436712"/>
            <a:ext cx="9144000" cy="645333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существу, редиректоры скрывают от пользователя сложность доступа к сети. После того как сетевой ресурс определен, пользователи могут получить к нему доступ без знания его точного расположения.</a:t>
            </a:r>
          </a:p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Распределитель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(designator) представляет собой часть программного обеспечения, управляющую присвоением букв накопителя (drive letter) как локальным, так и удаленным сетевым ресурсам или разделяемым дисководам, что помогает во взаимодействии с сетевыми ресурсами</a:t>
            </a:r>
          </a:p>
        </p:txBody>
      </p:sp>
    </p:spTree>
    <p:extLst>
      <p:ext uri="{BB962C8B-B14F-4D97-AF65-F5344CB8AC3E}">
        <p14:creationId xmlns:p14="http://schemas.microsoft.com/office/powerpoint/2010/main" val="100344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7470" y="692696"/>
            <a:ext cx="870298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узком смысле сетевая ОС – это операционная система отдельного компьютера, обеспечивающая ему возможность работать в сети</a:t>
            </a:r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Сетевые операционные системы (Network Operating System – NOS) 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endParaRPr lang="ru-RU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 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комплекс программ, обеспечивающих обработку, хранение и передачу </a:t>
            </a:r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данных 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сети</a:t>
            </a:r>
            <a:endParaRPr lang="ru-RU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85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404664"/>
            <a:ext cx="9144000" cy="630932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Редиректор и распределитель являются не единственными методами, используемыми для доступа к сетевым ресурсам.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Большинство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современных сетевых операционных систем распознают имена UNC (Universal Naming Convention — Универсальное соглашение по наименованию). 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 представляют собой стандартный способ именования сетевых ресурсов. Эти имена имеют форму </a:t>
            </a: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ru-RU" sz="3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Имя_сервера\имя_ресурса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Способные работать с UNC приложения и утилиты командной строки используют имена UNC вместо отображения сетевых дисков</a:t>
            </a:r>
          </a:p>
        </p:txBody>
      </p:sp>
    </p:spTree>
    <p:extLst>
      <p:ext uri="{BB962C8B-B14F-4D97-AF65-F5344CB8AC3E}">
        <p14:creationId xmlns:p14="http://schemas.microsoft.com/office/powerpoint/2010/main" val="175289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404664"/>
            <a:ext cx="9144000" cy="6165304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Типы сетевых операционных систем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Некоторые из сетевых операционных систем, в том числе Windows, имеют программные компоненты, обеспечивающие компьютеру как клиентские, так и серверные возможности.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компьютерам поддерживать и использовать сетевые ресурсы и преобладает в одноранговых сетях.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общем, этот тип сетевых операционных систем не так мощен и надежен, как законченные сетевые операционные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54251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1268760"/>
            <a:ext cx="9144000" cy="54452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Главное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преимущество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комбинированной клиентско–серверной сетевой операционной системы заключается в том,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что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важные ресурсы, расположенные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на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отдельной рабочей станции,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могут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быть разделены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с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остальной частью сети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1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1124744"/>
            <a:ext cx="9144000" cy="55892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Недостаток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состоит в том, что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если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рабочая станция поддерживает много активно используемых ресурсов,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она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испытывает серьезное падение производительности.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такое происходит, то необходимо перенести эти ресурсы на сервер для увеличения общей производительности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93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1628800"/>
            <a:ext cx="9144000" cy="50851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зависимости от функций, возлагаемых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на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конкретный компьютер,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в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его операционной системе может отсутствовать либо клиентская,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либо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серверная части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27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1052736"/>
            <a:ext cx="9144000" cy="56612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Сетевые ОС делят на сетевые ОС для серверов и сетевые ОС для пользователей. Существуют специальные сетевые ОС, которым приданы функции обычных систем (например, Windows NT) и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обычные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 (Windows XP),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которым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приданы сетевые функции. Практически все современные ОС имеют встроенные сетевые функции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74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1268760"/>
            <a:ext cx="9144000" cy="54452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зависимости от того, как распределены функции между компьютерами сети,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сетевые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операционные системы, а, следовательно, и сети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делятся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3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два класса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одноранговые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двухранговые,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которые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чаще называют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сетями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выделенными серверами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08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908720"/>
            <a:ext cx="9144000" cy="5805264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компьютер предоставляет свои ресурсы другим пользователям сети,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то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он играет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роль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сервера.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При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этом компьютер, обращающийся к ресурсам другой машины,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клиентом.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работающий в сети, может выполнять функции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либо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клиента,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либо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сервера,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либо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совмещать обе функции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81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476672"/>
            <a:ext cx="9144000" cy="623731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выполнение серверных функций является основным назначением компьютера,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то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такой компьютер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называется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выделенным сервером.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зависимости от того, какой ресурс сервера является разделяемым,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он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называется файл-сервером, факс-сервером, принт-сервером, сервером приложений и т.д. Выделенный сервер не принято использовать в качестве компьютера для выполнения текущих задач, не связанных с его основным назначением, так как это может уменьшить производительность его работы как сервера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22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476672"/>
            <a:ext cx="9144000" cy="623731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выделенных серверах желательно устанавливать ОС, специально оптимизированные для выполнения определенных серверных функций.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подобных сетях с чаще всего используются сетевые операционные системы, в состав которых входит нескольких вариантов ОС, отличающихся возможностями серверных частей.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сетевая ОС Novell NetWare имеет серверный вариант, оптимизированный для работы в качестве файл-сервера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052736"/>
            <a:ext cx="8686800" cy="5400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/>
                <a:ea typeface="Calibri"/>
              </a:rPr>
              <a:t>Сетевая операционная система выполняет функции прикладной платформы, предоставляет разнообразные виды сетевых служб и поддерживает работу прикладных процессов, выполняемых в абонентских системах. </a:t>
            </a:r>
          </a:p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/>
                <a:ea typeface="Calibri"/>
              </a:rPr>
              <a:t>Сетевые операционные системы используют клиент-серверную, либо одноранговую архитектуру. </a:t>
            </a:r>
            <a:endParaRPr lang="ru-RU" dirty="0" smtClean="0">
              <a:solidFill>
                <a:schemeClr val="tx1"/>
              </a:solidFill>
              <a:latin typeface="Times New Roman"/>
              <a:ea typeface="Calibri"/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/>
                <a:ea typeface="Calibri"/>
              </a:rPr>
              <a:t>Компоненты </a:t>
            </a:r>
            <a:r>
              <a:rPr lang="ru-RU" dirty="0">
                <a:solidFill>
                  <a:schemeClr val="tx1"/>
                </a:solidFill>
                <a:latin typeface="Times New Roman"/>
                <a:ea typeface="Calibri"/>
              </a:rPr>
              <a:t>NOS располагаются на всех рабочих станциях, включенных в сеть</a:t>
            </a:r>
          </a:p>
        </p:txBody>
      </p:sp>
    </p:spTree>
    <p:extLst>
      <p:ext uri="{BB962C8B-B14F-4D97-AF65-F5344CB8AC3E}">
        <p14:creationId xmlns:p14="http://schemas.microsoft.com/office/powerpoint/2010/main" val="93870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908720"/>
            <a:ext cx="9144000" cy="58052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одноранговых сетях все компьютеры равны в правах доступа к ресурсам друг друга. 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пользователь может по своему желанию объявить какой-либо ресурс своего компьютера разделяемым,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после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чего другие пользователи могут его использовать.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таких сетях на всех компьютерах устанавливается одна и та же ОС</a:t>
            </a:r>
          </a:p>
        </p:txBody>
      </p:sp>
    </p:spTree>
    <p:extLst>
      <p:ext uri="{BB962C8B-B14F-4D97-AF65-F5344CB8AC3E}">
        <p14:creationId xmlns:p14="http://schemas.microsoft.com/office/powerpoint/2010/main" val="181775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1052736"/>
            <a:ext cx="9144000" cy="56612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Операционная система UNIX - многопользовательская, многозадачная операционная система, способная функционировать на различных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аппаратных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платформах.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микроядро ОС UNIX встроен модуль, выполняющий протокол управления передачей/межсетевой протокол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(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TCP/IP)</a:t>
            </a:r>
          </a:p>
        </p:txBody>
      </p:sp>
    </p:spTree>
    <p:extLst>
      <p:ext uri="{BB962C8B-B14F-4D97-AF65-F5344CB8AC3E}">
        <p14:creationId xmlns:p14="http://schemas.microsoft.com/office/powerpoint/2010/main" val="158834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1124744"/>
            <a:ext cx="9144000" cy="55892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Операционная система Linux - сетевая операционная система,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ядро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которой разработано на базе операционной системы Unix. Linux распространяется с открытыми исходными кодами и применяется для создания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серверов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вычислительных сетях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Интернете</a:t>
            </a:r>
          </a:p>
        </p:txBody>
      </p:sp>
    </p:spTree>
    <p:extLst>
      <p:ext uri="{BB962C8B-B14F-4D97-AF65-F5344CB8AC3E}">
        <p14:creationId xmlns:p14="http://schemas.microsoft.com/office/powerpoint/2010/main" val="259134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1368152"/>
            <a:ext cx="9144000" cy="53732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Сетевая операционная система NetWare - разработанная корпорацией Novell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сетевая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операционная система,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которая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 одноранговую архитектуру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или                                                                 архитектуру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клиент-сервер</a:t>
            </a:r>
          </a:p>
        </p:txBody>
      </p:sp>
    </p:spTree>
    <p:extLst>
      <p:ext uri="{BB962C8B-B14F-4D97-AF65-F5344CB8AC3E}">
        <p14:creationId xmlns:p14="http://schemas.microsoft.com/office/powerpoint/2010/main" val="131316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404664"/>
            <a:ext cx="9144000" cy="63093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Сетевая операционная система Windows NT - разработанная корпорацией Microsoft сетевая, многозадачная операционная система, поддерживающая архитектуру клиент-сервер. ОС Windows NT существует в виде </a:t>
            </a:r>
            <a:r>
              <a:rPr lang="ru-RU" sz="3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двух продуктов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NT Server, выполняющий функции сервера;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NT Workstation, реализующий задачи клиента</a:t>
            </a:r>
          </a:p>
        </p:txBody>
      </p:sp>
    </p:spTree>
    <p:extLst>
      <p:ext uri="{BB962C8B-B14F-4D97-AF65-F5344CB8AC3E}">
        <p14:creationId xmlns:p14="http://schemas.microsoft.com/office/powerpoint/2010/main" val="58732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484784"/>
            <a:ext cx="8686800" cy="53732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 определяет взаимосвязанную группу протоколов верхних уровней, обеспечивающих выполнение основных функций сети.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 ним, в первую очередь, относятся:</a:t>
            </a:r>
          </a:p>
        </p:txBody>
      </p:sp>
    </p:spTree>
    <p:extLst>
      <p:ext uri="{BB962C8B-B14F-4D97-AF65-F5344CB8AC3E}">
        <p14:creationId xmlns:p14="http://schemas.microsoft.com/office/powerpoint/2010/main" val="100126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772816"/>
            <a:ext cx="8686800" cy="49685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/>
                <a:ea typeface="Times New Roman"/>
              </a:rPr>
              <a:t>1.	Адресация объектов сети;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/>
                <a:ea typeface="Times New Roman"/>
              </a:rPr>
              <a:t>2.	Функционирование сетевых служб;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/>
                <a:ea typeface="Times New Roman"/>
              </a:rPr>
              <a:t>3.	Обеспечение безопасности данных;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/>
                <a:ea typeface="Times New Roman"/>
              </a:rPr>
              <a:t>4.	Управление </a:t>
            </a:r>
            <a:r>
              <a:rPr lang="ru-RU" sz="3600" dirty="0" smtClean="0">
                <a:solidFill>
                  <a:schemeClr val="tx1"/>
                </a:solidFill>
                <a:latin typeface="Times New Roman"/>
                <a:ea typeface="Times New Roman"/>
              </a:rPr>
              <a:t>сетью</a:t>
            </a:r>
            <a:endParaRPr lang="ru-RU" sz="3600" dirty="0">
              <a:solidFill>
                <a:schemeClr val="tx1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710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476672"/>
            <a:ext cx="8686800" cy="626469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выборе NOS необходимо рассматривать множество факторов. Среди них:</a:t>
            </a:r>
          </a:p>
          <a:p>
            <a:pPr marL="0" indent="0" algn="ctr">
              <a:buNone/>
            </a:pPr>
            <a:r>
              <a:rPr lang="ru-RU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набор сетевых служб, которые предоставляет сеть;</a:t>
            </a:r>
          </a:p>
          <a:p>
            <a:pPr marL="0" indent="0" algn="ctr">
              <a:buNone/>
            </a:pPr>
            <a:r>
              <a:rPr lang="ru-RU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возможность наращивания имен, определяющих хранимые данные и прикладные программы;</a:t>
            </a:r>
          </a:p>
          <a:p>
            <a:pPr marL="0" indent="0" algn="ctr">
              <a:buNone/>
            </a:pPr>
            <a:r>
              <a:rPr lang="ru-RU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механизм рассредоточения ресурсов по сети;</a:t>
            </a:r>
          </a:p>
          <a:p>
            <a:pPr marL="0" indent="0" algn="ctr">
              <a:buNone/>
            </a:pPr>
            <a:r>
              <a:rPr lang="ru-RU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способ модификации сети и сетевых служб;</a:t>
            </a:r>
          </a:p>
        </p:txBody>
      </p:sp>
    </p:spTree>
    <p:extLst>
      <p:ext uri="{BB962C8B-B14F-4D97-AF65-F5344CB8AC3E}">
        <p14:creationId xmlns:p14="http://schemas.microsoft.com/office/powerpoint/2010/main" val="414428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620688"/>
            <a:ext cx="8686800" cy="623731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надежность функционирования и быстродействие сети;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используемые или выбираемые физические средства соединения;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типы компьютеров, объединяемых в сеть, их операционные системы;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предлагаемые системы, обеспечивающие управление сетью;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используемые средства защиты данных;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совместимость с уже созданными прикладными процессами;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число серверов, которое может работать в сети;</a:t>
            </a:r>
          </a:p>
        </p:txBody>
      </p:sp>
    </p:spTree>
    <p:extLst>
      <p:ext uri="{BB962C8B-B14F-4D97-AF65-F5344CB8AC3E}">
        <p14:creationId xmlns:p14="http://schemas.microsoft.com/office/powerpoint/2010/main" val="193701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484784"/>
            <a:ext cx="8686800" cy="5157192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перечень ретрансляционных систем, обеспечивающих сопряжение локальных сетей с различными территориальными сетями;</a:t>
            </a:r>
          </a:p>
          <a:p>
            <a:pPr marL="0" lvl="0" indent="0" algn="ctr">
              <a:buNone/>
            </a:pP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способ документирования работы сети, организация подсказок и поддержек</a:t>
            </a:r>
          </a:p>
        </p:txBody>
      </p:sp>
    </p:spTree>
    <p:extLst>
      <p:ext uri="{BB962C8B-B14F-4D97-AF65-F5344CB8AC3E}">
        <p14:creationId xmlns:p14="http://schemas.microsoft.com/office/powerpoint/2010/main" val="356678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1290</TotalTime>
  <Words>1517</Words>
  <Application>Microsoft Office PowerPoint</Application>
  <PresentationFormat>Экран (4:3)</PresentationFormat>
  <Paragraphs>109</Paragraphs>
  <Slides>44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45" baseType="lpstr">
      <vt:lpstr>Трек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Эволюция компьютерных сетей</dc:title>
  <dc:creator>Marina</dc:creator>
  <cp:lastModifiedBy>Marina</cp:lastModifiedBy>
  <cp:revision>140</cp:revision>
  <dcterms:created xsi:type="dcterms:W3CDTF">2020-09-02T08:49:22Z</dcterms:created>
  <dcterms:modified xsi:type="dcterms:W3CDTF">2021-11-24T05:42:37Z</dcterms:modified>
</cp:coreProperties>
</file>