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86" r:id="rId6"/>
    <p:sldId id="269" r:id="rId7"/>
    <p:sldId id="281" r:id="rId8"/>
    <p:sldId id="282" r:id="rId9"/>
    <p:sldId id="261" r:id="rId10"/>
    <p:sldId id="263" r:id="rId11"/>
    <p:sldId id="265" r:id="rId12"/>
    <p:sldId id="283" r:id="rId13"/>
    <p:sldId id="284" r:id="rId14"/>
    <p:sldId id="270" r:id="rId15"/>
    <p:sldId id="267" r:id="rId16"/>
    <p:sldId id="28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458200" cy="6264696"/>
          </a:xfrm>
        </p:spPr>
        <p:txBody>
          <a:bodyPr>
            <a:normAutofit fontScale="92500" lnSpcReduction="20000"/>
          </a:bodyPr>
          <a:lstStyle/>
          <a:p>
            <a:r>
              <a:rPr lang="ru-RU" sz="5400" b="1" dirty="0" smtClean="0"/>
              <a:t>Современное программное обеспечение, используемое в проектировании сетей, сетевом оборудовании и компьютерных компонентах </a:t>
            </a:r>
          </a:p>
          <a:p>
            <a:pPr algn="r"/>
            <a:r>
              <a:rPr lang="ru-RU" sz="5400" b="1" dirty="0" smtClean="0"/>
              <a:t>  </a:t>
            </a:r>
            <a:r>
              <a:rPr lang="ru-RU" sz="2700" b="1" dirty="0" smtClean="0"/>
              <a:t>Лекция 3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19268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операционные системы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сетевой ОС выделяют несколько частей: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управления локальными 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предоставления собственных ресурсов и услуг в общее пользование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серверная часть ОС (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запроса доступа к удаленным ресурсам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услугам и их использования – клиентская часть ОС (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средства ОС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 помощью которых происходит обмен сообщениями 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839200" cy="56034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и аппаратное обеспечение компьютерных </a:t>
            </a: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компьютерных сетей – это совокупность различных устройств, которые образуют собой эту самую сеть.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Устройствами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компьютеры, которые обслуживают сети всех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уровней</a:t>
            </a:r>
          </a:p>
        </p:txBody>
      </p:sp>
    </p:spTree>
    <p:extLst>
      <p:ext uri="{BB962C8B-B14F-4D97-AF65-F5344CB8AC3E}">
        <p14:creationId xmlns:p14="http://schemas.microsoft.com/office/powerpoint/2010/main" val="29309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839200" cy="56034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техническое обеспечение компьютерных сетей входят: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персональный компьютер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через него пользователь получает доступ к сети;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хост-компьютер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имеет непосредственный выход в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данных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правила, которые определяют формат данных и процедуру их передачи;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839200" cy="56034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техническое обеспечение компьютерных сетей входят: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обрабатывает запросы от всех компьютеров;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файл-сервер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работает с базами данных;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периферийное оборудование сети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всё аппаратное обеспечение, помогающее пользователю работать с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сетью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архитектура соответствует реализации физического и канального уровней модели OSI, определяет кабельную систему, кодирование сигналов, скорость передачи, формат сетевых кадров (фреймов), топологию и метод доступа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архитектуре соответствуют свои компоненты – кабели, разъемы, интерфейсные карты,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кабельные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центры и т.д.</a:t>
            </a: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56754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локальных и широкомасштабных сетях применяются различные сетевые технологии, выбор которых зависит от многих факторов.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факторами являются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требования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пропускной способности сети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отклика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расположение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узлов, расстояния и условия прокладки коммуникаций;</a:t>
            </a: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44824"/>
            <a:ext cx="8686800" cy="4235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требования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надежности и конфиденциальности связи;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ограничения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стоимость аппаратуры и коммуникаций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124744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средства передачи данных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комплекс программ, обеспечивающий передачу данных.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– это специальные программы и системы, которые позволяют сети исправно функционировать, а пользователям работать с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58326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множество элементов таких, как:</a:t>
            </a:r>
            <a:endParaRPr lang="ru-RU" sz="15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обязательная часть, гарантирует работу компьютера;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технического обслуживания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облегчает диагностику, тестирование оборудования и поиск ошибок и проблем в компьютере;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сервисные программы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расширяют возможности операционной системы, предоставляя пользователю различные дополнительные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системы передачи данных можно разделить на </a:t>
            </a:r>
            <a:endParaRPr lang="ru-RU" sz="4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назначения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специализированные </a:t>
            </a:r>
            <a:r>
              <a:rPr lang="ru-RU" sz="4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назначения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предназначены для организации передачи данных между пользователями и доступны любым пользователям системы,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специализированные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для ограниченного круга пользователей.</a:t>
            </a:r>
          </a:p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программное обеспечение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программное обеспечение, позволяющее организовать работу пользователя в сети.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представлено общим, системным и специальным программным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488337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сетевого программного обеспечения компьютерных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программа просмотра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веб-страниц.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следующие средства: программу для работы с электронной почтой (чтение, создание, редактирование и отправка почтовых сообщений); программу для работы с сервером новостей (подписка на группу новостей, чтение новостей, создание и пересылка сообщений), редактор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488337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сетевого программного обеспечения компьютерных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HTML-редакторы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редакторы, предназначенные для создания веб-страниц;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графические веб-средства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средства, предназначенные для оптимизации графических элементов веб-страниц;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машинные переводчики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программные средства, служащие для просмотра веб-страниц на различных языках;</a:t>
            </a:r>
          </a:p>
        </p:txBody>
      </p:sp>
    </p:spTree>
    <p:extLst>
      <p:ext uri="{BB962C8B-B14F-4D97-AF65-F5344CB8AC3E}">
        <p14:creationId xmlns:p14="http://schemas.microsoft.com/office/powerpoint/2010/main" val="18442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58914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сетевого программного обеспечения компьютерных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антивирусные сетевые программы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программы, используемые для предотвращения попадания программных вирусов на компьютер пользователя или распространения его по локальной сети фирмы;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предоставления собственных ресурсов и услуг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общего пользования – с помощью них можно вести справочники, обрабатывать запросы удаленного доступа и управлять периферийными устройствами;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средства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благодаря им происходит обмен сообщениями в сети между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892480" cy="59766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 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системному программному обеспечению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относят:</a:t>
            </a:r>
          </a:p>
          <a:p>
            <a:pPr marL="0" lv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операционную систему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– обязательную часть системного программного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сервисные программы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программы, которые расширяют возможности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технического обслуживания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систему, которая облегчает диагностику, тестирование оборудования и поиск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неисправностей;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сетевые ОС 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предназначены для управления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сетью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174</TotalTime>
  <Words>308</Words>
  <Application>Microsoft Office PowerPoint</Application>
  <PresentationFormat>Экран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18</cp:revision>
  <dcterms:created xsi:type="dcterms:W3CDTF">2020-09-02T08:49:22Z</dcterms:created>
  <dcterms:modified xsi:type="dcterms:W3CDTF">2022-09-18T14:31:35Z</dcterms:modified>
</cp:coreProperties>
</file>