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86" r:id="rId6"/>
    <p:sldId id="269" r:id="rId7"/>
    <p:sldId id="281" r:id="rId8"/>
    <p:sldId id="282" r:id="rId9"/>
    <p:sldId id="261" r:id="rId10"/>
    <p:sldId id="263" r:id="rId11"/>
    <p:sldId id="265" r:id="rId12"/>
    <p:sldId id="283" r:id="rId13"/>
    <p:sldId id="284" r:id="rId14"/>
    <p:sldId id="270" r:id="rId15"/>
    <p:sldId id="267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58200" cy="5832648"/>
          </a:xfrm>
        </p:spPr>
        <p:txBody>
          <a:bodyPr>
            <a:normAutofit/>
          </a:bodyPr>
          <a:lstStyle/>
          <a:p>
            <a:r>
              <a:rPr lang="ru-RU" sz="5400" b="1" dirty="0"/>
              <a:t>Комитет по сетевым стандартам, сетевые топологии (сетка, звезда, дерево, шина, кольцо и трехмерный тор)  </a:t>
            </a:r>
            <a:endParaRPr lang="ru-RU" sz="5400" b="1" dirty="0" smtClean="0"/>
          </a:p>
          <a:p>
            <a:pPr algn="r"/>
            <a:r>
              <a:rPr lang="ru-RU" sz="2700" b="1" dirty="0" smtClean="0"/>
              <a:t>Лекция 4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sites.google.com/site/topologlllvs2/_/rsrc/1468860784575/6-topologia-derevo/4-6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8100392" cy="6426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3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839200" cy="64533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40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достоинствам</a:t>
            </a:r>
            <a:r>
              <a:rPr lang="ru-RU" sz="4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 топологии можно отнести то, что сеть с данной топологией легко увеличить и легко её контролировать (поиск обрывов и неисправностей).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Недостатками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то, что при выходе из строя родительского узла, выйдут из строя и все его дочерние узлы (выход из строя корня — выход из строя всей сети), и также ограничена пропускная способность (доступ к сети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может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затруднён)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839200" cy="560345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ЗВЕЗДА</a:t>
            </a:r>
          </a:p>
          <a:p>
            <a:pPr marL="0" indent="0" algn="ctr">
              <a:buNone/>
            </a:pPr>
            <a:r>
              <a:rPr lang="ru-RU" sz="4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Звезда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endParaRPr lang="ru-RU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компьютерной сети, в которой все компьютеры сети присоединены к центральному узлу, образуя физический сегмент сети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Подобный сегмент сети </a:t>
            </a: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функционировать как отдельно, так и в составе сложной сетевой топологии</a:t>
            </a:r>
          </a:p>
        </p:txBody>
      </p:sp>
    </p:spTree>
    <p:extLst>
      <p:ext uri="{BB962C8B-B14F-4D97-AF65-F5344CB8AC3E}">
        <p14:creationId xmlns:p14="http://schemas.microsoft.com/office/powerpoint/2010/main" val="1197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76672"/>
            <a:ext cx="8839200" cy="56034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88640"/>
            <a:ext cx="8424936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50993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топология с явно выделенным центром, к которому подключаются все другие абоненты.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обмен информацией идет исключительно через центральный компьютер, на который таким способом ложится очень большая нагрузка, потому ничем другим, кроме сети, оно заниматься не </a:t>
            </a: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50273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говорить об устойчивости звезды к отказам компьютеров, то выход из строя периферийного компьютера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никак не отражается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функционировании оставшейся части сети,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любой отказ центрального устройства делает сеть полностью </a:t>
            </a:r>
            <a:r>
              <a:rPr lang="ru-RU" sz="3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неработоспособной</a:t>
            </a:r>
          </a:p>
        </p:txBody>
      </p:sp>
    </p:spTree>
    <p:extLst>
      <p:ext uri="{BB962C8B-B14F-4D97-AF65-F5344CB8AC3E}">
        <p14:creationId xmlns:p14="http://schemas.microsoft.com/office/powerpoint/2010/main" val="258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50993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также топология, называемая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пассивной звездой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только внешне похожа на звезду.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центре сети с данной топологией помещается не компьютер, а концентратор, или хаб (hub), выполняющий ту же функцию, что и репитер.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восстанавливает приходящие сигналы и пересылает их в другие линии связи</a:t>
            </a:r>
          </a:p>
        </p:txBody>
      </p:sp>
    </p:spTree>
    <p:extLst>
      <p:ext uri="{BB962C8B-B14F-4D97-AF65-F5344CB8AC3E}">
        <p14:creationId xmlns:p14="http://schemas.microsoft.com/office/powerpoint/2010/main" val="110643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980728"/>
            <a:ext cx="8686800" cy="576064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</a:t>
            </a:r>
            <a:r>
              <a:rPr lang="ru-RU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достоинство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звезды состоит в том, что все точки подключения собраны в одном месте.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легко контролировать работу сети, локализовать неисправности сети, а также ограничивать доступ посторонних лиц к жизненно важным для сети точкам подключения.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Общим </a:t>
            </a:r>
            <a:r>
              <a:rPr lang="ru-RU" sz="36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недостатком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всех топологий типа «звезда» является значительно больший, чем при других топологиях, расход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ОБЩАЯ ШИНА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типа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шина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представляет собой общий кабель (называемый шина или магистраль), к которому подсоединены все рабочие станции.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топологии «шина» по своей структуре предполагается идентичность сетевого оборудования компьютеров, а также равноправие всех абонентов.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таком соединении компьютеры могут передавать только по очереди, так как линия связи единственная.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противном случае передаваемая информация будет искажаться в результате наложения сигналов (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коллизии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абонентов в шину довольно просто и обычно возможно даже во время работы сети.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большинстве случаев при использовании шины требуется минимальное количество соединительного кабеля по сравнению с другими топологиями.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Шине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страшны отказы отдельных компьютеров, так как все остальные компьютеры сети могут нормально продолжать обмен</a:t>
            </a:r>
          </a:p>
        </p:txBody>
      </p:sp>
    </p:spTree>
    <p:extLst>
      <p:ext uri="{BB962C8B-B14F-4D97-AF65-F5344CB8AC3E}">
        <p14:creationId xmlns:p14="http://schemas.microsoft.com/office/powerpoint/2010/main" val="39282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412776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 существует уже достаточно много технологий построения локальной сети.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 от того, какие топологии, каналы связи и методы передачи данных используются, все они реализованы и описаны в так называемых </a:t>
            </a:r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ru-RU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стандартах</a:t>
            </a: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Наращивание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длины сети не может продолжаться бесконечно, так как существуют еще и ограничения, связанные с конечной скоростью распространения сигналов по линиям связи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835292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14348"/>
            <a:ext cx="8686800" cy="5829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КОЛЬЦО</a:t>
            </a: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Кольцо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топология, в которой каждый компьютер соединен линиями связи только с двумя другими: от одного он только получает информацию, а другому только передает.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линии связи, как и в случае звезды, работает только один передатчик и один приемник</a:t>
            </a:r>
          </a:p>
        </p:txBody>
      </p:sp>
    </p:spTree>
    <p:extLst>
      <p:ext uri="{BB962C8B-B14F-4D97-AF65-F5344CB8AC3E}">
        <p14:creationId xmlns:p14="http://schemas.microsoft.com/office/powerpoint/2010/main" val="34955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 кольца состоит в том, что каждый компьютер ретранслирует (восстанавливает) приходящий к нему сигнал, то есть выступает в роли репитера, поэтому затухание сигнала во всем кольце не имеет никакого значения, важно только затухание между соседними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компьютерами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кольца.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Четко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выделенного центра в данном случае нет, все компьютеры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могут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быть одинаковыми</a:t>
            </a:r>
          </a:p>
        </p:txBody>
      </p:sp>
    </p:spTree>
    <p:extLst>
      <p:ext uri="{BB962C8B-B14F-4D97-AF65-F5344CB8AC3E}">
        <p14:creationId xmlns:p14="http://schemas.microsoft.com/office/powerpoint/2010/main" val="1408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620688"/>
            <a:ext cx="8686800" cy="604867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Строго говоря, компьютеры в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кольце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являются полностью равноправными (в отличие, например, от шинной топологии). Одни из них обязательно получают информацию от компьютера, ведущего передачу в данный момент, раньше, а другие - позже.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этой особенности топологии и строятся методы управления обменом по сети, специально рассчитанные на «кольцо»</a:t>
            </a:r>
          </a:p>
        </p:txBody>
      </p:sp>
      <p:pic>
        <p:nvPicPr>
          <p:cNvPr id="4" name="Рисунок 3" descr="https://sites.google.com/site/websitecomputernetworks/_/rsrc/1355656245488/home/lection/2/2-3/2-3-3/2-3-3.jpg?height=188&amp;width=3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4"/>
            <a:ext cx="6480720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8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Кольцевая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является самой устойчивой к перегрузкам, она обеспечивает уверенную работу с самыми большими потоками передаваемой по сети информации, так как в ней, как правило, нет конфликтов (в отличие от шины), а также отсутствует центральный </a:t>
            </a:r>
            <a:r>
              <a:rPr lang="ru-RU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 </a:t>
            </a:r>
            <a:r>
              <a:rPr lang="ru-RU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(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 звезды)</a:t>
            </a: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РЕШЕТКА</a:t>
            </a:r>
          </a:p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Решетка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это топология, в которой узлы образуют регулярную многомерную решётку. При этом каждое ребро решётки параллельно её оси и соединяет два смежных узла вдоль этой оси</a:t>
            </a:r>
          </a:p>
        </p:txBody>
      </p:sp>
      <p:pic>
        <p:nvPicPr>
          <p:cNvPr id="4" name="Рисунок 3" descr="https://sites.google.com/site/tipykomputernyhsetej/_/rsrc/1367495670675/klassifikacia-komputernyh-setej/po-tipu-setevoj-topologii/resetka/Ful_topolog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54" y="3933056"/>
            <a:ext cx="3480685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1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404664"/>
            <a:ext cx="8686800" cy="64533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Одномерная «решётка»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цепь, соединяющая два внешних узла (имеющие лишь одного соседа) через некоторое количество внутренних (у которых по два соседа — слева и справа).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соединении обоих внешних узлов получается топология «кольцо».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Двух- и трёхмерные решётки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используются в архитектуре суперкомпьютеров.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Многомерная решётка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соединённая циклически в более чем одном измерении, называется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«тор»</a:t>
            </a: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686800" cy="4680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правил и соглашений, используемых при создании локальной сети и организации передачи данных с применением определенной топологии, оборудования, протоколов и т. д.</a:t>
            </a: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20688"/>
            <a:ext cx="8686800" cy="597666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числу </a:t>
            </a: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организаций по стандартизации</a:t>
            </a:r>
          </a:p>
          <a:p>
            <a:pPr marL="0" indent="0" algn="ctr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относятся: </a:t>
            </a:r>
            <a:endParaRPr lang="ru-RU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международная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 стандартизации, </a:t>
            </a:r>
          </a:p>
          <a:p>
            <a:pPr marL="0" indent="0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международная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комиссия по электротехнике (</a:t>
            </a:r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Electrotechnical Commision, IEC), </a:t>
            </a:r>
          </a:p>
          <a:p>
            <a:pPr marL="0" indent="0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международный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союз электросвязи (</a:t>
            </a:r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Telecommunications Union, ITU), </a:t>
            </a:r>
          </a:p>
          <a:p>
            <a:pPr marL="0" indent="0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институт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инженеров электротехники и радиоэлектроники (</a:t>
            </a:r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Electrical and Electronic Engineers, IEEE), </a:t>
            </a:r>
          </a:p>
          <a:p>
            <a:pPr marL="0" indent="0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-ассоциация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производителей компьютеров и оргтехники (</a:t>
            </a:r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Business Equipment Manufacturers Association, CBEMA), </a:t>
            </a:r>
          </a:p>
          <a:p>
            <a:pPr marL="0" indent="0">
              <a:buNone/>
            </a:pPr>
            <a:r>
              <a:rPr lang="ru-RU" sz="4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американский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институт стандартов (</a:t>
            </a:r>
            <a:r>
              <a:rPr lang="en-US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National Standards Institute, ANSI) 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стандартов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комитет 802 по стандартизации локальных сетей, который в 1980 году был сформирован под эгидой IEEE (Институт инженеров электротехники и радиоэлектроники).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все стандарты, разрабатываемые этим комитетом, в своем названии содержат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65253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 ТОПОЛОГИИ</a:t>
            </a: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(от греч. τоπος, - место) — способ описания конфигурации сети, схема расположения и соединения сетевых устройств. Топология – это схема соединения каналами связи компьютеров или узлов сети между собой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топология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конфигурация графа, вершинам которого соответствуют конечные узлы сети (компьютеры и коммуникационное оборудование (маршрутизаторы)), а рёбрам — физические или информационные связи между вершинами </a:t>
            </a:r>
          </a:p>
        </p:txBody>
      </p:sp>
    </p:spTree>
    <p:extLst>
      <p:ext uri="{BB962C8B-B14F-4D97-AF65-F5344CB8AC3E}">
        <p14:creationId xmlns:p14="http://schemas.microsoft.com/office/powerpoint/2010/main" val="1133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86800" cy="48833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сети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и физическое расположение компьютеров по отношению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друг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другу.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позволяет сравнивать и классифицировать различные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бесконечное число способов соединения компьютеров</a:t>
            </a:r>
          </a:p>
        </p:txBody>
      </p:sp>
    </p:spTree>
    <p:extLst>
      <p:ext uri="{BB962C8B-B14F-4D97-AF65-F5344CB8AC3E}">
        <p14:creationId xmlns:p14="http://schemas.microsoft.com/office/powerpoint/2010/main" val="18442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66515"/>
            <a:ext cx="8686800" cy="5414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топология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быть: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описывает реальное расположение и связи между узлами сети.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описывает хождение сигнала в рамках физической топологии.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описывает направление потоков информации, передаваемых по сети.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обменом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принцип передачи права на пользование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сетью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77280"/>
            <a:ext cx="8892480" cy="6480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ДЕРЕВО</a:t>
            </a:r>
          </a:p>
          <a:p>
            <a:pPr marL="0" indent="0" algn="ctr">
              <a:buNone/>
            </a:pPr>
            <a:r>
              <a:rPr lang="ru-RU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топология сетей, в которой каждый узел более высокого уровня связан с узлами более низкого уровня звездообразной связью, образуя комбинацию звезд. Первый узел дерева принято называть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корнем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деревья могут быть как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активными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и 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пассивными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активных деревьях в качестве узлов используют компьютеры, в пассивных —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263</TotalTime>
  <Words>1175</Words>
  <Application>Microsoft Office PowerPoint</Application>
  <PresentationFormat>Экран (4:3)</PresentationFormat>
  <Paragraphs>83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28</cp:revision>
  <dcterms:created xsi:type="dcterms:W3CDTF">2020-09-02T08:49:22Z</dcterms:created>
  <dcterms:modified xsi:type="dcterms:W3CDTF">2022-09-18T17:41:58Z</dcterms:modified>
</cp:coreProperties>
</file>