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259" r:id="rId5"/>
    <p:sldId id="264" r:id="rId6"/>
    <p:sldId id="269" r:id="rId7"/>
    <p:sldId id="281" r:id="rId8"/>
    <p:sldId id="282" r:id="rId9"/>
    <p:sldId id="261" r:id="rId10"/>
    <p:sldId id="265" r:id="rId11"/>
    <p:sldId id="283" r:id="rId12"/>
    <p:sldId id="270" r:id="rId13"/>
    <p:sldId id="267" r:id="rId14"/>
    <p:sldId id="285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9" r:id="rId25"/>
    <p:sldId id="30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6192688"/>
          </a:xfrm>
        </p:spPr>
        <p:txBody>
          <a:bodyPr>
            <a:normAutofit/>
          </a:bodyPr>
          <a:lstStyle/>
          <a:p>
            <a:r>
              <a:rPr lang="ru-RU" sz="5400" b="1" dirty="0"/>
              <a:t>Протоколы и устройства, используемые на </a:t>
            </a:r>
            <a:r>
              <a:rPr lang="ru-RU" sz="5400" b="1" dirty="0" smtClean="0"/>
              <a:t>уровнях</a:t>
            </a:r>
          </a:p>
          <a:p>
            <a:endParaRPr lang="ru-RU" sz="5400" b="1" dirty="0"/>
          </a:p>
          <a:p>
            <a:pPr algn="r"/>
            <a:r>
              <a:rPr lang="ru-RU" sz="2700" b="1" dirty="0" smtClean="0"/>
              <a:t>Лекция 6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www.4stud.info/networking/img/stack-osi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71296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839200" cy="655272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МОДЕЛИ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работают на нескольких уровнях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OSI.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подуровни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 (Logical Link Control)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(Media Access Control)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набор протоколов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X.25,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покрывает три последних уровня.</a:t>
            </a:r>
          </a:p>
          <a:p>
            <a:pPr marL="0" indent="0" algn="ctr">
              <a:buNone/>
            </a:pPr>
            <a:r>
              <a:rPr lang="ru-RU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(физический)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Bluetooth,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шина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CAN, DSL, Ethernet (10BASE-F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др.),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GSM,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уровни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802.15.4, IEEE 1394, IRDA, ISDN, I²C, LoRa, OTN, SMB, V.92, USB, PCI Express,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802.11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Wi-Fi, IEEE 802.15.7.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(канальный)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ARCnet, ATM, CDP, CAN, Ethernet, EAPS, FDDI, Frame Relay, IEEE 802.2 (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подуровня 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подуровня 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802),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802.11, I²C, LLDP, PPP, IEEE 802.1aq, Token Ring.</a:t>
            </a:r>
          </a:p>
          <a:p>
            <a:pPr marL="0" indent="0" algn="ctr">
              <a:buNone/>
            </a:pPr>
            <a:r>
              <a:rPr lang="en-US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(</a:t>
            </a:r>
            <a:r>
              <a:rPr lang="ru-RU" sz="3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сетевой)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CLNS, DDP, EIGRP, ICMP, IGMP, IPsec, IPv4/IPv6, IPX, OSPF, PIM, 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(транспортный)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ATP, CUDP, DCCP, FCP, IL, MPTCP, RDP, RUDP, SCTP, SPX, SST, TCP, UDP, UDP-Lite, µTP</a:t>
            </a:r>
          </a:p>
          <a:p>
            <a:pPr marL="0" indent="0" algn="ctr">
              <a:buNone/>
            </a:pPr>
            <a:r>
              <a:rPr lang="en-US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(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сеансовый)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ADSP, ASP, H.245, ISO-SP (X.225, ISO 8327), iSNS, L2F, L2TP, NetBIOS, PAP, PPTP, RPC, RTCP, SMPP, SCP, SOCKS, ZIP, SDP</a:t>
            </a: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(представления)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AFP, ICA, LPP, NCP, NDR, Tox, XDR, X.25</a:t>
            </a:r>
          </a:p>
          <a:p>
            <a:pPr marL="0" indent="0" algn="ctr">
              <a:buNone/>
            </a:pPr>
            <a:r>
              <a:rPr lang="en-US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(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прикладной)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Telnet, FTP, TFTP, SMTP, DNS, BOOTP, SNMP,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CMOT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уровнях 5−7 работают современные прикладные протоколы, таких как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Bitcoin, BitTorrent, HTTP, IRV, IPFS, NTP, RDP, SIP, Tor, Tox, WebRTC, XMPP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многие другие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0486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4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 функционирование </a:t>
            </a:r>
            <a:r>
              <a:rPr lang="ru-RU" sz="4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уровней</a:t>
            </a:r>
          </a:p>
          <a:p>
            <a:pPr marL="0" indent="0" algn="ctr">
              <a:buNone/>
            </a:pPr>
            <a:endParaRPr lang="ru-RU" sz="3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 (PHYSICAL)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канала передачи информации используются: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Кабели: телефонный, коаксиальный, витая пара, оптический;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Беспроводные технологии, такие как, радиоволны, инфракрасное излучение;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Спутниковые КС;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Беспроводная оптика или лазеры, применяются редко, из-за низкой скорости и большого количества помех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редко возникают ошибки в оптических кабелях, так как повлиять на распространение света сложно. В медных кабелях, ошибки возникают, но достаточно редко, а в беспроводной среде, ошибки возникают очень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уровень (DATA LINK)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канальном уровне выявляются и исправляются ошибки. При обнаружении таковой проводится проверка правильности доставки данных, если неправильно, то кадр отбрасывается.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ошибок, требует применение специальных кодов, которые добавляют избыточную информацию в передаваемые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Уровни и единицы передачи сообщений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9036496" cy="583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2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 (NETWORK)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на этой инстанции, устраняются все различия сетей. Это процесс так называемой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 маршрутизации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согласовать разницу адресаций, на сетевом уровне, вводятся глобальные адреса, которые не зависят от адресов конкретных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495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576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(TRANSPORT)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Взаимодействием сетевых приложений занимается транспортный уровень.</a:t>
            </a:r>
          </a:p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Хосты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устройства, где функционируют полезные пользовательские программы и сетевое оборудование, например, коммутаторы, маршрутизаторы</a:t>
            </a:r>
          </a:p>
        </p:txBody>
      </p:sp>
    </p:spTree>
    <p:extLst>
      <p:ext uri="{BB962C8B-B14F-4D97-AF65-F5344CB8AC3E}">
        <p14:creationId xmlns:p14="http://schemas.microsoft.com/office/powerpoint/2010/main" val="1408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764704"/>
            <a:ext cx="856895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уровней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модель OSI (Open Systems Interconnection) —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модель, которая описывает и стандартизирует функции компьютерных систем при их взаимодействии друг с другом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семи уровней накладывается поверх предыдущего: от физического до прикладного, взаимодействуя с нижним и предоставляя средства для уровня выше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470988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7544" y="5229200"/>
            <a:ext cx="8352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адресации на транспортном уровне используются 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порты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числа от 1 до 65 535. 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Порты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записываются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192.168.1.3:80 (IP адрес и порт)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уровень (SESSION)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(сессия) – это набор сетевых взаимодействий, целенаправленных на решение единственной задачи.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определяет, какая будет передача информации между 2-мя прикладными процессами: полудуплексной (по очередная передача и прием данных); или дуплексной (одновременная передача и прием информации)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6632"/>
            <a:ext cx="86868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представления данных (PRESENTATION)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– представить данные, передаваемых между прикладными процессами, в необходимой форме.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описания этого уровня, используют автоматический перевод в сети с различных языков.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защиты отправляемых данных по сети используется шифрование: secure sockets layer, а также transport layer security, эти технологии позволяют шифровать данные которые отправляются по сети</a:t>
            </a:r>
          </a:p>
        </p:txBody>
      </p:sp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прикладного уровня используют TSL/SSL и их можно отличить по букве s в конце.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https, ftps и другие</a:t>
            </a:r>
          </a:p>
        </p:txBody>
      </p:sp>
      <p:pic>
        <p:nvPicPr>
          <p:cNvPr id="4" name="Рисунок 3" descr="Значок замок и окончание 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992888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093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уровень (APPLICATION)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необходим для взаимодействия между собой сетевых приложений, таких как web, e-mail, skype и т.д.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сути, представляет собой комплект спецификаций, позволяющих пользователю осуществлять вход на страницы для поиска нужной ему информации.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прикладного уровня является обеспечение доступа к сетевым службам. Содержимое этого уровня очень разнообразно</a:t>
            </a:r>
          </a:p>
        </p:txBody>
      </p:sp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уровня: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решение задач, отправка файлов;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управление заданиями и системой;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определение пользователей по их логину, e-mail адресу, паролям, электронным подписям;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запросы на соединение с иными прикладными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36193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3476" y="548680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уровень. Физический (physical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Единицей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нагрузки (PDU) здесь является бит. Кроме единиц и нулей физический уровень не знает ничего.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уровне работают провода, патч панели, сетевые концентраторы (хабы), сетевые адаптеры.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адаптеры и ничего более из компьютера.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адаптер принимает последовательность бит и передает её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</a:t>
            </a:r>
            <a:endParaRPr lang="ru-RU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0999"/>
            <a:ext cx="8686800" cy="6336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уровень. Канальный (data link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кадр (frame). На этом уровне появляется адресация.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MAC адрес. Канальный уровень ответственен за доставку кадров адресату и их целостность.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сетях на канальном уровне работает протокол ARP. Адресация второго уровня работает только в пределах одного сетевого сегмента и ничего не знает о маршрутизации - этим занимается вышестоящий уровень.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устройства, работающие на канальном уровне - коммутаторы, мосты и драйвер сетевого адаптера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sz="4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уровень. Сетевой (network</a:t>
            </a:r>
            <a:r>
              <a:rPr lang="ru-RU" sz="4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 (packet). Наиболее распространенным протоколом является IP. </a:t>
            </a:r>
          </a:p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Адресация происходит по IP-адресам. </a:t>
            </a:r>
            <a:endParaRPr lang="ru-RU" sz="4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маршрутизируемый, то есть пакет способен попасть в любую часть сети через какое-то количество маршрутизаторов. </a:t>
            </a:r>
            <a:endParaRPr lang="ru-RU" sz="4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сетевом уровне работают маршрутизаторы</a:t>
            </a: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20688"/>
            <a:ext cx="8686800" cy="65253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уровень. Транспортный (transport</a:t>
            </a:r>
            <a:r>
              <a:rPr lang="ru-RU" sz="4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 (segment)/датаграмма (datagram). На этом уровне появляются понятия портов.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уровня TCP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UDP.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 уровня отвечают за прямую связь между приложениями и за надежность доставки информации.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TCP умеет запрашивать повтор передачи данных в случае, если данные приняты неверно или не все. </a:t>
            </a:r>
            <a:endParaRPr lang="ru-RU" sz="4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 TCP может менять скорость передачи данных, если сторона приема не успевает принять всё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048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уровни “правильно” реализованы лишь в RFC.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же, протоколы, описанные на следующих уровнях, работают одновременно на нескольких уровнях модели OSI, поэтому нет четкого разделения на сеансовый и представительский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 в настоящее время основным используемым стеком является TCP/IP</a:t>
            </a:r>
          </a:p>
        </p:txBody>
      </p:sp>
    </p:spTree>
    <p:extLst>
      <p:ext uri="{BB962C8B-B14F-4D97-AF65-F5344CB8AC3E}">
        <p14:creationId xmlns:p14="http://schemas.microsoft.com/office/powerpoint/2010/main" val="18442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459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уровень. Сеансовый (session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(data). Управляет сеансом связи, обменом информации, правами.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L2TP, PPTP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уровень. Представительский (presentation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(data). Преставление и шифрование данных.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- JPEG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ASCII,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MPEG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892480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уровень. Прикладной (application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(data). Самый многочисленный и разнообразный уровень.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 выполняются все высокоуровневые протоколы.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POP, SMTP, RDP, HTTP и т.д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уровней показаны на рисунке </a:t>
            </a: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285</TotalTime>
  <Words>1160</Words>
  <Application>Microsoft Office PowerPoint</Application>
  <PresentationFormat>Экран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31</cp:revision>
  <dcterms:created xsi:type="dcterms:W3CDTF">2020-09-02T08:49:22Z</dcterms:created>
  <dcterms:modified xsi:type="dcterms:W3CDTF">2021-09-28T05:12:03Z</dcterms:modified>
</cp:coreProperties>
</file>