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9" r:id="rId5"/>
    <p:sldId id="264" r:id="rId6"/>
    <p:sldId id="269" r:id="rId7"/>
    <p:sldId id="282" r:id="rId8"/>
    <p:sldId id="261" r:id="rId9"/>
    <p:sldId id="283" r:id="rId10"/>
    <p:sldId id="301" r:id="rId11"/>
    <p:sldId id="270" r:id="rId12"/>
    <p:sldId id="267" r:id="rId13"/>
    <p:sldId id="285" r:id="rId14"/>
    <p:sldId id="287" r:id="rId15"/>
    <p:sldId id="288" r:id="rId16"/>
    <p:sldId id="291" r:id="rId17"/>
    <p:sldId id="292" r:id="rId18"/>
    <p:sldId id="294" r:id="rId19"/>
    <p:sldId id="295" r:id="rId20"/>
    <p:sldId id="296" r:id="rId21"/>
    <p:sldId id="299" r:id="rId22"/>
    <p:sldId id="300" r:id="rId23"/>
    <p:sldId id="30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58200" cy="4680520"/>
          </a:xfrm>
        </p:spPr>
        <p:txBody>
          <a:bodyPr>
            <a:normAutofit/>
          </a:bodyPr>
          <a:lstStyle/>
          <a:p>
            <a:r>
              <a:rPr lang="ru-RU" sz="5400" b="1" dirty="0"/>
              <a:t>Модель TCP/IP, сходство между моделями OSI и TCP/IP</a:t>
            </a:r>
          </a:p>
          <a:p>
            <a:pPr algn="r"/>
            <a:endParaRPr lang="ru-RU" sz="2700" b="1" dirty="0" smtClean="0"/>
          </a:p>
          <a:p>
            <a:pPr algn="r"/>
            <a:endParaRPr lang="ru-RU" sz="2700" b="1" dirty="0"/>
          </a:p>
          <a:p>
            <a:pPr algn="r"/>
            <a:r>
              <a:rPr lang="ru-RU" sz="2700" b="1" dirty="0" smtClean="0"/>
              <a:t>Лекция 7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8392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передаются по физическому уровню сети до тех пор, пока их не получит конечный сервер или другое устройство.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этапе данные снова передаются вверх по уровням, каждый уровень выполняет назначенные ему операции, пока данные не будут использованы принимающим программным обеспечением</a:t>
            </a:r>
          </a:p>
        </p:txBody>
      </p:sp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1206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передачи каждый слой добавляет верхний или нижний колонтитул или оба к PDU, поступающему с верхнего уровня, который направляет и идентифицирует пакет.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процесс называется </a:t>
            </a:r>
            <a:r>
              <a:rPr lang="ru-RU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инкапсуляцией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Верхний (и нижний колонтитулы) и данные вместе образуют PDU для следующего уровня.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продолжается до достижения самого низкого уровня (физического уровня или уровня доступа к сети), с которого данные передаются на принимающее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приемном устройстве происходит обратный процесс,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де-инкапсуляции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на каждом уровне. верхние и нижние колонтитулы направляют операции.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наконец, использует данные. Процесс продолжается до тех пор, пока все данные не будут переданы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моделей OSI и TCP/IP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Сравнивая слои TCP/IP-модели, и модели OSI, прикладной уровень протокола TCP/IP-модели аналогичен комбинации слоев 5, 6, 7 модели OSI, но TCP/IP-модель не имеет отдельного уровня представления и сеансового уровня.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протокола TCP/IP включает в себя функции транспортного уровня OSI и некоторые функции сеансового уровня модели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доступа сети модели TCP/IP охватывает канальный и физический уровни модели OSI.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TCP/IP не использует преимущества служб последовательности и подтверждения, которые могут присутствовать на канальном уровне передачи данных модели OSI.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 транспортного уровня в модели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OSI является концептуальной моделью.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используется для описания, обсуждения и понимания отдельных сетевых функций.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TCP/IP в первую очередь сконструирована для того чтобы разрешить специфический круг проблем, а не действовать как описание поколения для всех сетевых взаимодействий как модель OSI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464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OSI является общей, независимой от протокола, но большинство протоколов и систем придерживаются ее, в то время как модель TCP/IP основана на стандартных протоколах, которые разработал Интернет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" y="260648"/>
            <a:ext cx="914501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моделей OSI и TCP имеется много общих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черт</a:t>
            </a:r>
            <a:endParaRPr lang="en-US" sz="36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основаны на концепции стека независимых протоколов. Функциональность уровней также во многом схожа.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обеих моделях уровни, начиная с транспортного и выше, предоставляют сквозную, не зависящую от сети транспортную службу для процессов, желающих обмениваться информацией.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образуют поставщика транспорта. Также в каждой модели уровни выше транспортного являются прикладными потребителями транспортных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это фундаментальное сходство, у этих моделей имеется и ряд отличий.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 OSI центральными являются три концепции: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764704"/>
            <a:ext cx="8568952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модели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TCP/IP также является многоуровневой эталонной моделью, но это четырехуровневая модель.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известна как TCP/IP, потому что ее основополагающие протоколы TCP и IP, однако, не только эти два протокола используются в этой модели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TCP/IP не было четкого разделения между службами, интерфейсом и протоколом, хотя и производились попытки изменить это, чтобы сделать ее более похожей на модель OSI.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в модели OSI протоколы скрыты лучше, чем в модели TCP/IP, и при изменении технологии они могут быть относительно легко заменены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5301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 модель OSI была разработана прежде, чем были изобретены протоколы для нее.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событий означает, что эта модель не была настроена на какой-то конкретный набор протоколов, что сделало ее универсальной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ожидалось, что в каждой стране будет одна сеть, управляемая правительством и использующая протоколы OSI, поэтому никто и не думал об объединении различных сетей.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действительности все оказалось не так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моделью TCP/IP было все наоборот: сначала появились протоколы, а уже затем была создана модель, описывающая существующие протоколы.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не было проблемы с соответствием протоколов модели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476" y="548680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2" y="834496"/>
            <a:ext cx="891099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9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0999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</a:t>
            </a:r>
            <a:r>
              <a:rPr lang="ru-RU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уровень модели TCP/IP предоставляет приложениям возможность доступа к службам других уровней и определяет протоколы, используемые приложениями для обмена данными.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широко известные протоколы прикладного уровня: HTTP, FTP, SMTP, Telnet, DNS, SNMP и протокол маршрутизации информации (RIP)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</a:t>
            </a:r>
            <a:r>
              <a:rPr lang="ru-RU" sz="45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</a:p>
          <a:p>
            <a:pPr marL="0" indent="0" algn="ctr">
              <a:buNone/>
            </a:pP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отвечает за предоставление на прикладном уровне служб связи сеансов и датаграмм. Основными протоколами этого уровня являются TCP и UDP. </a:t>
            </a:r>
          </a:p>
          <a:p>
            <a:pPr marL="0" indent="0" algn="ctr">
              <a:buNone/>
            </a:pP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TCP обеспечивает один-на-один, ориентированную на соединение, надежную службу связи. </a:t>
            </a:r>
            <a:endParaRPr lang="en-US" sz="3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последовательность и подтверждение отправленных пакетов, а также восстановление пакетов, потерянных при передаче</a:t>
            </a: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52534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(межсетевой) </a:t>
            </a:r>
            <a:r>
              <a:rPr lang="ru-RU" sz="4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</a:p>
          <a:p>
            <a:pPr marL="0" indent="0" algn="ctr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отвечает за адресацию хостов, упаковку и функции маршрутизации.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 сетевого уровня являются IP, протокол разрешения адресов (ARP), протокол управляющих сообщений Интернета (ICMP) и протокол управления группами Интернета (IGMP). </a:t>
            </a:r>
          </a:p>
          <a:p>
            <a:pPr marL="0" indent="0" algn="ctr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уровне IP добавляет заголовок к пакетам, который известен как IP-адрес. Сейчас есть IPv4 (32-разрядный) адрес и IPv6 (128-разрядный) адрес</a:t>
            </a:r>
          </a:p>
          <a:p>
            <a:pPr marL="0" indent="0" algn="ctr">
              <a:buNone/>
            </a:pP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3367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сетевого доступа (или канальный уровень) отвечает за размещение пакетов TCP/IP на сетевом носителе и получение пакетов TCP/IP с сетевого носителя.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разработан, чтобы быть независимым от метода доступа к сети, формата кадра и среды. Другими словами, он не зависит от какой-либо конкретной сетевой технологии.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TCP/IP можно использовать для подключения различных типов сетей, таких как Ethernet, Token Ring и асинхронный режим передачи (ATM)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31150" cy="530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8964488" cy="71014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обрабатываются данные во время передачи?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многоуровневой системе устройства обмениваются данными в другом формате, известном как блок протокольных данных (PDU). 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когда пользователь запрашивает просмотр веб-сайта на компьютере, программное обеспечение удаленного сервера сначала передает запрошенные данные на прикладной уровень, где они обрабатываются от уровня к уровню, при этом каждый уровень выполняет свои назначенные функции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322</TotalTime>
  <Words>961</Words>
  <Application>Microsoft Office PowerPoint</Application>
  <PresentationFormat>Экран 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35</cp:revision>
  <dcterms:created xsi:type="dcterms:W3CDTF">2020-09-02T08:49:22Z</dcterms:created>
  <dcterms:modified xsi:type="dcterms:W3CDTF">2021-10-07T06:45:00Z</dcterms:modified>
</cp:coreProperties>
</file>