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4" r:id="rId5"/>
    <p:sldId id="269" r:id="rId6"/>
    <p:sldId id="282" r:id="rId7"/>
    <p:sldId id="283" r:id="rId8"/>
    <p:sldId id="301" r:id="rId9"/>
    <p:sldId id="270" r:id="rId10"/>
    <p:sldId id="267" r:id="rId11"/>
    <p:sldId id="285" r:id="rId12"/>
    <p:sldId id="287" r:id="rId13"/>
    <p:sldId id="288" r:id="rId14"/>
    <p:sldId id="291" r:id="rId15"/>
    <p:sldId id="294" r:id="rId16"/>
    <p:sldId id="295" r:id="rId17"/>
    <p:sldId id="296" r:id="rId18"/>
    <p:sldId id="299" r:id="rId19"/>
    <p:sldId id="300" r:id="rId20"/>
    <p:sldId id="302" r:id="rId21"/>
    <p:sldId id="303" r:id="rId22"/>
    <p:sldId id="304" r:id="rId23"/>
    <p:sldId id="305" r:id="rId24"/>
    <p:sldId id="306" r:id="rId2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Заголовок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6" name="Дата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7" name="Объект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5" name="Текст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8" name="Объект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24" name="Нижний колонтитул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29" name="Нижний колонтитул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1" name="Дата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C80CEED-4EC1-4610-9722-EC2D1152B194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14861" y="1196752"/>
            <a:ext cx="8748464" cy="4536504"/>
          </a:xfrm>
        </p:spPr>
        <p:txBody>
          <a:bodyPr>
            <a:normAutofit/>
          </a:bodyPr>
          <a:lstStyle/>
          <a:p>
            <a:r>
              <a:rPr lang="ru-RU" sz="5400" b="1" dirty="0" smtClean="0"/>
              <a:t>Протоколы </a:t>
            </a:r>
            <a:r>
              <a:rPr lang="ru-RU" sz="5400" b="1" dirty="0"/>
              <a:t>TCP и UDP, </a:t>
            </a:r>
            <a:r>
              <a:rPr lang="ru-RU" sz="5400" b="1" dirty="0" smtClean="0"/>
              <a:t>IP</a:t>
            </a:r>
          </a:p>
          <a:p>
            <a:endParaRPr lang="ru-RU" sz="2700" b="1" dirty="0" smtClean="0"/>
          </a:p>
          <a:p>
            <a:endParaRPr lang="ru-RU" sz="2700" b="1" dirty="0" smtClean="0"/>
          </a:p>
          <a:p>
            <a:pPr algn="r"/>
            <a:endParaRPr lang="ru-RU" sz="2700" b="1" dirty="0"/>
          </a:p>
          <a:p>
            <a:pPr algn="r"/>
            <a:r>
              <a:rPr lang="ru-RU" sz="2700" b="1" dirty="0" smtClean="0"/>
              <a:t>Лекция 8</a:t>
            </a:r>
            <a:endParaRPr lang="ru-RU" sz="27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88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980728"/>
            <a:ext cx="8686800" cy="56166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UDP все это допускает, и соединение для работы ему не требуется.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Процессы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которым данные передаются по UDP, должны обходиться полученным, даже и с потерями. TCP контролирует загруженность соединения, UDP не контролирует ничего, кроме целостности полученных датаграмм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3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836712"/>
            <a:ext cx="8686800" cy="59046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UDP можно считать оптимальным протоколом.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таковым относятся сетевые и браузерные игры, а также программы просмотра потокового видео и приложения для видеосвязи (или голосовой): от потери пакета, полной или частичной, ничего не меняется, повторять запрос не обязательно, зато загрузка происходит намного быстрее</a:t>
            </a:r>
          </a:p>
        </p:txBody>
      </p:sp>
    </p:spTree>
    <p:extLst>
      <p:ext uri="{BB962C8B-B14F-4D97-AF65-F5344CB8AC3E}">
        <p14:creationId xmlns:p14="http://schemas.microsoft.com/office/powerpoint/2010/main" val="110643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548680"/>
            <a:ext cx="8686800" cy="6048672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ru-RU" sz="3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Отличия TCP от UDP: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	TCP гарантирует доставку пакетов данных в неизменных виде, последовательности и без потерь, UDP ничего не гарантирует.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	TCP нумерует пакеты при передаче, а UDP не нумерует.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	TCP работает в дуплексном режиме, в одном пакете можно отправлять информацию и подтверждать получение предыдущего пакета.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	TCP требует заранее установленного соединения, UDP соединения не требует, у него это просто поток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данных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89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8686800" cy="56886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	UDP обеспечивает более высокую скорость передачи данных.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	TCP надежнее и осуществляет контроль над процессом обмена данными.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	UDP предпочтительнее для программ, воспроизводящих потоковое видео, видеофонии и телефонии, сетевых игр.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	UPD не содержит функций восстановления данных</a:t>
            </a:r>
          </a:p>
        </p:txBody>
      </p:sp>
    </p:spTree>
    <p:extLst>
      <p:ext uri="{BB962C8B-B14F-4D97-AF65-F5344CB8AC3E}">
        <p14:creationId xmlns:p14="http://schemas.microsoft.com/office/powerpoint/2010/main" val="184810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661" y="853300"/>
            <a:ext cx="8995072" cy="504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59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404664"/>
            <a:ext cx="8686800" cy="6453336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Протоколы IP </a:t>
            </a:r>
          </a:p>
          <a:p>
            <a:pPr marL="0" indent="0" algn="ctr">
              <a:buNone/>
            </a:pPr>
            <a:r>
              <a:rPr 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 протокол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 это протокол так называемого сетевого уровня. Задача этого уровня — доставка IP-пакетов от компьютера отправителя к компьютеру получателю. Помимо собственно данных, пакеты этого уровня имеют IP-адрес отправителя и IP-адрес получателя.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Каждый компьютер (узел, хост) в рамках сети Интернет тоже имеет уникальный адрес, который называется IP-адрес (Internet Protocol Address), например: 195.34.32.116. IP адрес состоит из четырех десятичных чисел (от 0 до 255), разделенных точкой</a:t>
            </a:r>
          </a:p>
        </p:txBody>
      </p:sp>
    </p:spTree>
    <p:extLst>
      <p:ext uri="{BB962C8B-B14F-4D97-AF65-F5344CB8AC3E}">
        <p14:creationId xmlns:p14="http://schemas.microsoft.com/office/powerpoint/2010/main" val="203838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332656"/>
            <a:ext cx="8686800" cy="6525344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 протокол соединяет два узла. Каждый узел идентифицируется 32-битным адресом, называемым IP-адресом.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отправке сообщения IP-протокол получает его от протоколов верхнего уровня, TCP или UDP, и добавляет IP-заголовок, содержащий информацию о хосте-адресате.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 знать только IP адрес компьютера еще недостаточно, т.к. в конечном счете, обмениваются информацией не компьютеры сами по себе, а приложения, работающие на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них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18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620688"/>
            <a:ext cx="8686800" cy="62373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 на компьютере может одновременно работать сразу несколько приложений (например, почтовый сервер, веб-сервер  и пр.).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доставки обычного бумажного письма недостаточно знать только адрес дома — необходимо еще знать номер квартиры. 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Также и каждое программное приложение имеет подобный номер, именуемый </a:t>
            </a:r>
            <a:r>
              <a:rPr lang="ru-RU" sz="3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номером </a:t>
            </a:r>
            <a:r>
              <a:rPr lang="ru-RU" sz="36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порта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26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412776"/>
            <a:ext cx="8686800" cy="530120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Большинство серверных приложений имеют стандартные номера, например: почтовый сервис привязан к порту с номером 25 (еще говорят: «слушает» порт, принимает на него сообщения),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веб-сервис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привязан к порту 80,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FTP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к порту 21 и так далее</a:t>
            </a:r>
          </a:p>
        </p:txBody>
      </p:sp>
    </p:spTree>
    <p:extLst>
      <p:ext uri="{BB962C8B-B14F-4D97-AF65-F5344CB8AC3E}">
        <p14:creationId xmlns:p14="http://schemas.microsoft.com/office/powerpoint/2010/main" val="384201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196752"/>
            <a:ext cx="8686800" cy="55172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идентификации узлов сети протокол IP использует IP-адреса, а транспортный уровень использует конечные точки для идентификации приложения.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Чтобы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указать конечную точку приложения, протоколы TCP и UDP вместе с IP-адресом используют номер порта</a:t>
            </a:r>
          </a:p>
        </p:txBody>
      </p:sp>
    </p:spTree>
    <p:extLst>
      <p:ext uri="{BB962C8B-B14F-4D97-AF65-F5344CB8AC3E}">
        <p14:creationId xmlns:p14="http://schemas.microsoft.com/office/powerpoint/2010/main" val="361935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95536" y="764704"/>
            <a:ext cx="856895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endParaRPr lang="ru-RU" sz="15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Информация не может передаваться между двумя компьютерами напрямую. 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Сначала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кадры передаются на межсетевой уровень, где компьютеру отправителя и компьютеру получателя назначается уникальный IP-адрес. </a:t>
            </a:r>
          </a:p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чего, на транспортном уровне, информация передается в виде TCP-фреймов либо UDP-датаграмм</a:t>
            </a:r>
          </a:p>
        </p:txBody>
      </p:sp>
    </p:spTree>
    <p:extLst>
      <p:ext uri="{BB962C8B-B14F-4D97-AF65-F5344CB8AC3E}">
        <p14:creationId xmlns:p14="http://schemas.microsoft.com/office/powerpoint/2010/main" val="354044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404664"/>
            <a:ext cx="8686800" cy="6309320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Сервер должен предоставить известную конечную точку, с которой мог бы соединиться клиент, хотя номер порта может создаваться для клиента динамически.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Номера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портов TCP и UDP имеют длину 16 битов, их можно подразделить на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ru-RU" sz="3600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три </a:t>
            </a:r>
            <a:r>
              <a:rPr lang="ru-RU" sz="3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категории: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Системные (известные) номера портов;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Пользовательские (зарегистрированные) номера портов;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Динамические, или частные, порты</a:t>
            </a:r>
          </a:p>
        </p:txBody>
      </p:sp>
    </p:spTree>
    <p:extLst>
      <p:ext uri="{BB962C8B-B14F-4D97-AF65-F5344CB8AC3E}">
        <p14:creationId xmlns:p14="http://schemas.microsoft.com/office/powerpoint/2010/main" val="425919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404664"/>
            <a:ext cx="8686800" cy="63093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Протоколы IP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TCP и UDP в стеке протоколов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TCP/IP</a:t>
            </a:r>
          </a:p>
          <a:p>
            <a:pPr marL="0" indent="0" algn="ctr"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 descr="Компьютерные сети от А до Я: стек протоколов TCP/IP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8447712" cy="47155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761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980728"/>
            <a:ext cx="8686800" cy="57332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Нижний уровень сетевых интерфейсов включает в себя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Ethernet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Wi-Fi и DSL (модем).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сетевые технологии формально не входят в состав стека, но крайне важны в работе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Интернета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целом</a:t>
            </a:r>
          </a:p>
        </p:txBody>
      </p:sp>
    </p:spTree>
    <p:extLst>
      <p:ext uri="{BB962C8B-B14F-4D97-AF65-F5344CB8AC3E}">
        <p14:creationId xmlns:p14="http://schemas.microsoft.com/office/powerpoint/2010/main" val="71303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404664"/>
            <a:ext cx="8686800" cy="63093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Основной протокол сетевого уровня –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(Internet Protocol).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маршрутизированный протокол, частью которого является адресация сети (IP-адрес).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Здесь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также работают такие дополнительные протоколы, как ICMP, ARRP и DHCP.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Они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обеспечивают работу сетей</a:t>
            </a:r>
          </a:p>
        </p:txBody>
      </p:sp>
    </p:spTree>
    <p:extLst>
      <p:ext uri="{BB962C8B-B14F-4D97-AF65-F5344CB8AC3E}">
        <p14:creationId xmlns:p14="http://schemas.microsoft.com/office/powerpoint/2010/main" val="222323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556792"/>
            <a:ext cx="8686800" cy="41044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транспортной уровне расположились TCP – протокол, обеспечивающий передачу данных с гарантией доставки, и UDP – протокол для быстрой передачи данных, но уже без гарантии</a:t>
            </a:r>
          </a:p>
        </p:txBody>
      </p:sp>
    </p:spTree>
    <p:extLst>
      <p:ext uri="{BB962C8B-B14F-4D97-AF65-F5344CB8AC3E}">
        <p14:creationId xmlns:p14="http://schemas.microsoft.com/office/powerpoint/2010/main" val="84428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476673"/>
            <a:ext cx="8686800" cy="612068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каждом этапе к уже имеющейся информации добавляется служебная информация, например, порт на прикладном уровне, необходимый для идентификации сетевого приложения. </a:t>
            </a:r>
          </a:p>
          <a:p>
            <a:pPr marL="0" indent="0" algn="ctr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служебной информации к основной обеспечивают разные протоколы — сначала Ethernet, поверх него IP, еще выше TCP, над ним порт, означающий приложение с делегированным ему протоколом. </a:t>
            </a: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Такая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вложенность называется стеком, названным TCP/IP по двум главным протоколам модели</a:t>
            </a:r>
          </a:p>
        </p:txBody>
      </p:sp>
    </p:spTree>
    <p:extLst>
      <p:ext uri="{BB962C8B-B14F-4D97-AF65-F5344CB8AC3E}">
        <p14:creationId xmlns:p14="http://schemas.microsoft.com/office/powerpoint/2010/main" val="243123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692696"/>
            <a:ext cx="8686800" cy="57606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Постоянные резиденты транспортного уровня — протоколы TCP и UDP, они занимаются доставкой информации.</a:t>
            </a:r>
          </a:p>
          <a:p>
            <a:pPr marL="0" indent="0" algn="ctr">
              <a:buNone/>
            </a:pPr>
            <a:r>
              <a:rPr lang="ru-RU" sz="3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 (протокол управления передачей) </a:t>
            </a:r>
            <a:r>
              <a:rPr lang="ru-RU" sz="3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 надежный, он обеспечивает передачу информации, проверяя, дошла ли она, насколько полным является объем полученной информации и т.д. </a:t>
            </a:r>
          </a:p>
        </p:txBody>
      </p:sp>
    </p:spTree>
    <p:extLst>
      <p:ext uri="{BB962C8B-B14F-4D97-AF65-F5344CB8AC3E}">
        <p14:creationId xmlns:p14="http://schemas.microsoft.com/office/powerpoint/2010/main" val="135913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 descr="Что такое TCP/IP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640"/>
            <a:ext cx="8686800" cy="63109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340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8686800" cy="56886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 дает возможность двум хостам производить обмен пакетами через установку соединения. </a:t>
            </a: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Он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предоставляет услугу для приложений, повторно запрашивает потерянную информацию, устраняет дублирующие пакеты, регулируя загруженность сети. </a:t>
            </a: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гарантирует получение и сборку информации у адресата в правильном порядке</a:t>
            </a:r>
          </a:p>
        </p:txBody>
      </p:sp>
    </p:spTree>
    <p:extLst>
      <p:ext uri="{BB962C8B-B14F-4D97-AF65-F5344CB8AC3E}">
        <p14:creationId xmlns:p14="http://schemas.microsoft.com/office/powerpoint/2010/main" val="93870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332656"/>
            <a:ext cx="8856984" cy="6408712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ru-RU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 </a:t>
            </a:r>
            <a:r>
              <a:rPr lang="en-US" sz="4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UDP</a:t>
            </a:r>
            <a:endParaRPr lang="ru-RU" sz="4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4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UDP (протокол пользовательских датаграмм) </a:t>
            </a:r>
            <a:r>
              <a:rPr lang="ru-RU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 ненадежный, он занимается передачей автономных датаграмм. </a:t>
            </a:r>
            <a:endParaRPr lang="ru-RU" sz="4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UDP </a:t>
            </a:r>
            <a:r>
              <a:rPr lang="ru-RU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 гарантирует, что всех датаграммы дойдут до получателя. </a:t>
            </a:r>
          </a:p>
          <a:p>
            <a:pPr marL="0" indent="0" algn="ctr">
              <a:buNone/>
            </a:pPr>
            <a:r>
              <a:rPr lang="ru-RU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Датаграммы уже содержат всю необходимую информацию, чтобы дойти до получателя, но они все равно могут быть потеряны или доставлены в порядке отличном от порядка при отправлении</a:t>
            </a:r>
          </a:p>
          <a:p>
            <a:pPr marL="0" indent="0" algn="ctr">
              <a:buNone/>
            </a:pPr>
            <a:endParaRPr lang="ru-RU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82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692696"/>
            <a:ext cx="8839200" cy="5976664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ru-RU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UDP обычно не используется, если требуется надежная передача информации. </a:t>
            </a:r>
            <a:endParaRPr lang="ru-RU" sz="4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Использовать </a:t>
            </a:r>
            <a:r>
              <a:rPr lang="ru-RU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UDP имеет смысл там, где потеря части информации не будет критичной для приложения, например, в видеоиграх или потоковой передаче видео. </a:t>
            </a:r>
          </a:p>
          <a:p>
            <a:pPr marL="0" indent="0" algn="ctr">
              <a:buNone/>
            </a:pPr>
            <a:r>
              <a:rPr lang="ru-RU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UDP необходим, когда делать повторный запрос сложно или неоправданно по каким-то причинам</a:t>
            </a:r>
          </a:p>
        </p:txBody>
      </p:sp>
    </p:spTree>
    <p:extLst>
      <p:ext uri="{BB962C8B-B14F-4D97-AF65-F5344CB8AC3E}">
        <p14:creationId xmlns:p14="http://schemas.microsoft.com/office/powerpoint/2010/main" val="363616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332656"/>
            <a:ext cx="8686800" cy="640871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Разница между протоколами TCP и UDP – в так называемой “гарантии доставки”. </a:t>
            </a:r>
            <a:endParaRPr lang="ru-RU" sz="35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 </a:t>
            </a:r>
            <a:r>
              <a:rPr lang="ru-RU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требует отклика от клиента, которому доставлен пакет данных, подтверждения доставки, и для этого ему необходимо установленное заранее соединение. </a:t>
            </a:r>
          </a:p>
          <a:p>
            <a:pPr marL="0" indent="0" algn="ctr">
              <a:buNone/>
            </a:pPr>
            <a:r>
              <a:rPr lang="ru-RU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Также протокол TCP считается надежным, тогда как UDP получил даже именование «протокол ненадежных датаграмм». </a:t>
            </a:r>
            <a:endParaRPr lang="ru-RU" sz="35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 </a:t>
            </a:r>
            <a:r>
              <a:rPr lang="ru-RU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исключает потери данных, дублирование и перемешивание пакетов, задержки</a:t>
            </a:r>
          </a:p>
        </p:txBody>
      </p:sp>
    </p:spTree>
    <p:extLst>
      <p:ext uri="{BB962C8B-B14F-4D97-AF65-F5344CB8AC3E}">
        <p14:creationId xmlns:p14="http://schemas.microsoft.com/office/powerpoint/2010/main" val="150164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рек">
  <a:themeElements>
    <a:clrScheme name="Трек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Трек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рек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363</TotalTime>
  <Words>925</Words>
  <Application>Microsoft Office PowerPoint</Application>
  <PresentationFormat>Экран (4:3)</PresentationFormat>
  <Paragraphs>70</Paragraphs>
  <Slides>24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5" baseType="lpstr">
      <vt:lpstr>Трек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*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Эволюция компьютерных сетей</dc:title>
  <dc:creator>Marina</dc:creator>
  <cp:lastModifiedBy>Marina</cp:lastModifiedBy>
  <cp:revision>40</cp:revision>
  <dcterms:created xsi:type="dcterms:W3CDTF">2020-09-02T08:49:22Z</dcterms:created>
  <dcterms:modified xsi:type="dcterms:W3CDTF">2021-10-19T16:41:28Z</dcterms:modified>
</cp:coreProperties>
</file>