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9" r:id="rId6"/>
    <p:sldId id="282" r:id="rId7"/>
    <p:sldId id="283" r:id="rId8"/>
    <p:sldId id="301" r:id="rId9"/>
    <p:sldId id="270" r:id="rId10"/>
    <p:sldId id="267" r:id="rId11"/>
    <p:sldId id="285" r:id="rId12"/>
    <p:sldId id="287" r:id="rId13"/>
    <p:sldId id="288" r:id="rId14"/>
    <p:sldId id="294" r:id="rId15"/>
    <p:sldId id="295" r:id="rId16"/>
    <p:sldId id="296" r:id="rId17"/>
    <p:sldId id="299" r:id="rId18"/>
    <p:sldId id="300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4861" y="1196752"/>
            <a:ext cx="8748464" cy="4536504"/>
          </a:xfrm>
        </p:spPr>
        <p:txBody>
          <a:bodyPr>
            <a:normAutofit/>
          </a:bodyPr>
          <a:lstStyle/>
          <a:p>
            <a:r>
              <a:rPr lang="ru-RU" sz="5400" b="1" dirty="0"/>
              <a:t>Локальные, городские и глобальные сети, методы их построения</a:t>
            </a:r>
            <a:endParaRPr lang="ru-RU" sz="2700" b="1" dirty="0" smtClean="0"/>
          </a:p>
          <a:p>
            <a:endParaRPr lang="ru-RU" sz="2700" b="1" dirty="0" smtClean="0"/>
          </a:p>
          <a:p>
            <a:pPr algn="r"/>
            <a:endParaRPr lang="ru-RU" sz="2700" b="1" dirty="0"/>
          </a:p>
          <a:p>
            <a:pPr algn="r"/>
            <a:r>
              <a:rPr lang="ru-RU" sz="2700" b="1" dirty="0" smtClean="0"/>
              <a:t>Лекция 9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8686800" cy="64087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устройства локальной сети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карта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плата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устройством, позволяющим компьютерам связываться друг с другом и обмениваться данными в сети.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адаптеры по типу можно разделить на две большие группы – проводные и беспроводные.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Проводные сетевые платы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подключать электронные устройства к сети с использованием технологии Ethernet при помощи кабеля,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</a:p>
          <a:p>
            <a:pPr marL="0" indent="0" algn="ctr">
              <a:buNone/>
            </a:pP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беспроводных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сетевых адаптерах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радио технология Wi-Fi</a:t>
            </a:r>
          </a:p>
        </p:txBody>
      </p:sp>
    </p:spTree>
    <p:extLst>
      <p:ext uri="{BB962C8B-B14F-4D97-AF65-F5344CB8AC3E}">
        <p14:creationId xmlns:p14="http://schemas.microsoft.com/office/powerpoint/2010/main" val="2588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836712"/>
            <a:ext cx="8686800" cy="59046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правило, все современные настольные компьютеры уже оснащены встроенными в материнскую плату сетевыми картами Ethernet, а все мобильные устройства (смартфоны, планшеты) — сетевыми адаптерами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 ноутбуки и ультрабуки в большинстве своем оснащаются обоими сетевыми интерфейсами сразу</a:t>
            </a:r>
          </a:p>
        </p:txBody>
      </p:sp>
    </p:spTree>
    <p:extLst>
      <p:ext uri="{BB962C8B-B14F-4D97-AF65-F5344CB8AC3E}">
        <p14:creationId xmlns:p14="http://schemas.microsoft.com/office/powerpoint/2010/main" val="11064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86800" cy="6048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своей конструктивной реализации отдельные сетевые карты делятся на две группы – внутренние и внешние.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Внутренние карты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предназначены для установки в настольные компьютеры с помощью интерфейсов и соответствующих им разъемов PCI и PCIe.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подключаются через разъемы USB или устаревающие PCMCIA (только ноутбуки)</a:t>
            </a:r>
          </a:p>
        </p:txBody>
      </p:sp>
    </p:spTree>
    <p:extLst>
      <p:ext uri="{BB962C8B-B14F-4D97-AF65-F5344CB8AC3E}">
        <p14:creationId xmlns:p14="http://schemas.microsoft.com/office/powerpoint/2010/main" val="40958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686800" cy="576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 (Роутер)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и самым главным компонентом локальной сети является роутер или маршрутизатор, который позволяет объединять несколько электронных устройств в единую сеть и подключать их к Интернету через один единственный канал, предоставляемый вам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провайдером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908720"/>
            <a:ext cx="8686800" cy="594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Еще одна важная задача маршрутизатора – ограничить доступ к локальной сети из всемирной паутины.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 этого не происходило, поток данных, предназначенный для устройств, относящихся к определенной подсети, не должен выходить за ее пределы</a:t>
            </a:r>
          </a:p>
        </p:txBody>
      </p:sp>
    </p:spTree>
    <p:extLst>
      <p:ext uri="{BB962C8B-B14F-4D97-AF65-F5344CB8AC3E}">
        <p14:creationId xmlns:p14="http://schemas.microsoft.com/office/powerpoint/2010/main" val="20383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332656"/>
            <a:ext cx="8686800" cy="65253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 (switch)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 или свитч служит для соединения между собой различных узлов компьютерной сети и обмена данными между ними по кабелям.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роли этих узлов могут выступать как отдельные устройства, например настольный ПК, так уже и объединенные в самостоятельный сегмент сети целые группы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412776"/>
            <a:ext cx="8686800" cy="36724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отличие от роутера, коммутатор имеет только один сетевой интерфейс – LAN и используется в качестве вспомогательного устройства преимущественно для масштабирования локальных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686800" cy="5877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Коммутаторы разделяют на две группы: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управляемые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неуправляемые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могут управляться из сети с помощью специального программного обеспечения.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Неуправляемые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распределяют трафик и регулируют скорость обмена данными между всеми клиентами сети в автоматическом режиме</a:t>
            </a:r>
          </a:p>
        </p:txBody>
      </p:sp>
    </p:spTree>
    <p:extLst>
      <p:ext uri="{BB962C8B-B14F-4D97-AF65-F5344CB8AC3E}">
        <p14:creationId xmlns:p14="http://schemas.microsoft.com/office/powerpoint/2010/main" val="3842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5517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Беспроводная точка доступа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беспроводного доступа к Интернету или ресурсам локальной сети, помимо беспроводного маршрутизатора можно использовать и другое устройство, называемое беспроводной точкой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36193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868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отличие от роутера, данная станция не имеет внешнего сетевого интерфейса WAN и оснащается в большинстве случаев только одним портом LAN для подключения к роутеру или коммутатору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Точка доступа нужна в том случае, если в локальной сети используется обычный маршрутизатор без поддержки Wi-Fi</a:t>
            </a:r>
          </a:p>
        </p:txBody>
      </p:sp>
    </p:spTree>
    <p:extLst>
      <p:ext uri="{BB962C8B-B14F-4D97-AF65-F5344CB8AC3E}">
        <p14:creationId xmlns:p14="http://schemas.microsoft.com/office/powerpoint/2010/main" val="42591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2178" y="1340768"/>
            <a:ext cx="8568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Локальные сети (LAN)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 по себе понятие 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локальной сети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означает объединение нескольких компьютеров или компьютерных устройств в единую систему для обмена информацией между ними, а так же совместного использования их вычислительных ресурсов и периферийного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оборудования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30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кабель, коннекторы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бурное развитие беспроводных технологий, до сих пор многие локальные сети строятся с помощью проводов.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имеют высокую надежность, отличную пропускную способность и сводят к минимуму возможность несанкционированного подключения к сети извне</a:t>
            </a:r>
          </a:p>
        </p:txBody>
      </p:sp>
    </p:spTree>
    <p:extLst>
      <p:ext uri="{BB962C8B-B14F-4D97-AF65-F5344CB8AC3E}">
        <p14:creationId xmlns:p14="http://schemas.microsoft.com/office/powerpoint/2010/main" val="12376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05209"/>
            <a:ext cx="86868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проводной локальной сети в домашних и офисных условиях используется технология Ethernet, где сигнал передается по так называемой «витой паре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кабелю, состоящему из четырех медных свитых друг с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другом    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(для уменьшения помех) пар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проводов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4"/>
            <a:ext cx="8686800" cy="594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подключения к устройствам (маршрутизаторам, коммутаторам, сетевым картам и так далее) на концах витой пары используются 8-контактные модульные коннекторы, повсеместно </a:t>
            </a:r>
            <a:r>
              <a:rPr lang="ru-RU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называемые </a:t>
            </a:r>
            <a:r>
              <a:rPr lang="ru-RU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RJ-45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(хотя их правильное название — 8P8C). Сетевые кабели бывают уже готовые (с обжатыми разъемами) определённой длины, они называются патч-кордами</a:t>
            </a:r>
          </a:p>
        </p:txBody>
      </p:sp>
    </p:spTree>
    <p:extLst>
      <p:ext uri="{BB962C8B-B14F-4D97-AF65-F5344CB8AC3E}">
        <p14:creationId xmlns:p14="http://schemas.microsoft.com/office/powerpoint/2010/main" val="22232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686800" cy="659735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Городские сети (MAN)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Муниципальные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(metropolitan area network, MAN) объединяют компьютеры в пределах города. Городские сети (или сети мегаполисов) - Metropolitan Area Networks (MAN) - являются менее распространенным типом сетей.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сети появились сравнительно недавно. Они предназначены для обслуживания территории крупного города - мегаполиса.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 время как локальные сети наилучшим образом подходят для разделения ресурсов на коротких расстояниях и широковещательных передач, а глобальные сети обеспечивают работу на больших расстояниях, сети мегаполисов занимают некоторое промежуточное положение</a:t>
            </a:r>
          </a:p>
        </p:txBody>
      </p:sp>
    </p:spTree>
    <p:extLst>
      <p:ext uri="{BB962C8B-B14F-4D97-AF65-F5344CB8AC3E}">
        <p14:creationId xmlns:p14="http://schemas.microsoft.com/office/powerpoint/2010/main" val="8442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686800" cy="6597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Самым распространенным примером муниципальной сети является система кабельного телевидения. Она стала правопреемником обычных антенных телесетей в тех местах, где по тем или иным причинам качество эфира было слишком 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низким</a:t>
            </a: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3146508"/>
            <a:ext cx="7992888" cy="345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686800" cy="5877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Муниципальные сети — это не только кабельное телевидение.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Недавние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разработки, связанные с высокоскоростным беспроводным доступом в Интернет, привели к созданию других MAN, которые описаны в стандарте IEEE 802.16, известном как WiMax</a:t>
            </a:r>
          </a:p>
        </p:txBody>
      </p:sp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0"/>
            <a:ext cx="8686800" cy="6858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Глобальные сети (WAN)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Глобальная сеть (wide area network, WAN) охватывает значительную географическую область, часто целую страну или даже континент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большинстве глобальных сетей подсеть состоит из двух раздельных компонентов: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 связи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переключающих элементов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Линии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могут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представлять собой медные провода, оптоволокно или даже радиосвязь.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Переключающие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специализированными устройствами, используемыми для соединения двух или более линий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связи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0"/>
            <a:ext cx="8686800" cy="6858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 мобильной телефонной связи — другой пример глобальной сети, использующей беспроводную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технологию.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 главные характеристики WAN: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Сеть WAN соединяет устройства, находящиеся на очень большом расстоянии друг от друга (в разных географических областях).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Сети WAN используют сервисы, предоставляемые операторами услуг связи, такими как телефонные компании, сети кабельного и спутникового вещания и компании-операторы сетей передачи данных.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В сетях WAN для обеспечения доступа с определённой пропускной способностью на большие расстояния используются последовательные соединения различных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типов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 descr="Это Профессиональный Рисунок Компьютерной Сети Wan — стоковые фотографии и  другие картинки Cпециалист информационных технологий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LAN vs MAN vs WAN: в чем разница? | FS Сообществ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34" y="359265"/>
            <a:ext cx="8512497" cy="611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59"/>
            <a:ext cx="8686800" cy="53285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Локальные сети позволяют обмениваться данными  между членами сети, подключать одновременно сразу несколько устройств к глобальной сети Интернет через один канал доступа.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 из самых востребованных функций локальных сетей.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позволяют совместно использовать вычислительные мощности компьютеров участников сети</a:t>
            </a: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908720"/>
            <a:ext cx="8686800" cy="55446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построения локальных сетей</a:t>
            </a:r>
          </a:p>
          <a:p>
            <a:pPr marL="0" indent="0" algn="ctr">
              <a:buNone/>
            </a:pPr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вычислительная сеть (ЛВС, локальная сеть; англ. Local Area Network, LAN) — компьютерная сеть, покрывающая обычно относительно небольшую территорию или небольшую группу зданий (дом, офис, фирму, институт</a:t>
            </a:r>
            <a:r>
              <a:rPr lang="ru-RU" sz="3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Локальная сеть - Скайнет Онлайн город Екатеринбург - подключить недорогой  интерне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776864" cy="615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4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86800" cy="5688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Чаще всего в локальных сетях используются два основных типа передачи данных между компьютерами –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проводам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такие сети называются кабельными и используют технологию Ethernet,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же с помощью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радиосигнала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беспроводным сетям, построенных на базе стандарта IEEE 802.11, который более известен под названием Wi-Fi</a:t>
            </a: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856984" cy="6192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сегодняшний день проводные сети до сих пор обеспечивают самую высокую пропускную способность, позволяя пользователям обмениваться информацией со скоростью до 100 Мбит/c (12 Мб/c) или до 1 Гбит/с (128 Мб/с) в зависимости от используемого оборудования </a:t>
            </a:r>
            <a:endParaRPr lang="ru-RU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или Gigabit Ethernet)</a:t>
            </a:r>
          </a:p>
        </p:txBody>
      </p:sp>
    </p:spTree>
    <p:extLst>
      <p:ext uri="{BB962C8B-B14F-4D97-AF65-F5344CB8AC3E}">
        <p14:creationId xmlns:p14="http://schemas.microsoft.com/office/powerpoint/2010/main" val="11978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839200" cy="5976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правило, все современные сети устроены по одному принципу: компьютеры пользователей (рабочие станции), оборудованные сетевыми адаптерами, соединяются между собой через специальные коммутационные устройства, в качестве которых могут выступать: маршрутизаторы (роутеры), коммутаторы (хабы или свитчи), точки доступа или модемы</a:t>
            </a:r>
          </a:p>
        </p:txBody>
      </p:sp>
    </p:spTree>
    <p:extLst>
      <p:ext uri="{BB962C8B-B14F-4D97-AF65-F5344CB8AC3E}">
        <p14:creationId xmlns:p14="http://schemas.microsoft.com/office/powerpoint/2010/main" val="36361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4087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домашняя сеть</a:t>
            </a:r>
          </a:p>
        </p:txBody>
      </p:sp>
      <p:pic>
        <p:nvPicPr>
          <p:cNvPr id="4" name="Рисунок 3" descr="локальная сеть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8680"/>
            <a:ext cx="6768752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6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408</TotalTime>
  <Words>1148</Words>
  <Application>Microsoft Office PowerPoint</Application>
  <PresentationFormat>Экран (4:3)</PresentationFormat>
  <Paragraphs>72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45</cp:revision>
  <dcterms:created xsi:type="dcterms:W3CDTF">2020-09-02T08:49:22Z</dcterms:created>
  <dcterms:modified xsi:type="dcterms:W3CDTF">2021-10-21T03:21:17Z</dcterms:modified>
</cp:coreProperties>
</file>