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e31a0c638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e31a0c638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31a0c638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31a0c638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31a0c638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31a0c638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hyperlink" Target="https://trello.com/b/QJolFhpS/ipiranga-tech-gama-gurpo-04" TargetMode="External"/><Relationship Id="rId6" Type="http://schemas.openxmlformats.org/officeDocument/2006/relationships/hyperlink" Target="https://forms.office.com/e/njc2aDC5M3" TargetMode="External"/><Relationship Id="rId7" Type="http://schemas.openxmlformats.org/officeDocument/2006/relationships/hyperlink" Target="https://github.com/Ipiranga-tech/Ipiranga-Te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330150" y="1393100"/>
            <a:ext cx="471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Inclusão Tech </a:t>
            </a:r>
            <a:r>
              <a:rPr b="1" lang="pt-BR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Inteligência</a:t>
            </a:r>
            <a:r>
              <a:rPr b="1" lang="pt-BR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Dados </a:t>
            </a:r>
            <a:endParaRPr b="1"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330150" y="2571750"/>
            <a:ext cx="4718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Projeto </a:t>
            </a:r>
            <a:r>
              <a:rPr b="1" lang="pt-BR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Integrador</a:t>
            </a:r>
            <a:endParaRPr b="1"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Grupo IV</a:t>
            </a:r>
            <a:endParaRPr b="1"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1900" y="4648550"/>
            <a:ext cx="15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Maio 2023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0471" y="4551973"/>
            <a:ext cx="2503529" cy="5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4249525" y="538550"/>
            <a:ext cx="471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Equipe</a:t>
            </a:r>
            <a:endParaRPr b="1"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361100" y="1632900"/>
            <a:ext cx="47184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Edson de Vasconcelos Gonzaga</a:t>
            </a:r>
            <a:endParaRPr b="1"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Felipe de Oliveira Rodrigues</a:t>
            </a:r>
            <a:endParaRPr b="1"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Osvaldo Barros Horta</a:t>
            </a:r>
            <a:endParaRPr b="1"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Renato Tadeu Caldara</a:t>
            </a:r>
            <a:endParaRPr b="1"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Sansão Cunha Santos</a:t>
            </a:r>
            <a:endParaRPr b="1"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1900" y="4648550"/>
            <a:ext cx="15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Maio 2023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0471" y="4551973"/>
            <a:ext cx="2503529" cy="5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3850087"/>
            <a:ext cx="1926973" cy="192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0471" y="4551973"/>
            <a:ext cx="2503529" cy="5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55800" y="402175"/>
            <a:ext cx="90324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Objetivos deste trabalho </a:t>
            </a:r>
            <a:endParaRPr b="1" sz="20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Estruturação de uma  pesquisa com base do Scrum.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Montagem de um  Questionário, para realização da Pesquisa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Montagem da Base de Dados em Planilha com filtros para sua Análise. 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Criação de um Kanban, com base nos dados processados que se tornaram em informações.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Construção de um DashBoard para compor uma ferramenta de BI, na tomada de decisão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3850087"/>
            <a:ext cx="1926973" cy="192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0471" y="4551973"/>
            <a:ext cx="2503529" cy="5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55800" y="494500"/>
            <a:ext cx="90324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Ferramentas Utilizadas</a:t>
            </a:r>
            <a:endParaRPr b="1" sz="20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Trello </a:t>
            </a:r>
            <a:r>
              <a:rPr b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Na criação do Kanbam para Gerenciamento e Controle das tarefas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Form.Office </a:t>
            </a:r>
            <a:r>
              <a:rPr b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Montagem do Questionário, para realização da Pesquisa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Git-Hub</a:t>
            </a:r>
            <a:r>
              <a:rPr b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 Para armazenamento, versionamento e compartilhamento dos arquivos utilizados no projeto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MS.Excel - Montagem da Base de Dados e filtros para Análise a construção do DashBoard.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