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5"/>
  </p:notesMasterIdLst>
  <p:sldIdLst>
    <p:sldId id="863" r:id="rId2"/>
    <p:sldId id="931" r:id="rId3"/>
    <p:sldId id="932" r:id="rId4"/>
    <p:sldId id="278" r:id="rId5"/>
    <p:sldId id="279" r:id="rId6"/>
    <p:sldId id="933" r:id="rId7"/>
    <p:sldId id="939" r:id="rId8"/>
    <p:sldId id="936" r:id="rId9"/>
    <p:sldId id="940" r:id="rId10"/>
    <p:sldId id="934" r:id="rId11"/>
    <p:sldId id="944" r:id="rId12"/>
    <p:sldId id="948" r:id="rId13"/>
    <p:sldId id="950" r:id="rId14"/>
    <p:sldId id="949" r:id="rId15"/>
    <p:sldId id="943" r:id="rId16"/>
    <p:sldId id="947" r:id="rId17"/>
    <p:sldId id="945" r:id="rId18"/>
    <p:sldId id="938" r:id="rId19"/>
    <p:sldId id="952" r:id="rId20"/>
    <p:sldId id="955" r:id="rId21"/>
    <p:sldId id="953" r:id="rId22"/>
    <p:sldId id="954" r:id="rId23"/>
    <p:sldId id="920" r:id="rId24"/>
    <p:sldId id="924" r:id="rId25"/>
    <p:sldId id="956" r:id="rId26"/>
    <p:sldId id="958" r:id="rId27"/>
    <p:sldId id="959" r:id="rId28"/>
    <p:sldId id="960" r:id="rId29"/>
    <p:sldId id="961" r:id="rId30"/>
    <p:sldId id="962" r:id="rId31"/>
    <p:sldId id="963" r:id="rId32"/>
    <p:sldId id="942" r:id="rId33"/>
    <p:sldId id="964" r:id="rId34"/>
    <p:sldId id="965" r:id="rId35"/>
    <p:sldId id="973" r:id="rId36"/>
    <p:sldId id="972" r:id="rId37"/>
    <p:sldId id="974" r:id="rId38"/>
    <p:sldId id="975" r:id="rId39"/>
    <p:sldId id="971" r:id="rId40"/>
    <p:sldId id="976" r:id="rId41"/>
    <p:sldId id="930" r:id="rId42"/>
    <p:sldId id="977" r:id="rId43"/>
    <p:sldId id="90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 Poh Keam" initials="TPK" lastIdx="1" clrIdx="0">
    <p:extLst>
      <p:ext uri="{19B8F6BF-5375-455C-9EA6-DF929625EA0E}">
        <p15:presenceInfo xmlns:p15="http://schemas.microsoft.com/office/powerpoint/2012/main" userId="S::tan_poh_keam@myrp.edu.sg::6ba791cb-a644-4a90-b603-e1cf59e388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CBC3F2-6D29-D241-B5BE-5B66BF52AEDA}" v="100" dt="2020-05-10T04:24:51.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8" autoAdjust="0"/>
    <p:restoredTop sz="71672" autoAdjust="0"/>
  </p:normalViewPr>
  <p:slideViewPr>
    <p:cSldViewPr snapToGrid="0">
      <p:cViewPr varScale="1">
        <p:scale>
          <a:sx n="49" d="100"/>
          <a:sy n="49" d="100"/>
        </p:scale>
        <p:origin x="1472" y="4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Poh Keam" userId="6ba791cb-a644-4a90-b603-e1cf59e38811" providerId="ADAL" clId="{97CBC3F2-6D29-D241-B5BE-5B66BF52AEDA}"/>
    <pc:docChg chg="undo custSel addSld delSld modSld sldOrd">
      <pc:chgData name="Tan Poh Keam" userId="6ba791cb-a644-4a90-b603-e1cf59e38811" providerId="ADAL" clId="{97CBC3F2-6D29-D241-B5BE-5B66BF52AEDA}" dt="2020-05-10T04:25:19.129" v="4256" actId="255"/>
      <pc:docMkLst>
        <pc:docMk/>
      </pc:docMkLst>
      <pc:sldChg chg="modSp">
        <pc:chgData name="Tan Poh Keam" userId="6ba791cb-a644-4a90-b603-e1cf59e38811" providerId="ADAL" clId="{97CBC3F2-6D29-D241-B5BE-5B66BF52AEDA}" dt="2020-05-09T22:57:33.790" v="3358" actId="1038"/>
        <pc:sldMkLst>
          <pc:docMk/>
          <pc:sldMk cId="215066359" sldId="278"/>
        </pc:sldMkLst>
        <pc:spChg chg="mod">
          <ac:chgData name="Tan Poh Keam" userId="6ba791cb-a644-4a90-b603-e1cf59e38811" providerId="ADAL" clId="{97CBC3F2-6D29-D241-B5BE-5B66BF52AEDA}" dt="2020-05-09T22:57:25.852" v="3329" actId="20577"/>
          <ac:spMkLst>
            <pc:docMk/>
            <pc:sldMk cId="215066359" sldId="278"/>
            <ac:spMk id="626" creationId="{00000000-0000-0000-0000-000000000000}"/>
          </ac:spMkLst>
        </pc:spChg>
        <pc:picChg chg="mod">
          <ac:chgData name="Tan Poh Keam" userId="6ba791cb-a644-4a90-b603-e1cf59e38811" providerId="ADAL" clId="{97CBC3F2-6D29-D241-B5BE-5B66BF52AEDA}" dt="2020-05-09T22:57:33.790" v="3358" actId="1038"/>
          <ac:picMkLst>
            <pc:docMk/>
            <pc:sldMk cId="215066359" sldId="278"/>
            <ac:picMk id="5" creationId="{A22EEA2E-D0A6-FD4B-AEDE-B5EF5958A6DE}"/>
          </ac:picMkLst>
        </pc:picChg>
      </pc:sldChg>
      <pc:sldChg chg="del mod modShow">
        <pc:chgData name="Tan Poh Keam" userId="6ba791cb-a644-4a90-b603-e1cf59e38811" providerId="ADAL" clId="{97CBC3F2-6D29-D241-B5BE-5B66BF52AEDA}" dt="2020-05-09T14:30:03.135" v="1341" actId="2696"/>
        <pc:sldMkLst>
          <pc:docMk/>
          <pc:sldMk cId="4247951524" sldId="280"/>
        </pc:sldMkLst>
      </pc:sldChg>
      <pc:sldChg chg="delSp modSp">
        <pc:chgData name="Tan Poh Keam" userId="6ba791cb-a644-4a90-b603-e1cf59e38811" providerId="ADAL" clId="{97CBC3F2-6D29-D241-B5BE-5B66BF52AEDA}" dt="2020-05-06T07:40:10.919" v="1" actId="478"/>
        <pc:sldMkLst>
          <pc:docMk/>
          <pc:sldMk cId="2174179616" sldId="863"/>
        </pc:sldMkLst>
        <pc:picChg chg="del mod">
          <ac:chgData name="Tan Poh Keam" userId="6ba791cb-a644-4a90-b603-e1cf59e38811" providerId="ADAL" clId="{97CBC3F2-6D29-D241-B5BE-5B66BF52AEDA}" dt="2020-05-06T07:40:10.919" v="1" actId="478"/>
          <ac:picMkLst>
            <pc:docMk/>
            <pc:sldMk cId="2174179616" sldId="863"/>
            <ac:picMk id="8" creationId="{A22EEA2E-D0A6-FD4B-AEDE-B5EF5958A6DE}"/>
          </ac:picMkLst>
        </pc:picChg>
      </pc:sldChg>
      <pc:sldChg chg="modSp">
        <pc:chgData name="Tan Poh Keam" userId="6ba791cb-a644-4a90-b603-e1cf59e38811" providerId="ADAL" clId="{97CBC3F2-6D29-D241-B5BE-5B66BF52AEDA}" dt="2020-05-10T04:25:19.129" v="4256" actId="255"/>
        <pc:sldMkLst>
          <pc:docMk/>
          <pc:sldMk cId="329135906" sldId="906"/>
        </pc:sldMkLst>
        <pc:spChg chg="mod">
          <ac:chgData name="Tan Poh Keam" userId="6ba791cb-a644-4a90-b603-e1cf59e38811" providerId="ADAL" clId="{97CBC3F2-6D29-D241-B5BE-5B66BF52AEDA}" dt="2020-05-10T04:25:19.129" v="4256" actId="255"/>
          <ac:spMkLst>
            <pc:docMk/>
            <pc:sldMk cId="329135906" sldId="906"/>
            <ac:spMk id="7" creationId="{56ECD8DA-2728-EE46-874B-B96664F65D3E}"/>
          </ac:spMkLst>
        </pc:spChg>
      </pc:sldChg>
      <pc:sldChg chg="modSp">
        <pc:chgData name="Tan Poh Keam" userId="6ba791cb-a644-4a90-b603-e1cf59e38811" providerId="ADAL" clId="{97CBC3F2-6D29-D241-B5BE-5B66BF52AEDA}" dt="2020-05-10T04:19:56.602" v="4185" actId="20577"/>
        <pc:sldMkLst>
          <pc:docMk/>
          <pc:sldMk cId="3580194170" sldId="920"/>
        </pc:sldMkLst>
        <pc:spChg chg="mod">
          <ac:chgData name="Tan Poh Keam" userId="6ba791cb-a644-4a90-b603-e1cf59e38811" providerId="ADAL" clId="{97CBC3F2-6D29-D241-B5BE-5B66BF52AEDA}" dt="2020-05-10T04:19:56.602" v="4185" actId="20577"/>
          <ac:spMkLst>
            <pc:docMk/>
            <pc:sldMk cId="3580194170" sldId="920"/>
            <ac:spMk id="2" creationId="{67C9EB5F-34F7-A54A-9C45-A10B29C1081A}"/>
          </ac:spMkLst>
        </pc:spChg>
        <pc:spChg chg="mod">
          <ac:chgData name="Tan Poh Keam" userId="6ba791cb-a644-4a90-b603-e1cf59e38811" providerId="ADAL" clId="{97CBC3F2-6D29-D241-B5BE-5B66BF52AEDA}" dt="2020-05-06T07:45:38.595" v="28" actId="14100"/>
          <ac:spMkLst>
            <pc:docMk/>
            <pc:sldMk cId="3580194170" sldId="920"/>
            <ac:spMk id="4" creationId="{23FFB26F-A16F-4346-845F-8B876BF96D5F}"/>
          </ac:spMkLst>
        </pc:spChg>
        <pc:spChg chg="mod">
          <ac:chgData name="Tan Poh Keam" userId="6ba791cb-a644-4a90-b603-e1cf59e38811" providerId="ADAL" clId="{97CBC3F2-6D29-D241-B5BE-5B66BF52AEDA}" dt="2020-05-06T07:44:56.277" v="25" actId="20577"/>
          <ac:spMkLst>
            <pc:docMk/>
            <pc:sldMk cId="3580194170" sldId="920"/>
            <ac:spMk id="6" creationId="{FEEC8871-6771-594B-BE81-1F3BBC7E306B}"/>
          </ac:spMkLst>
        </pc:spChg>
      </pc:sldChg>
      <pc:sldChg chg="del">
        <pc:chgData name="Tan Poh Keam" userId="6ba791cb-a644-4a90-b603-e1cf59e38811" providerId="ADAL" clId="{97CBC3F2-6D29-D241-B5BE-5B66BF52AEDA}" dt="2020-05-10T01:37:01.315" v="4132" actId="2696"/>
        <pc:sldMkLst>
          <pc:docMk/>
          <pc:sldMk cId="1153239631" sldId="921"/>
        </pc:sldMkLst>
      </pc:sldChg>
      <pc:sldChg chg="del">
        <pc:chgData name="Tan Poh Keam" userId="6ba791cb-a644-4a90-b603-e1cf59e38811" providerId="ADAL" clId="{97CBC3F2-6D29-D241-B5BE-5B66BF52AEDA}" dt="2020-05-09T15:45:08.016" v="2007" actId="2696"/>
        <pc:sldMkLst>
          <pc:docMk/>
          <pc:sldMk cId="924464396" sldId="923"/>
        </pc:sldMkLst>
      </pc:sldChg>
      <pc:sldChg chg="del">
        <pc:chgData name="Tan Poh Keam" userId="6ba791cb-a644-4a90-b603-e1cf59e38811" providerId="ADAL" clId="{97CBC3F2-6D29-D241-B5BE-5B66BF52AEDA}" dt="2020-05-09T15:45:10.736" v="2008" actId="2696"/>
        <pc:sldMkLst>
          <pc:docMk/>
          <pc:sldMk cId="2837667627" sldId="925"/>
        </pc:sldMkLst>
      </pc:sldChg>
      <pc:sldChg chg="del">
        <pc:chgData name="Tan Poh Keam" userId="6ba791cb-a644-4a90-b603-e1cf59e38811" providerId="ADAL" clId="{97CBC3F2-6D29-D241-B5BE-5B66BF52AEDA}" dt="2020-05-10T00:54:00.682" v="3655" actId="2696"/>
        <pc:sldMkLst>
          <pc:docMk/>
          <pc:sldMk cId="48239331" sldId="927"/>
        </pc:sldMkLst>
      </pc:sldChg>
      <pc:sldChg chg="del">
        <pc:chgData name="Tan Poh Keam" userId="6ba791cb-a644-4a90-b603-e1cf59e38811" providerId="ADAL" clId="{97CBC3F2-6D29-D241-B5BE-5B66BF52AEDA}" dt="2020-05-10T00:54:55.417" v="3658" actId="2696"/>
        <pc:sldMkLst>
          <pc:docMk/>
          <pc:sldMk cId="82868865" sldId="928"/>
        </pc:sldMkLst>
      </pc:sldChg>
      <pc:sldChg chg="del">
        <pc:chgData name="Tan Poh Keam" userId="6ba791cb-a644-4a90-b603-e1cf59e38811" providerId="ADAL" clId="{97CBC3F2-6D29-D241-B5BE-5B66BF52AEDA}" dt="2020-05-09T15:44:34.108" v="1996" actId="2696"/>
        <pc:sldMkLst>
          <pc:docMk/>
          <pc:sldMk cId="4242741242" sldId="929"/>
        </pc:sldMkLst>
      </pc:sldChg>
      <pc:sldChg chg="modSp">
        <pc:chgData name="Tan Poh Keam" userId="6ba791cb-a644-4a90-b603-e1cf59e38811" providerId="ADAL" clId="{97CBC3F2-6D29-D241-B5BE-5B66BF52AEDA}" dt="2020-05-10T04:19:41.707" v="4183" actId="20577"/>
        <pc:sldMkLst>
          <pc:docMk/>
          <pc:sldMk cId="1001688214" sldId="930"/>
        </pc:sldMkLst>
        <pc:spChg chg="mod">
          <ac:chgData name="Tan Poh Keam" userId="6ba791cb-a644-4a90-b603-e1cf59e38811" providerId="ADAL" clId="{97CBC3F2-6D29-D241-B5BE-5B66BF52AEDA}" dt="2020-05-10T04:19:25.709" v="4180" actId="20577"/>
          <ac:spMkLst>
            <pc:docMk/>
            <pc:sldMk cId="1001688214" sldId="930"/>
            <ac:spMk id="2" creationId="{67C9EB5F-34F7-A54A-9C45-A10B29C1081A}"/>
          </ac:spMkLst>
        </pc:spChg>
        <pc:spChg chg="mod">
          <ac:chgData name="Tan Poh Keam" userId="6ba791cb-a644-4a90-b603-e1cf59e38811" providerId="ADAL" clId="{97CBC3F2-6D29-D241-B5BE-5B66BF52AEDA}" dt="2020-05-10T04:19:41.707" v="4183" actId="20577"/>
          <ac:spMkLst>
            <pc:docMk/>
            <pc:sldMk cId="1001688214" sldId="930"/>
            <ac:spMk id="6" creationId="{FEEC8871-6771-594B-BE81-1F3BBC7E306B}"/>
          </ac:spMkLst>
        </pc:spChg>
      </pc:sldChg>
      <pc:sldChg chg="modSp">
        <pc:chgData name="Tan Poh Keam" userId="6ba791cb-a644-4a90-b603-e1cf59e38811" providerId="ADAL" clId="{97CBC3F2-6D29-D241-B5BE-5B66BF52AEDA}" dt="2020-05-09T22:08:14.125" v="2639" actId="20577"/>
        <pc:sldMkLst>
          <pc:docMk/>
          <pc:sldMk cId="4220067458" sldId="939"/>
        </pc:sldMkLst>
        <pc:spChg chg="mod">
          <ac:chgData name="Tan Poh Keam" userId="6ba791cb-a644-4a90-b603-e1cf59e38811" providerId="ADAL" clId="{97CBC3F2-6D29-D241-B5BE-5B66BF52AEDA}" dt="2020-05-09T22:08:14.125" v="2639" actId="20577"/>
          <ac:spMkLst>
            <pc:docMk/>
            <pc:sldMk cId="4220067458" sldId="939"/>
            <ac:spMk id="635" creationId="{00000000-0000-0000-0000-000000000000}"/>
          </ac:spMkLst>
        </pc:spChg>
      </pc:sldChg>
      <pc:sldChg chg="del mod modShow">
        <pc:chgData name="Tan Poh Keam" userId="6ba791cb-a644-4a90-b603-e1cf59e38811" providerId="ADAL" clId="{97CBC3F2-6D29-D241-B5BE-5B66BF52AEDA}" dt="2020-05-09T14:30:01.624" v="1340" actId="2696"/>
        <pc:sldMkLst>
          <pc:docMk/>
          <pc:sldMk cId="4202969939" sldId="941"/>
        </pc:sldMkLst>
      </pc:sldChg>
      <pc:sldChg chg="modSp ord">
        <pc:chgData name="Tan Poh Keam" userId="6ba791cb-a644-4a90-b603-e1cf59e38811" providerId="ADAL" clId="{97CBC3F2-6D29-D241-B5BE-5B66BF52AEDA}" dt="2020-05-10T04:21:45.909" v="4188" actId="20577"/>
        <pc:sldMkLst>
          <pc:docMk/>
          <pc:sldMk cId="337510399" sldId="942"/>
        </pc:sldMkLst>
        <pc:spChg chg="mod">
          <ac:chgData name="Tan Poh Keam" userId="6ba791cb-a644-4a90-b603-e1cf59e38811" providerId="ADAL" clId="{97CBC3F2-6D29-D241-B5BE-5B66BF52AEDA}" dt="2020-05-10T04:21:45.909" v="4188" actId="20577"/>
          <ac:spMkLst>
            <pc:docMk/>
            <pc:sldMk cId="337510399" sldId="942"/>
            <ac:spMk id="3" creationId="{00000000-0000-0000-0000-000000000000}"/>
          </ac:spMkLst>
        </pc:spChg>
      </pc:sldChg>
      <pc:sldChg chg="modSp">
        <pc:chgData name="Tan Poh Keam" userId="6ba791cb-a644-4a90-b603-e1cf59e38811" providerId="ADAL" clId="{97CBC3F2-6D29-D241-B5BE-5B66BF52AEDA}" dt="2020-05-06T07:42:54.860" v="19" actId="20577"/>
        <pc:sldMkLst>
          <pc:docMk/>
          <pc:sldMk cId="353514314" sldId="944"/>
        </pc:sldMkLst>
        <pc:graphicFrameChg chg="modGraphic">
          <ac:chgData name="Tan Poh Keam" userId="6ba791cb-a644-4a90-b603-e1cf59e38811" providerId="ADAL" clId="{97CBC3F2-6D29-D241-B5BE-5B66BF52AEDA}" dt="2020-05-06T07:42:54.860" v="19" actId="20577"/>
          <ac:graphicFrameMkLst>
            <pc:docMk/>
            <pc:sldMk cId="353514314" sldId="944"/>
            <ac:graphicFrameMk id="7" creationId="{00000000-0000-0000-0000-000000000000}"/>
          </ac:graphicFrameMkLst>
        </pc:graphicFrameChg>
      </pc:sldChg>
      <pc:sldChg chg="modSp add">
        <pc:chgData name="Tan Poh Keam" userId="6ba791cb-a644-4a90-b603-e1cf59e38811" providerId="ADAL" clId="{97CBC3F2-6D29-D241-B5BE-5B66BF52AEDA}" dt="2020-05-06T07:47:33.634" v="65" actId="20577"/>
        <pc:sldMkLst>
          <pc:docMk/>
          <pc:sldMk cId="2043424291" sldId="951"/>
        </pc:sldMkLst>
        <pc:spChg chg="mod">
          <ac:chgData name="Tan Poh Keam" userId="6ba791cb-a644-4a90-b603-e1cf59e38811" providerId="ADAL" clId="{97CBC3F2-6D29-D241-B5BE-5B66BF52AEDA}" dt="2020-05-06T07:47:33.634" v="65" actId="20577"/>
          <ac:spMkLst>
            <pc:docMk/>
            <pc:sldMk cId="2043424291" sldId="951"/>
            <ac:spMk id="6" creationId="{00000000-0000-0000-0000-000000000000}"/>
          </ac:spMkLst>
        </pc:spChg>
      </pc:sldChg>
      <pc:sldChg chg="modSp add del">
        <pc:chgData name="Tan Poh Keam" userId="6ba791cb-a644-4a90-b603-e1cf59e38811" providerId="ADAL" clId="{97CBC3F2-6D29-D241-B5BE-5B66BF52AEDA}" dt="2020-05-09T08:51:53.660" v="81" actId="2696"/>
        <pc:sldMkLst>
          <pc:docMk/>
          <pc:sldMk cId="2691366125" sldId="956"/>
        </pc:sldMkLst>
        <pc:spChg chg="mod">
          <ac:chgData name="Tan Poh Keam" userId="6ba791cb-a644-4a90-b603-e1cf59e38811" providerId="ADAL" clId="{97CBC3F2-6D29-D241-B5BE-5B66BF52AEDA}" dt="2020-05-09T08:51:42.321" v="80" actId="20577"/>
          <ac:spMkLst>
            <pc:docMk/>
            <pc:sldMk cId="2691366125" sldId="956"/>
            <ac:spMk id="635" creationId="{00000000-0000-0000-0000-000000000000}"/>
          </ac:spMkLst>
        </pc:spChg>
      </pc:sldChg>
      <pc:sldChg chg="modSp add">
        <pc:chgData name="Tan Poh Keam" userId="6ba791cb-a644-4a90-b603-e1cf59e38811" providerId="ADAL" clId="{97CBC3F2-6D29-D241-B5BE-5B66BF52AEDA}" dt="2020-05-10T04:20:14.976" v="4187" actId="20577"/>
        <pc:sldMkLst>
          <pc:docMk/>
          <pc:sldMk cId="3003044414" sldId="956"/>
        </pc:sldMkLst>
        <pc:spChg chg="mod">
          <ac:chgData name="Tan Poh Keam" userId="6ba791cb-a644-4a90-b603-e1cf59e38811" providerId="ADAL" clId="{97CBC3F2-6D29-D241-B5BE-5B66BF52AEDA}" dt="2020-05-10T04:20:14.976" v="4187" actId="20577"/>
          <ac:spMkLst>
            <pc:docMk/>
            <pc:sldMk cId="3003044414" sldId="956"/>
            <ac:spMk id="5" creationId="{00000000-0000-0000-0000-000000000000}"/>
          </ac:spMkLst>
        </pc:spChg>
        <pc:spChg chg="mod">
          <ac:chgData name="Tan Poh Keam" userId="6ba791cb-a644-4a90-b603-e1cf59e38811" providerId="ADAL" clId="{97CBC3F2-6D29-D241-B5BE-5B66BF52AEDA}" dt="2020-05-09T08:52:12.220" v="128" actId="20577"/>
          <ac:spMkLst>
            <pc:docMk/>
            <pc:sldMk cId="3003044414" sldId="956"/>
            <ac:spMk id="635" creationId="{00000000-0000-0000-0000-000000000000}"/>
          </ac:spMkLst>
        </pc:spChg>
      </pc:sldChg>
      <pc:sldChg chg="addSp delSp modSp add del">
        <pc:chgData name="Tan Poh Keam" userId="6ba791cb-a644-4a90-b603-e1cf59e38811" providerId="ADAL" clId="{97CBC3F2-6D29-D241-B5BE-5B66BF52AEDA}" dt="2020-05-09T14:30:04.553" v="1342" actId="2696"/>
        <pc:sldMkLst>
          <pc:docMk/>
          <pc:sldMk cId="2048433787" sldId="957"/>
        </pc:sldMkLst>
        <pc:spChg chg="add mod">
          <ac:chgData name="Tan Poh Keam" userId="6ba791cb-a644-4a90-b603-e1cf59e38811" providerId="ADAL" clId="{97CBC3F2-6D29-D241-B5BE-5B66BF52AEDA}" dt="2020-05-09T08:57:09.193" v="191" actId="403"/>
          <ac:spMkLst>
            <pc:docMk/>
            <pc:sldMk cId="2048433787" sldId="957"/>
            <ac:spMk id="2" creationId="{04DCE7EB-9FDC-3947-BE00-516E852B32B2}"/>
          </ac:spMkLst>
        </pc:spChg>
        <pc:spChg chg="mod">
          <ac:chgData name="Tan Poh Keam" userId="6ba791cb-a644-4a90-b603-e1cf59e38811" providerId="ADAL" clId="{97CBC3F2-6D29-D241-B5BE-5B66BF52AEDA}" dt="2020-05-09T08:56:32.266" v="167" actId="20577"/>
          <ac:spMkLst>
            <pc:docMk/>
            <pc:sldMk cId="2048433787" sldId="957"/>
            <ac:spMk id="635" creationId="{00000000-0000-0000-0000-000000000000}"/>
          </ac:spMkLst>
        </pc:spChg>
        <pc:picChg chg="del">
          <ac:chgData name="Tan Poh Keam" userId="6ba791cb-a644-4a90-b603-e1cf59e38811" providerId="ADAL" clId="{97CBC3F2-6D29-D241-B5BE-5B66BF52AEDA}" dt="2020-05-09T08:56:33.539" v="168" actId="478"/>
          <ac:picMkLst>
            <pc:docMk/>
            <pc:sldMk cId="2048433787" sldId="957"/>
            <ac:picMk id="7" creationId="{78E9C8FB-9B69-2B4A-99FF-B781095C223F}"/>
          </ac:picMkLst>
        </pc:picChg>
        <pc:picChg chg="del">
          <ac:chgData name="Tan Poh Keam" userId="6ba791cb-a644-4a90-b603-e1cf59e38811" providerId="ADAL" clId="{97CBC3F2-6D29-D241-B5BE-5B66BF52AEDA}" dt="2020-05-09T08:56:35.645" v="169" actId="478"/>
          <ac:picMkLst>
            <pc:docMk/>
            <pc:sldMk cId="2048433787" sldId="957"/>
            <ac:picMk id="8" creationId="{0C486A88-B62F-354B-98F1-0E82E0FF278C}"/>
          </ac:picMkLst>
        </pc:picChg>
      </pc:sldChg>
      <pc:sldChg chg="modSp add">
        <pc:chgData name="Tan Poh Keam" userId="6ba791cb-a644-4a90-b603-e1cf59e38811" providerId="ADAL" clId="{97CBC3F2-6D29-D241-B5BE-5B66BF52AEDA}" dt="2020-05-09T22:59:49.246" v="3360" actId="114"/>
        <pc:sldMkLst>
          <pc:docMk/>
          <pc:sldMk cId="1141154031" sldId="958"/>
        </pc:sldMkLst>
        <pc:spChg chg="mod">
          <ac:chgData name="Tan Poh Keam" userId="6ba791cb-a644-4a90-b603-e1cf59e38811" providerId="ADAL" clId="{97CBC3F2-6D29-D241-B5BE-5B66BF52AEDA}" dt="2020-05-09T22:59:49.246" v="3360" actId="114"/>
          <ac:spMkLst>
            <pc:docMk/>
            <pc:sldMk cId="1141154031" sldId="958"/>
            <ac:spMk id="5" creationId="{00000000-0000-0000-0000-000000000000}"/>
          </ac:spMkLst>
        </pc:spChg>
        <pc:spChg chg="mod">
          <ac:chgData name="Tan Poh Keam" userId="6ba791cb-a644-4a90-b603-e1cf59e38811" providerId="ADAL" clId="{97CBC3F2-6D29-D241-B5BE-5B66BF52AEDA}" dt="2020-05-09T13:10:42.438" v="739" actId="20577"/>
          <ac:spMkLst>
            <pc:docMk/>
            <pc:sldMk cId="1141154031" sldId="958"/>
            <ac:spMk id="635" creationId="{00000000-0000-0000-0000-000000000000}"/>
          </ac:spMkLst>
        </pc:spChg>
      </pc:sldChg>
      <pc:sldChg chg="addSp delSp modSp add modNotesTx">
        <pc:chgData name="Tan Poh Keam" userId="6ba791cb-a644-4a90-b603-e1cf59e38811" providerId="ADAL" clId="{97CBC3F2-6D29-D241-B5BE-5B66BF52AEDA}" dt="2020-05-09T13:46:31.796" v="1164" actId="1036"/>
        <pc:sldMkLst>
          <pc:docMk/>
          <pc:sldMk cId="2942882252" sldId="959"/>
        </pc:sldMkLst>
        <pc:spChg chg="del">
          <ac:chgData name="Tan Poh Keam" userId="6ba791cb-a644-4a90-b603-e1cf59e38811" providerId="ADAL" clId="{97CBC3F2-6D29-D241-B5BE-5B66BF52AEDA}" dt="2020-05-09T13:30:07.173" v="754" actId="478"/>
          <ac:spMkLst>
            <pc:docMk/>
            <pc:sldMk cId="2942882252" sldId="959"/>
            <ac:spMk id="5" creationId="{00000000-0000-0000-0000-000000000000}"/>
          </ac:spMkLst>
        </pc:spChg>
        <pc:spChg chg="add mod">
          <ac:chgData name="Tan Poh Keam" userId="6ba791cb-a644-4a90-b603-e1cf59e38811" providerId="ADAL" clId="{97CBC3F2-6D29-D241-B5BE-5B66BF52AEDA}" dt="2020-05-09T13:39:38.325" v="858" actId="114"/>
          <ac:spMkLst>
            <pc:docMk/>
            <pc:sldMk cId="2942882252" sldId="959"/>
            <ac:spMk id="9" creationId="{E45B7E9E-E5D0-B34C-892C-115AEA74822C}"/>
          </ac:spMkLst>
        </pc:spChg>
        <pc:spChg chg="mod">
          <ac:chgData name="Tan Poh Keam" userId="6ba791cb-a644-4a90-b603-e1cf59e38811" providerId="ADAL" clId="{97CBC3F2-6D29-D241-B5BE-5B66BF52AEDA}" dt="2020-05-09T13:42:07.046" v="863" actId="20577"/>
          <ac:spMkLst>
            <pc:docMk/>
            <pc:sldMk cId="2942882252" sldId="959"/>
            <ac:spMk id="635" creationId="{00000000-0000-0000-0000-000000000000}"/>
          </ac:spMkLst>
        </pc:spChg>
        <pc:picChg chg="add del mod">
          <ac:chgData name="Tan Poh Keam" userId="6ba791cb-a644-4a90-b603-e1cf59e38811" providerId="ADAL" clId="{97CBC3F2-6D29-D241-B5BE-5B66BF52AEDA}" dt="2020-05-09T13:34:59.456" v="778" actId="478"/>
          <ac:picMkLst>
            <pc:docMk/>
            <pc:sldMk cId="2942882252" sldId="959"/>
            <ac:picMk id="2" creationId="{51F3FFC7-6B5D-1246-80AD-4DD7D9DD6007}"/>
          </ac:picMkLst>
        </pc:picChg>
        <pc:picChg chg="add del mod">
          <ac:chgData name="Tan Poh Keam" userId="6ba791cb-a644-4a90-b603-e1cf59e38811" providerId="ADAL" clId="{97CBC3F2-6D29-D241-B5BE-5B66BF52AEDA}" dt="2020-05-09T13:35:02.839" v="781" actId="478"/>
          <ac:picMkLst>
            <pc:docMk/>
            <pc:sldMk cId="2942882252" sldId="959"/>
            <ac:picMk id="4" creationId="{B439F6EA-39A2-9241-ACE3-27665D395F79}"/>
          </ac:picMkLst>
        </pc:picChg>
        <pc:picChg chg="add mod">
          <ac:chgData name="Tan Poh Keam" userId="6ba791cb-a644-4a90-b603-e1cf59e38811" providerId="ADAL" clId="{97CBC3F2-6D29-D241-B5BE-5B66BF52AEDA}" dt="2020-05-09T13:46:31.796" v="1164" actId="1036"/>
          <ac:picMkLst>
            <pc:docMk/>
            <pc:sldMk cId="2942882252" sldId="959"/>
            <ac:picMk id="6" creationId="{24818627-A1B9-E746-AA71-6E27EA48D34E}"/>
          </ac:picMkLst>
        </pc:picChg>
        <pc:picChg chg="add del mod">
          <ac:chgData name="Tan Poh Keam" userId="6ba791cb-a644-4a90-b603-e1cf59e38811" providerId="ADAL" clId="{97CBC3F2-6D29-D241-B5BE-5B66BF52AEDA}" dt="2020-05-09T13:37:56.738" v="824" actId="478"/>
          <ac:picMkLst>
            <pc:docMk/>
            <pc:sldMk cId="2942882252" sldId="959"/>
            <ac:picMk id="7" creationId="{576559F2-0E18-1943-83DA-0A05CE2FB3EA}"/>
          </ac:picMkLst>
        </pc:picChg>
        <pc:picChg chg="add mod">
          <ac:chgData name="Tan Poh Keam" userId="6ba791cb-a644-4a90-b603-e1cf59e38811" providerId="ADAL" clId="{97CBC3F2-6D29-D241-B5BE-5B66BF52AEDA}" dt="2020-05-09T13:38:00.771" v="826" actId="1076"/>
          <ac:picMkLst>
            <pc:docMk/>
            <pc:sldMk cId="2942882252" sldId="959"/>
            <ac:picMk id="8" creationId="{E95F5195-4188-6D47-98BC-BEBD5817A23A}"/>
          </ac:picMkLst>
        </pc:picChg>
        <pc:picChg chg="add del">
          <ac:chgData name="Tan Poh Keam" userId="6ba791cb-a644-4a90-b603-e1cf59e38811" providerId="ADAL" clId="{97CBC3F2-6D29-D241-B5BE-5B66BF52AEDA}" dt="2020-05-09T13:41:58.274" v="861"/>
          <ac:picMkLst>
            <pc:docMk/>
            <pc:sldMk cId="2942882252" sldId="959"/>
            <ac:picMk id="10" creationId="{1D45A8E7-78A2-8349-9AA9-850956963DF8}"/>
          </ac:picMkLst>
        </pc:picChg>
      </pc:sldChg>
      <pc:sldChg chg="addSp delSp modSp add">
        <pc:chgData name="Tan Poh Keam" userId="6ba791cb-a644-4a90-b603-e1cf59e38811" providerId="ADAL" clId="{97CBC3F2-6D29-D241-B5BE-5B66BF52AEDA}" dt="2020-05-09T13:47:58.566" v="1185" actId="1035"/>
        <pc:sldMkLst>
          <pc:docMk/>
          <pc:sldMk cId="2276819253" sldId="960"/>
        </pc:sldMkLst>
        <pc:spChg chg="mod">
          <ac:chgData name="Tan Poh Keam" userId="6ba791cb-a644-4a90-b603-e1cf59e38811" providerId="ADAL" clId="{97CBC3F2-6D29-D241-B5BE-5B66BF52AEDA}" dt="2020-05-09T13:43:20.483" v="1013" actId="1076"/>
          <ac:spMkLst>
            <pc:docMk/>
            <pc:sldMk cId="2276819253" sldId="960"/>
            <ac:spMk id="9" creationId="{E45B7E9E-E5D0-B34C-892C-115AEA74822C}"/>
          </ac:spMkLst>
        </pc:spChg>
        <pc:spChg chg="mod">
          <ac:chgData name="Tan Poh Keam" userId="6ba791cb-a644-4a90-b603-e1cf59e38811" providerId="ADAL" clId="{97CBC3F2-6D29-D241-B5BE-5B66BF52AEDA}" dt="2020-05-09T13:42:09.936" v="864" actId="20577"/>
          <ac:spMkLst>
            <pc:docMk/>
            <pc:sldMk cId="2276819253" sldId="960"/>
            <ac:spMk id="635" creationId="{00000000-0000-0000-0000-000000000000}"/>
          </ac:spMkLst>
        </pc:spChg>
        <pc:picChg chg="add del mod">
          <ac:chgData name="Tan Poh Keam" userId="6ba791cb-a644-4a90-b603-e1cf59e38811" providerId="ADAL" clId="{97CBC3F2-6D29-D241-B5BE-5B66BF52AEDA}" dt="2020-05-09T13:47:49.743" v="1165" actId="478"/>
          <ac:picMkLst>
            <pc:docMk/>
            <pc:sldMk cId="2276819253" sldId="960"/>
            <ac:picMk id="2" creationId="{85E5B7D0-202B-0544-B3CE-6809700591BD}"/>
          </ac:picMkLst>
        </pc:picChg>
        <pc:picChg chg="add mod">
          <ac:chgData name="Tan Poh Keam" userId="6ba791cb-a644-4a90-b603-e1cf59e38811" providerId="ADAL" clId="{97CBC3F2-6D29-D241-B5BE-5B66BF52AEDA}" dt="2020-05-09T13:47:58.566" v="1185" actId="1035"/>
          <ac:picMkLst>
            <pc:docMk/>
            <pc:sldMk cId="2276819253" sldId="960"/>
            <ac:picMk id="4" creationId="{90D37284-3997-1D4D-B670-021C27B94F0E}"/>
          </ac:picMkLst>
        </pc:picChg>
        <pc:picChg chg="del">
          <ac:chgData name="Tan Poh Keam" userId="6ba791cb-a644-4a90-b603-e1cf59e38811" providerId="ADAL" clId="{97CBC3F2-6D29-D241-B5BE-5B66BF52AEDA}" dt="2020-05-09T13:42:15.048" v="865" actId="478"/>
          <ac:picMkLst>
            <pc:docMk/>
            <pc:sldMk cId="2276819253" sldId="960"/>
            <ac:picMk id="6" creationId="{24818627-A1B9-E746-AA71-6E27EA48D34E}"/>
          </ac:picMkLst>
        </pc:picChg>
        <pc:picChg chg="del">
          <ac:chgData name="Tan Poh Keam" userId="6ba791cb-a644-4a90-b603-e1cf59e38811" providerId="ADAL" clId="{97CBC3F2-6D29-D241-B5BE-5B66BF52AEDA}" dt="2020-05-09T13:42:25.324" v="882" actId="478"/>
          <ac:picMkLst>
            <pc:docMk/>
            <pc:sldMk cId="2276819253" sldId="960"/>
            <ac:picMk id="8" creationId="{E95F5195-4188-6D47-98BC-BEBD5817A23A}"/>
          </ac:picMkLst>
        </pc:picChg>
      </pc:sldChg>
      <pc:sldChg chg="addSp delSp modSp add">
        <pc:chgData name="Tan Poh Keam" userId="6ba791cb-a644-4a90-b603-e1cf59e38811" providerId="ADAL" clId="{97CBC3F2-6D29-D241-B5BE-5B66BF52AEDA}" dt="2020-05-10T00:57:19.678" v="3673" actId="114"/>
        <pc:sldMkLst>
          <pc:docMk/>
          <pc:sldMk cId="2448511901" sldId="961"/>
        </pc:sldMkLst>
        <pc:spChg chg="mod">
          <ac:chgData name="Tan Poh Keam" userId="6ba791cb-a644-4a90-b603-e1cf59e38811" providerId="ADAL" clId="{97CBC3F2-6D29-D241-B5BE-5B66BF52AEDA}" dt="2020-05-10T00:57:19.678" v="3673" actId="114"/>
          <ac:spMkLst>
            <pc:docMk/>
            <pc:sldMk cId="2448511901" sldId="961"/>
            <ac:spMk id="9" creationId="{E45B7E9E-E5D0-B34C-892C-115AEA74822C}"/>
          </ac:spMkLst>
        </pc:spChg>
        <pc:spChg chg="mod">
          <ac:chgData name="Tan Poh Keam" userId="6ba791cb-a644-4a90-b603-e1cf59e38811" providerId="ADAL" clId="{97CBC3F2-6D29-D241-B5BE-5B66BF52AEDA}" dt="2020-05-09T13:43:51.097" v="1016" actId="20577"/>
          <ac:spMkLst>
            <pc:docMk/>
            <pc:sldMk cId="2448511901" sldId="961"/>
            <ac:spMk id="635" creationId="{00000000-0000-0000-0000-000000000000}"/>
          </ac:spMkLst>
        </pc:spChg>
        <pc:picChg chg="del">
          <ac:chgData name="Tan Poh Keam" userId="6ba791cb-a644-4a90-b603-e1cf59e38811" providerId="ADAL" clId="{97CBC3F2-6D29-D241-B5BE-5B66BF52AEDA}" dt="2020-05-09T13:43:52.542" v="1017" actId="478"/>
          <ac:picMkLst>
            <pc:docMk/>
            <pc:sldMk cId="2448511901" sldId="961"/>
            <ac:picMk id="2" creationId="{85E5B7D0-202B-0544-B3CE-6809700591BD}"/>
          </ac:picMkLst>
        </pc:picChg>
        <pc:picChg chg="add del mod">
          <ac:chgData name="Tan Poh Keam" userId="6ba791cb-a644-4a90-b603-e1cf59e38811" providerId="ADAL" clId="{97CBC3F2-6D29-D241-B5BE-5B66BF52AEDA}" dt="2020-05-09T13:49:07.873" v="1186" actId="478"/>
          <ac:picMkLst>
            <pc:docMk/>
            <pc:sldMk cId="2448511901" sldId="961"/>
            <ac:picMk id="4" creationId="{0183293A-2D7C-ED4B-8EF5-92848973148F}"/>
          </ac:picMkLst>
        </pc:picChg>
        <pc:picChg chg="add del mod">
          <ac:chgData name="Tan Poh Keam" userId="6ba791cb-a644-4a90-b603-e1cf59e38811" providerId="ADAL" clId="{97CBC3F2-6D29-D241-B5BE-5B66BF52AEDA}" dt="2020-05-09T13:49:14.225" v="1190" actId="478"/>
          <ac:picMkLst>
            <pc:docMk/>
            <pc:sldMk cId="2448511901" sldId="961"/>
            <ac:picMk id="5" creationId="{8F65B874-EC63-3C4E-A47F-9F7C47EBC265}"/>
          </ac:picMkLst>
        </pc:picChg>
        <pc:picChg chg="add mod">
          <ac:chgData name="Tan Poh Keam" userId="6ba791cb-a644-4a90-b603-e1cf59e38811" providerId="ADAL" clId="{97CBC3F2-6D29-D241-B5BE-5B66BF52AEDA}" dt="2020-05-09T13:49:34.991" v="1217" actId="1037"/>
          <ac:picMkLst>
            <pc:docMk/>
            <pc:sldMk cId="2448511901" sldId="961"/>
            <ac:picMk id="6" creationId="{EE81E20A-9555-E749-B4E6-A6F25C9A72ED}"/>
          </ac:picMkLst>
        </pc:picChg>
      </pc:sldChg>
      <pc:sldChg chg="modSp add">
        <pc:chgData name="Tan Poh Keam" userId="6ba791cb-a644-4a90-b603-e1cf59e38811" providerId="ADAL" clId="{97CBC3F2-6D29-D241-B5BE-5B66BF52AEDA}" dt="2020-05-09T23:00:24.419" v="3376" actId="20577"/>
        <pc:sldMkLst>
          <pc:docMk/>
          <pc:sldMk cId="1050068945" sldId="962"/>
        </pc:sldMkLst>
        <pc:spChg chg="mod">
          <ac:chgData name="Tan Poh Keam" userId="6ba791cb-a644-4a90-b603-e1cf59e38811" providerId="ADAL" clId="{97CBC3F2-6D29-D241-B5BE-5B66BF52AEDA}" dt="2020-05-09T23:00:24.419" v="3376" actId="20577"/>
          <ac:spMkLst>
            <pc:docMk/>
            <pc:sldMk cId="1050068945" sldId="962"/>
            <ac:spMk id="5" creationId="{00000000-0000-0000-0000-000000000000}"/>
          </ac:spMkLst>
        </pc:spChg>
        <pc:spChg chg="mod">
          <ac:chgData name="Tan Poh Keam" userId="6ba791cb-a644-4a90-b603-e1cf59e38811" providerId="ADAL" clId="{97CBC3F2-6D29-D241-B5BE-5B66BF52AEDA}" dt="2020-05-09T14:18:07.643" v="1229" actId="20577"/>
          <ac:spMkLst>
            <pc:docMk/>
            <pc:sldMk cId="1050068945" sldId="962"/>
            <ac:spMk id="635" creationId="{00000000-0000-0000-0000-000000000000}"/>
          </ac:spMkLst>
        </pc:spChg>
      </pc:sldChg>
      <pc:sldChg chg="addSp delSp modSp add">
        <pc:chgData name="Tan Poh Keam" userId="6ba791cb-a644-4a90-b603-e1cf59e38811" providerId="ADAL" clId="{97CBC3F2-6D29-D241-B5BE-5B66BF52AEDA}" dt="2020-05-09T14:45:23.670" v="1712"/>
        <pc:sldMkLst>
          <pc:docMk/>
          <pc:sldMk cId="3012240726" sldId="963"/>
        </pc:sldMkLst>
        <pc:spChg chg="mod">
          <ac:chgData name="Tan Poh Keam" userId="6ba791cb-a644-4a90-b603-e1cf59e38811" providerId="ADAL" clId="{97CBC3F2-6D29-D241-B5BE-5B66BF52AEDA}" dt="2020-05-09T14:22:41.662" v="1337" actId="20577"/>
          <ac:spMkLst>
            <pc:docMk/>
            <pc:sldMk cId="3012240726" sldId="963"/>
            <ac:spMk id="9" creationId="{E45B7E9E-E5D0-B34C-892C-115AEA74822C}"/>
          </ac:spMkLst>
        </pc:spChg>
        <pc:spChg chg="mod">
          <ac:chgData name="Tan Poh Keam" userId="6ba791cb-a644-4a90-b603-e1cf59e38811" providerId="ADAL" clId="{97CBC3F2-6D29-D241-B5BE-5B66BF52AEDA}" dt="2020-05-09T14:34:56.426" v="1594" actId="20577"/>
          <ac:spMkLst>
            <pc:docMk/>
            <pc:sldMk cId="3012240726" sldId="963"/>
            <ac:spMk id="635" creationId="{00000000-0000-0000-0000-000000000000}"/>
          </ac:spMkLst>
        </pc:spChg>
        <pc:picChg chg="add mod">
          <ac:chgData name="Tan Poh Keam" userId="6ba791cb-a644-4a90-b603-e1cf59e38811" providerId="ADAL" clId="{97CBC3F2-6D29-D241-B5BE-5B66BF52AEDA}" dt="2020-05-09T14:28:59.399" v="1339" actId="1076"/>
          <ac:picMkLst>
            <pc:docMk/>
            <pc:sldMk cId="3012240726" sldId="963"/>
            <ac:picMk id="2" creationId="{4D664306-9CA0-794B-A57A-8CEE2320E91B}"/>
          </ac:picMkLst>
        </pc:picChg>
        <pc:picChg chg="add del">
          <ac:chgData name="Tan Poh Keam" userId="6ba791cb-a644-4a90-b603-e1cf59e38811" providerId="ADAL" clId="{97CBC3F2-6D29-D241-B5BE-5B66BF52AEDA}" dt="2020-05-09T14:45:23.670" v="1712"/>
          <ac:picMkLst>
            <pc:docMk/>
            <pc:sldMk cId="3012240726" sldId="963"/>
            <ac:picMk id="4" creationId="{A87EB17C-5F56-DE48-873C-B1F3F227623A}"/>
          </ac:picMkLst>
        </pc:picChg>
        <pc:picChg chg="del">
          <ac:chgData name="Tan Poh Keam" userId="6ba791cb-a644-4a90-b603-e1cf59e38811" providerId="ADAL" clId="{97CBC3F2-6D29-D241-B5BE-5B66BF52AEDA}" dt="2020-05-09T14:22:32.256" v="1334" actId="478"/>
          <ac:picMkLst>
            <pc:docMk/>
            <pc:sldMk cId="3012240726" sldId="963"/>
            <ac:picMk id="6" creationId="{24818627-A1B9-E746-AA71-6E27EA48D34E}"/>
          </ac:picMkLst>
        </pc:picChg>
        <pc:picChg chg="del">
          <ac:chgData name="Tan Poh Keam" userId="6ba791cb-a644-4a90-b603-e1cf59e38811" providerId="ADAL" clId="{97CBC3F2-6D29-D241-B5BE-5B66BF52AEDA}" dt="2020-05-09T14:22:35.321" v="1335" actId="478"/>
          <ac:picMkLst>
            <pc:docMk/>
            <pc:sldMk cId="3012240726" sldId="963"/>
            <ac:picMk id="8" creationId="{E95F5195-4188-6D47-98BC-BEBD5817A23A}"/>
          </ac:picMkLst>
        </pc:picChg>
      </pc:sldChg>
      <pc:sldChg chg="addSp delSp modSp add ord">
        <pc:chgData name="Tan Poh Keam" userId="6ba791cb-a644-4a90-b603-e1cf59e38811" providerId="ADAL" clId="{97CBC3F2-6D29-D241-B5BE-5B66BF52AEDA}" dt="2020-05-09T14:44:27.122" v="1710" actId="20577"/>
        <pc:sldMkLst>
          <pc:docMk/>
          <pc:sldMk cId="48140924" sldId="964"/>
        </pc:sldMkLst>
        <pc:spChg chg="mod">
          <ac:chgData name="Tan Poh Keam" userId="6ba791cb-a644-4a90-b603-e1cf59e38811" providerId="ADAL" clId="{97CBC3F2-6D29-D241-B5BE-5B66BF52AEDA}" dt="2020-05-09T14:35:14.897" v="1599" actId="20577"/>
          <ac:spMkLst>
            <pc:docMk/>
            <pc:sldMk cId="48140924" sldId="964"/>
            <ac:spMk id="9" creationId="{E45B7E9E-E5D0-B34C-892C-115AEA74822C}"/>
          </ac:spMkLst>
        </pc:spChg>
        <pc:spChg chg="mod">
          <ac:chgData name="Tan Poh Keam" userId="6ba791cb-a644-4a90-b603-e1cf59e38811" providerId="ADAL" clId="{97CBC3F2-6D29-D241-B5BE-5B66BF52AEDA}" dt="2020-05-09T14:44:27.122" v="1710" actId="20577"/>
          <ac:spMkLst>
            <pc:docMk/>
            <pc:sldMk cId="48140924" sldId="964"/>
            <ac:spMk id="635" creationId="{00000000-0000-0000-0000-000000000000}"/>
          </ac:spMkLst>
        </pc:spChg>
        <pc:picChg chg="del">
          <ac:chgData name="Tan Poh Keam" userId="6ba791cb-a644-4a90-b603-e1cf59e38811" providerId="ADAL" clId="{97CBC3F2-6D29-D241-B5BE-5B66BF52AEDA}" dt="2020-05-09T14:35:10.758" v="1597" actId="478"/>
          <ac:picMkLst>
            <pc:docMk/>
            <pc:sldMk cId="48140924" sldId="964"/>
            <ac:picMk id="2" creationId="{4D664306-9CA0-794B-A57A-8CEE2320E91B}"/>
          </ac:picMkLst>
        </pc:picChg>
        <pc:picChg chg="add mod">
          <ac:chgData name="Tan Poh Keam" userId="6ba791cb-a644-4a90-b603-e1cf59e38811" providerId="ADAL" clId="{97CBC3F2-6D29-D241-B5BE-5B66BF52AEDA}" dt="2020-05-09T14:44:23.619" v="1709" actId="1037"/>
          <ac:picMkLst>
            <pc:docMk/>
            <pc:sldMk cId="48140924" sldId="964"/>
            <ac:picMk id="4" creationId="{4BC1969C-C15C-704F-B8C9-DC2B78928EE8}"/>
          </ac:picMkLst>
        </pc:picChg>
      </pc:sldChg>
      <pc:sldChg chg="addSp delSp modSp add ord">
        <pc:chgData name="Tan Poh Keam" userId="6ba791cb-a644-4a90-b603-e1cf59e38811" providerId="ADAL" clId="{97CBC3F2-6D29-D241-B5BE-5B66BF52AEDA}" dt="2020-05-09T22:25:38.732" v="3327" actId="403"/>
        <pc:sldMkLst>
          <pc:docMk/>
          <pc:sldMk cId="1975188145" sldId="965"/>
        </pc:sldMkLst>
        <pc:spChg chg="add mod">
          <ac:chgData name="Tan Poh Keam" userId="6ba791cb-a644-4a90-b603-e1cf59e38811" providerId="ADAL" clId="{97CBC3F2-6D29-D241-B5BE-5B66BF52AEDA}" dt="2020-05-09T22:25:38.732" v="3327" actId="403"/>
          <ac:spMkLst>
            <pc:docMk/>
            <pc:sldMk cId="1975188145" sldId="965"/>
            <ac:spMk id="2" creationId="{2CCDE932-F30E-1843-825E-6FBC334197AE}"/>
          </ac:spMkLst>
        </pc:spChg>
        <pc:spChg chg="mod">
          <ac:chgData name="Tan Poh Keam" userId="6ba791cb-a644-4a90-b603-e1cf59e38811" providerId="ADAL" clId="{97CBC3F2-6D29-D241-B5BE-5B66BF52AEDA}" dt="2020-05-09T15:37:52.221" v="1814" actId="1036"/>
          <ac:spMkLst>
            <pc:docMk/>
            <pc:sldMk cId="1975188145" sldId="965"/>
            <ac:spMk id="3" creationId="{6F88C557-C345-0141-B320-1C91DC307D50}"/>
          </ac:spMkLst>
        </pc:spChg>
        <pc:spChg chg="del">
          <ac:chgData name="Tan Poh Keam" userId="6ba791cb-a644-4a90-b603-e1cf59e38811" providerId="ADAL" clId="{97CBC3F2-6D29-D241-B5BE-5B66BF52AEDA}" dt="2020-05-09T15:36:23.102" v="1764" actId="478"/>
          <ac:spMkLst>
            <pc:docMk/>
            <pc:sldMk cId="1975188145" sldId="965"/>
            <ac:spMk id="9" creationId="{E45B7E9E-E5D0-B34C-892C-115AEA74822C}"/>
          </ac:spMkLst>
        </pc:spChg>
        <pc:spChg chg="mod">
          <ac:chgData name="Tan Poh Keam" userId="6ba791cb-a644-4a90-b603-e1cf59e38811" providerId="ADAL" clId="{97CBC3F2-6D29-D241-B5BE-5B66BF52AEDA}" dt="2020-05-09T15:37:52.221" v="1814" actId="1036"/>
          <ac:spMkLst>
            <pc:docMk/>
            <pc:sldMk cId="1975188145" sldId="965"/>
            <ac:spMk id="635" creationId="{00000000-0000-0000-0000-000000000000}"/>
          </ac:spMkLst>
        </pc:spChg>
        <pc:picChg chg="del">
          <ac:chgData name="Tan Poh Keam" userId="6ba791cb-a644-4a90-b603-e1cf59e38811" providerId="ADAL" clId="{97CBC3F2-6D29-D241-B5BE-5B66BF52AEDA}" dt="2020-05-09T14:45:36.189" v="1716" actId="478"/>
          <ac:picMkLst>
            <pc:docMk/>
            <pc:sldMk cId="1975188145" sldId="965"/>
            <ac:picMk id="4" creationId="{4BC1969C-C15C-704F-B8C9-DC2B78928EE8}"/>
          </ac:picMkLst>
        </pc:picChg>
        <pc:picChg chg="add mod">
          <ac:chgData name="Tan Poh Keam" userId="6ba791cb-a644-4a90-b603-e1cf59e38811" providerId="ADAL" clId="{97CBC3F2-6D29-D241-B5BE-5B66BF52AEDA}" dt="2020-05-09T15:37:52.221" v="1814" actId="1036"/>
          <ac:picMkLst>
            <pc:docMk/>
            <pc:sldMk cId="1975188145" sldId="965"/>
            <ac:picMk id="5" creationId="{FCBA841E-DFEF-D243-ACB3-04700F6FF100}"/>
          </ac:picMkLst>
        </pc:picChg>
        <pc:picChg chg="add del mod">
          <ac:chgData name="Tan Poh Keam" userId="6ba791cb-a644-4a90-b603-e1cf59e38811" providerId="ADAL" clId="{97CBC3F2-6D29-D241-B5BE-5B66BF52AEDA}" dt="2020-05-09T15:39:09.320" v="1815" actId="478"/>
          <ac:picMkLst>
            <pc:docMk/>
            <pc:sldMk cId="1975188145" sldId="965"/>
            <ac:picMk id="6" creationId="{66BC063F-92C1-E449-BD42-BECAD66749C9}"/>
          </ac:picMkLst>
        </pc:picChg>
        <pc:picChg chg="add del mod">
          <ac:chgData name="Tan Poh Keam" userId="6ba791cb-a644-4a90-b603-e1cf59e38811" providerId="ADAL" clId="{97CBC3F2-6D29-D241-B5BE-5B66BF52AEDA}" dt="2020-05-09T15:40:52.644" v="1869" actId="478"/>
          <ac:picMkLst>
            <pc:docMk/>
            <pc:sldMk cId="1975188145" sldId="965"/>
            <ac:picMk id="7" creationId="{5A7EFC0C-5B3B-9345-B01A-3B03297738D9}"/>
          </ac:picMkLst>
        </pc:picChg>
        <pc:picChg chg="add mod">
          <ac:chgData name="Tan Poh Keam" userId="6ba791cb-a644-4a90-b603-e1cf59e38811" providerId="ADAL" clId="{97CBC3F2-6D29-D241-B5BE-5B66BF52AEDA}" dt="2020-05-09T15:40:57.717" v="1871" actId="1076"/>
          <ac:picMkLst>
            <pc:docMk/>
            <pc:sldMk cId="1975188145" sldId="965"/>
            <ac:picMk id="8" creationId="{ACB5483C-92E5-2F43-83D8-B5A6549C9DC2}"/>
          </ac:picMkLst>
        </pc:picChg>
      </pc:sldChg>
      <pc:sldChg chg="add del">
        <pc:chgData name="Tan Poh Keam" userId="6ba791cb-a644-4a90-b603-e1cf59e38811" providerId="ADAL" clId="{97CBC3F2-6D29-D241-B5BE-5B66BF52AEDA}" dt="2020-05-09T15:44:03.323" v="1971" actId="2696"/>
        <pc:sldMkLst>
          <pc:docMk/>
          <pc:sldMk cId="494802006" sldId="966"/>
        </pc:sldMkLst>
      </pc:sldChg>
      <pc:sldChg chg="modSp add del ord">
        <pc:chgData name="Tan Poh Keam" userId="6ba791cb-a644-4a90-b603-e1cf59e38811" providerId="ADAL" clId="{97CBC3F2-6D29-D241-B5BE-5B66BF52AEDA}" dt="2020-05-09T22:24:54.342" v="3324" actId="2696"/>
        <pc:sldMkLst>
          <pc:docMk/>
          <pc:sldMk cId="3239814500" sldId="966"/>
        </pc:sldMkLst>
        <pc:spChg chg="mod">
          <ac:chgData name="Tan Poh Keam" userId="6ba791cb-a644-4a90-b603-e1cf59e38811" providerId="ADAL" clId="{97CBC3F2-6D29-D241-B5BE-5B66BF52AEDA}" dt="2020-05-09T22:14:17.960" v="2874" actId="20577"/>
          <ac:spMkLst>
            <pc:docMk/>
            <pc:sldMk cId="3239814500" sldId="966"/>
            <ac:spMk id="5" creationId="{00000000-0000-0000-0000-000000000000}"/>
          </ac:spMkLst>
        </pc:spChg>
        <pc:spChg chg="mod">
          <ac:chgData name="Tan Poh Keam" userId="6ba791cb-a644-4a90-b603-e1cf59e38811" providerId="ADAL" clId="{97CBC3F2-6D29-D241-B5BE-5B66BF52AEDA}" dt="2020-05-09T15:44:16.548" v="1990" actId="20577"/>
          <ac:spMkLst>
            <pc:docMk/>
            <pc:sldMk cId="3239814500" sldId="966"/>
            <ac:spMk id="635" creationId="{00000000-0000-0000-0000-000000000000}"/>
          </ac:spMkLst>
        </pc:spChg>
      </pc:sldChg>
      <pc:sldChg chg="add del ord">
        <pc:chgData name="Tan Poh Keam" userId="6ba791cb-a644-4a90-b603-e1cf59e38811" providerId="ADAL" clId="{97CBC3F2-6D29-D241-B5BE-5B66BF52AEDA}" dt="2020-05-10T00:53:58.628" v="3654" actId="2696"/>
        <pc:sldMkLst>
          <pc:docMk/>
          <pc:sldMk cId="3545740689" sldId="967"/>
        </pc:sldMkLst>
      </pc:sldChg>
      <pc:sldChg chg="modSp add del ord">
        <pc:chgData name="Tan Poh Keam" userId="6ba791cb-a644-4a90-b603-e1cf59e38811" providerId="ADAL" clId="{97CBC3F2-6D29-D241-B5BE-5B66BF52AEDA}" dt="2020-05-10T00:54:02.226" v="3656" actId="2696"/>
        <pc:sldMkLst>
          <pc:docMk/>
          <pc:sldMk cId="3654382782" sldId="968"/>
        </pc:sldMkLst>
        <pc:spChg chg="mod">
          <ac:chgData name="Tan Poh Keam" userId="6ba791cb-a644-4a90-b603-e1cf59e38811" providerId="ADAL" clId="{97CBC3F2-6D29-D241-B5BE-5B66BF52AEDA}" dt="2020-05-09T22:18:43.354" v="3018" actId="20577"/>
          <ac:spMkLst>
            <pc:docMk/>
            <pc:sldMk cId="3654382782" sldId="968"/>
            <ac:spMk id="5" creationId="{00000000-0000-0000-0000-000000000000}"/>
          </ac:spMkLst>
        </pc:spChg>
        <pc:spChg chg="mod">
          <ac:chgData name="Tan Poh Keam" userId="6ba791cb-a644-4a90-b603-e1cf59e38811" providerId="ADAL" clId="{97CBC3F2-6D29-D241-B5BE-5B66BF52AEDA}" dt="2020-05-09T15:45:02.774" v="2006" actId="20577"/>
          <ac:spMkLst>
            <pc:docMk/>
            <pc:sldMk cId="3654382782" sldId="968"/>
            <ac:spMk id="635" creationId="{00000000-0000-0000-0000-000000000000}"/>
          </ac:spMkLst>
        </pc:spChg>
      </pc:sldChg>
      <pc:sldChg chg="add del">
        <pc:chgData name="Tan Poh Keam" userId="6ba791cb-a644-4a90-b603-e1cf59e38811" providerId="ADAL" clId="{97CBC3F2-6D29-D241-B5BE-5B66BF52AEDA}" dt="2020-05-10T01:28:28.994" v="4131" actId="2696"/>
        <pc:sldMkLst>
          <pc:docMk/>
          <pc:sldMk cId="564376078" sldId="969"/>
        </pc:sldMkLst>
      </pc:sldChg>
      <pc:sldChg chg="add del">
        <pc:chgData name="Tan Poh Keam" userId="6ba791cb-a644-4a90-b603-e1cf59e38811" providerId="ADAL" clId="{97CBC3F2-6D29-D241-B5BE-5B66BF52AEDA}" dt="2020-05-10T00:54:50.201" v="3657" actId="2696"/>
        <pc:sldMkLst>
          <pc:docMk/>
          <pc:sldMk cId="414110237" sldId="970"/>
        </pc:sldMkLst>
      </pc:sldChg>
      <pc:sldChg chg="addSp delSp modSp add modNotesTx">
        <pc:chgData name="Tan Poh Keam" userId="6ba791cb-a644-4a90-b603-e1cf59e38811" providerId="ADAL" clId="{97CBC3F2-6D29-D241-B5BE-5B66BF52AEDA}" dt="2020-05-10T01:22:10.200" v="4085" actId="20577"/>
        <pc:sldMkLst>
          <pc:docMk/>
          <pc:sldMk cId="1827626893" sldId="971"/>
        </pc:sldMkLst>
        <pc:spChg chg="add mod">
          <ac:chgData name="Tan Poh Keam" userId="6ba791cb-a644-4a90-b603-e1cf59e38811" providerId="ADAL" clId="{97CBC3F2-6D29-D241-B5BE-5B66BF52AEDA}" dt="2020-05-10T01:15:34.079" v="3881" actId="20577"/>
          <ac:spMkLst>
            <pc:docMk/>
            <pc:sldMk cId="1827626893" sldId="971"/>
            <ac:spMk id="4" creationId="{341B3C0D-0062-224D-9262-91C6BEF66F7A}"/>
          </ac:spMkLst>
        </pc:spChg>
        <pc:spChg chg="add del mod">
          <ac:chgData name="Tan Poh Keam" userId="6ba791cb-a644-4a90-b603-e1cf59e38811" providerId="ADAL" clId="{97CBC3F2-6D29-D241-B5BE-5B66BF52AEDA}" dt="2020-05-10T01:22:10.200" v="4085" actId="20577"/>
          <ac:spMkLst>
            <pc:docMk/>
            <pc:sldMk cId="1827626893" sldId="971"/>
            <ac:spMk id="5" creationId="{00000000-0000-0000-0000-000000000000}"/>
          </ac:spMkLst>
        </pc:spChg>
        <pc:spChg chg="mod">
          <ac:chgData name="Tan Poh Keam" userId="6ba791cb-a644-4a90-b603-e1cf59e38811" providerId="ADAL" clId="{97CBC3F2-6D29-D241-B5BE-5B66BF52AEDA}" dt="2020-05-10T01:19:04.807" v="3922" actId="20577"/>
          <ac:spMkLst>
            <pc:docMk/>
            <pc:sldMk cId="1827626893" sldId="971"/>
            <ac:spMk id="635" creationId="{00000000-0000-0000-0000-000000000000}"/>
          </ac:spMkLst>
        </pc:spChg>
        <pc:picChg chg="add del mod">
          <ac:chgData name="Tan Poh Keam" userId="6ba791cb-a644-4a90-b603-e1cf59e38811" providerId="ADAL" clId="{97CBC3F2-6D29-D241-B5BE-5B66BF52AEDA}" dt="2020-05-09T22:03:32.296" v="2518" actId="478"/>
          <ac:picMkLst>
            <pc:docMk/>
            <pc:sldMk cId="1827626893" sldId="971"/>
            <ac:picMk id="2" creationId="{871F10B6-1FFB-574F-9605-3345B6526858}"/>
          </ac:picMkLst>
        </pc:picChg>
      </pc:sldChg>
      <pc:sldChg chg="addSp delSp modSp add">
        <pc:chgData name="Tan Poh Keam" userId="6ba791cb-a644-4a90-b603-e1cf59e38811" providerId="ADAL" clId="{97CBC3F2-6D29-D241-B5BE-5B66BF52AEDA}" dt="2020-05-09T23:28:06.542" v="3452" actId="1035"/>
        <pc:sldMkLst>
          <pc:docMk/>
          <pc:sldMk cId="2721678838" sldId="972"/>
        </pc:sldMkLst>
        <pc:spChg chg="mod">
          <ac:chgData name="Tan Poh Keam" userId="6ba791cb-a644-4a90-b603-e1cf59e38811" providerId="ADAL" clId="{97CBC3F2-6D29-D241-B5BE-5B66BF52AEDA}" dt="2020-05-09T22:14:55.144" v="2879" actId="20577"/>
          <ac:spMkLst>
            <pc:docMk/>
            <pc:sldMk cId="2721678838" sldId="972"/>
            <ac:spMk id="9" creationId="{E45B7E9E-E5D0-B34C-892C-115AEA74822C}"/>
          </ac:spMkLst>
        </pc:spChg>
        <pc:spChg chg="mod">
          <ac:chgData name="Tan Poh Keam" userId="6ba791cb-a644-4a90-b603-e1cf59e38811" providerId="ADAL" clId="{97CBC3F2-6D29-D241-B5BE-5B66BF52AEDA}" dt="2020-05-09T22:14:49.578" v="2876" actId="20577"/>
          <ac:spMkLst>
            <pc:docMk/>
            <pc:sldMk cId="2721678838" sldId="972"/>
            <ac:spMk id="635" creationId="{00000000-0000-0000-0000-000000000000}"/>
          </ac:spMkLst>
        </pc:spChg>
        <pc:picChg chg="del">
          <ac:chgData name="Tan Poh Keam" userId="6ba791cb-a644-4a90-b603-e1cf59e38811" providerId="ADAL" clId="{97CBC3F2-6D29-D241-B5BE-5B66BF52AEDA}" dt="2020-05-09T22:14:50.784" v="2877" actId="478"/>
          <ac:picMkLst>
            <pc:docMk/>
            <pc:sldMk cId="2721678838" sldId="972"/>
            <ac:picMk id="2" creationId="{4D664306-9CA0-794B-A57A-8CEE2320E91B}"/>
          </ac:picMkLst>
        </pc:picChg>
        <pc:picChg chg="add del mod">
          <ac:chgData name="Tan Poh Keam" userId="6ba791cb-a644-4a90-b603-e1cf59e38811" providerId="ADAL" clId="{97CBC3F2-6D29-D241-B5BE-5B66BF52AEDA}" dt="2020-05-09T23:26:07.011" v="3436" actId="478"/>
          <ac:picMkLst>
            <pc:docMk/>
            <pc:sldMk cId="2721678838" sldId="972"/>
            <ac:picMk id="2" creationId="{E0167137-7FAD-8644-8F4D-4DF16480C7E1}"/>
          </ac:picMkLst>
        </pc:picChg>
        <pc:picChg chg="add del mod">
          <ac:chgData name="Tan Poh Keam" userId="6ba791cb-a644-4a90-b603-e1cf59e38811" providerId="ADAL" clId="{97CBC3F2-6D29-D241-B5BE-5B66BF52AEDA}" dt="2020-05-09T23:28:02.300" v="3439" actId="478"/>
          <ac:picMkLst>
            <pc:docMk/>
            <pc:sldMk cId="2721678838" sldId="972"/>
            <ac:picMk id="4" creationId="{D7F1DF1F-BBBF-BB4C-8E69-779BAAD10352}"/>
          </ac:picMkLst>
        </pc:picChg>
        <pc:picChg chg="add mod">
          <ac:chgData name="Tan Poh Keam" userId="6ba791cb-a644-4a90-b603-e1cf59e38811" providerId="ADAL" clId="{97CBC3F2-6D29-D241-B5BE-5B66BF52AEDA}" dt="2020-05-09T23:28:06.542" v="3452" actId="1035"/>
          <ac:picMkLst>
            <pc:docMk/>
            <pc:sldMk cId="2721678838" sldId="972"/>
            <ac:picMk id="5" creationId="{5686FC2C-2A23-9B4A-AD61-518CDA0218B5}"/>
          </ac:picMkLst>
        </pc:picChg>
      </pc:sldChg>
      <pc:sldChg chg="modSp add">
        <pc:chgData name="Tan Poh Keam" userId="6ba791cb-a644-4a90-b603-e1cf59e38811" providerId="ADAL" clId="{97CBC3F2-6D29-D241-B5BE-5B66BF52AEDA}" dt="2020-05-10T04:22:20.823" v="4189" actId="114"/>
        <pc:sldMkLst>
          <pc:docMk/>
          <pc:sldMk cId="2065423766" sldId="973"/>
        </pc:sldMkLst>
        <pc:spChg chg="mod">
          <ac:chgData name="Tan Poh Keam" userId="6ba791cb-a644-4a90-b603-e1cf59e38811" providerId="ADAL" clId="{97CBC3F2-6D29-D241-B5BE-5B66BF52AEDA}" dt="2020-05-10T04:22:20.823" v="4189" actId="114"/>
          <ac:spMkLst>
            <pc:docMk/>
            <pc:sldMk cId="2065423766" sldId="973"/>
            <ac:spMk id="5" creationId="{00000000-0000-0000-0000-000000000000}"/>
          </ac:spMkLst>
        </pc:spChg>
      </pc:sldChg>
      <pc:sldChg chg="addSp delSp modSp add modNotesTx">
        <pc:chgData name="Tan Poh Keam" userId="6ba791cb-a644-4a90-b603-e1cf59e38811" providerId="ADAL" clId="{97CBC3F2-6D29-D241-B5BE-5B66BF52AEDA}" dt="2020-05-10T01:28:06.237" v="4130" actId="20577"/>
        <pc:sldMkLst>
          <pc:docMk/>
          <pc:sldMk cId="788537280" sldId="974"/>
        </pc:sldMkLst>
        <pc:spChg chg="mod">
          <ac:chgData name="Tan Poh Keam" userId="6ba791cb-a644-4a90-b603-e1cf59e38811" providerId="ADAL" clId="{97CBC3F2-6D29-D241-B5BE-5B66BF52AEDA}" dt="2020-05-10T01:28:06.237" v="4130" actId="20577"/>
          <ac:spMkLst>
            <pc:docMk/>
            <pc:sldMk cId="788537280" sldId="974"/>
            <ac:spMk id="5" creationId="{00000000-0000-0000-0000-000000000000}"/>
          </ac:spMkLst>
        </pc:spChg>
        <pc:spChg chg="mod">
          <ac:chgData name="Tan Poh Keam" userId="6ba791cb-a644-4a90-b603-e1cf59e38811" providerId="ADAL" clId="{97CBC3F2-6D29-D241-B5BE-5B66BF52AEDA}" dt="2020-05-09T22:15:42.628" v="2899" actId="20577"/>
          <ac:spMkLst>
            <pc:docMk/>
            <pc:sldMk cId="788537280" sldId="974"/>
            <ac:spMk id="635" creationId="{00000000-0000-0000-0000-000000000000}"/>
          </ac:spMkLst>
        </pc:spChg>
        <pc:picChg chg="add del mod">
          <ac:chgData name="Tan Poh Keam" userId="6ba791cb-a644-4a90-b603-e1cf59e38811" providerId="ADAL" clId="{97CBC3F2-6D29-D241-B5BE-5B66BF52AEDA}" dt="2020-05-09T22:21:48.126" v="3180" actId="478"/>
          <ac:picMkLst>
            <pc:docMk/>
            <pc:sldMk cId="788537280" sldId="974"/>
            <ac:picMk id="6" creationId="{ED4DABB0-5233-3847-8B3F-DC58AEDB920D}"/>
          </ac:picMkLst>
        </pc:picChg>
      </pc:sldChg>
      <pc:sldChg chg="addSp delSp modSp add modNotesTx">
        <pc:chgData name="Tan Poh Keam" userId="6ba791cb-a644-4a90-b603-e1cf59e38811" providerId="ADAL" clId="{97CBC3F2-6D29-D241-B5BE-5B66BF52AEDA}" dt="2020-05-10T00:58:07.434" v="3764" actId="20577"/>
        <pc:sldMkLst>
          <pc:docMk/>
          <pc:sldMk cId="3896156327" sldId="975"/>
        </pc:sldMkLst>
        <pc:spChg chg="add del mod">
          <ac:chgData name="Tan Poh Keam" userId="6ba791cb-a644-4a90-b603-e1cf59e38811" providerId="ADAL" clId="{97CBC3F2-6D29-D241-B5BE-5B66BF52AEDA}" dt="2020-05-10T00:48:03.772" v="3644" actId="478"/>
          <ac:spMkLst>
            <pc:docMk/>
            <pc:sldMk cId="3896156327" sldId="975"/>
            <ac:spMk id="2" creationId="{E4408B88-8258-F344-B476-E86E9EBB9AB7}"/>
          </ac:spMkLst>
        </pc:spChg>
        <pc:spChg chg="add del mod">
          <ac:chgData name="Tan Poh Keam" userId="6ba791cb-a644-4a90-b603-e1cf59e38811" providerId="ADAL" clId="{97CBC3F2-6D29-D241-B5BE-5B66BF52AEDA}" dt="2020-05-10T00:53:41.763" v="3653" actId="478"/>
          <ac:spMkLst>
            <pc:docMk/>
            <pc:sldMk cId="3896156327" sldId="975"/>
            <ac:spMk id="5" creationId="{B301C239-B0FD-2D4C-AD12-8F02763ACD86}"/>
          </ac:spMkLst>
        </pc:spChg>
        <pc:spChg chg="add mod">
          <ac:chgData name="Tan Poh Keam" userId="6ba791cb-a644-4a90-b603-e1cf59e38811" providerId="ADAL" clId="{97CBC3F2-6D29-D241-B5BE-5B66BF52AEDA}" dt="2020-05-10T00:58:07.434" v="3764" actId="20577"/>
          <ac:spMkLst>
            <pc:docMk/>
            <pc:sldMk cId="3896156327" sldId="975"/>
            <ac:spMk id="8" creationId="{C82136F8-ABEB-764A-B07E-D0EE603D5EC7}"/>
          </ac:spMkLst>
        </pc:spChg>
        <pc:spChg chg="mod">
          <ac:chgData name="Tan Poh Keam" userId="6ba791cb-a644-4a90-b603-e1cf59e38811" providerId="ADAL" clId="{97CBC3F2-6D29-D241-B5BE-5B66BF52AEDA}" dt="2020-05-10T00:53:37.096" v="3651" actId="1076"/>
          <ac:spMkLst>
            <pc:docMk/>
            <pc:sldMk cId="3896156327" sldId="975"/>
            <ac:spMk id="9" creationId="{E45B7E9E-E5D0-B34C-892C-115AEA74822C}"/>
          </ac:spMkLst>
        </pc:spChg>
        <pc:spChg chg="mod">
          <ac:chgData name="Tan Poh Keam" userId="6ba791cb-a644-4a90-b603-e1cf59e38811" providerId="ADAL" clId="{97CBC3F2-6D29-D241-B5BE-5B66BF52AEDA}" dt="2020-05-09T22:15:47.256" v="2900" actId="20577"/>
          <ac:spMkLst>
            <pc:docMk/>
            <pc:sldMk cId="3896156327" sldId="975"/>
            <ac:spMk id="635" creationId="{00000000-0000-0000-0000-000000000000}"/>
          </ac:spMkLst>
        </pc:spChg>
        <pc:picChg chg="add mod">
          <ac:chgData name="Tan Poh Keam" userId="6ba791cb-a644-4a90-b603-e1cf59e38811" providerId="ADAL" clId="{97CBC3F2-6D29-D241-B5BE-5B66BF52AEDA}" dt="2020-05-10T00:48:06.728" v="3646" actId="1076"/>
          <ac:picMkLst>
            <pc:docMk/>
            <pc:sldMk cId="3896156327" sldId="975"/>
            <ac:picMk id="4" creationId="{A684E623-9D3B-7C49-96CF-6967E8AF5AA0}"/>
          </ac:picMkLst>
        </pc:picChg>
      </pc:sldChg>
      <pc:sldChg chg="addSp delSp modSp add ord">
        <pc:chgData name="Tan Poh Keam" userId="6ba791cb-a644-4a90-b603-e1cf59e38811" providerId="ADAL" clId="{97CBC3F2-6D29-D241-B5BE-5B66BF52AEDA}" dt="2020-05-10T01:15:07.178" v="3880" actId="1038"/>
        <pc:sldMkLst>
          <pc:docMk/>
          <pc:sldMk cId="3874890316" sldId="976"/>
        </pc:sldMkLst>
        <pc:spChg chg="del">
          <ac:chgData name="Tan Poh Keam" userId="6ba791cb-a644-4a90-b603-e1cf59e38811" providerId="ADAL" clId="{97CBC3F2-6D29-D241-B5BE-5B66BF52AEDA}" dt="2020-05-10T00:59:02.685" v="3769" actId="478"/>
          <ac:spMkLst>
            <pc:docMk/>
            <pc:sldMk cId="3874890316" sldId="976"/>
            <ac:spMk id="8" creationId="{C82136F8-ABEB-764A-B07E-D0EE603D5EC7}"/>
          </ac:spMkLst>
        </pc:spChg>
        <pc:spChg chg="mod">
          <ac:chgData name="Tan Poh Keam" userId="6ba791cb-a644-4a90-b603-e1cf59e38811" providerId="ADAL" clId="{97CBC3F2-6D29-D241-B5BE-5B66BF52AEDA}" dt="2020-05-10T01:15:02.705" v="3875" actId="20577"/>
          <ac:spMkLst>
            <pc:docMk/>
            <pc:sldMk cId="3874890316" sldId="976"/>
            <ac:spMk id="9" creationId="{E45B7E9E-E5D0-B34C-892C-115AEA74822C}"/>
          </ac:spMkLst>
        </pc:spChg>
        <pc:spChg chg="mod">
          <ac:chgData name="Tan Poh Keam" userId="6ba791cb-a644-4a90-b603-e1cf59e38811" providerId="ADAL" clId="{97CBC3F2-6D29-D241-B5BE-5B66BF52AEDA}" dt="2020-05-10T00:58:46.815" v="3766" actId="20577"/>
          <ac:spMkLst>
            <pc:docMk/>
            <pc:sldMk cId="3874890316" sldId="976"/>
            <ac:spMk id="635" creationId="{00000000-0000-0000-0000-000000000000}"/>
          </ac:spMkLst>
        </pc:spChg>
        <pc:picChg chg="add mod">
          <ac:chgData name="Tan Poh Keam" userId="6ba791cb-a644-4a90-b603-e1cf59e38811" providerId="ADAL" clId="{97CBC3F2-6D29-D241-B5BE-5B66BF52AEDA}" dt="2020-05-10T01:15:07.178" v="3880" actId="1038"/>
          <ac:picMkLst>
            <pc:docMk/>
            <pc:sldMk cId="3874890316" sldId="976"/>
            <ac:picMk id="2" creationId="{8BEC5B0C-AC88-E942-B16C-A7A9AFBF03D2}"/>
          </ac:picMkLst>
        </pc:picChg>
        <pc:picChg chg="del">
          <ac:chgData name="Tan Poh Keam" userId="6ba791cb-a644-4a90-b603-e1cf59e38811" providerId="ADAL" clId="{97CBC3F2-6D29-D241-B5BE-5B66BF52AEDA}" dt="2020-05-10T00:59:00.764" v="3768" actId="478"/>
          <ac:picMkLst>
            <pc:docMk/>
            <pc:sldMk cId="3874890316" sldId="976"/>
            <ac:picMk id="4" creationId="{A684E623-9D3B-7C49-96CF-6967E8AF5AA0}"/>
          </ac:picMkLst>
        </pc:picChg>
      </pc:sldChg>
      <pc:sldChg chg="modSp add del">
        <pc:chgData name="Tan Poh Keam" userId="6ba791cb-a644-4a90-b603-e1cf59e38811" providerId="ADAL" clId="{97CBC3F2-6D29-D241-B5BE-5B66BF52AEDA}" dt="2020-05-10T02:00:16.335" v="4178" actId="2696"/>
        <pc:sldMkLst>
          <pc:docMk/>
          <pc:sldMk cId="2440921565" sldId="977"/>
        </pc:sldMkLst>
        <pc:spChg chg="mod">
          <ac:chgData name="Tan Poh Keam" userId="6ba791cb-a644-4a90-b603-e1cf59e38811" providerId="ADAL" clId="{97CBC3F2-6D29-D241-B5BE-5B66BF52AEDA}" dt="2020-05-10T02:00:10.468" v="4177" actId="20577"/>
          <ac:spMkLst>
            <pc:docMk/>
            <pc:sldMk cId="2440921565" sldId="977"/>
            <ac:spMk id="2" creationId="{67C9EB5F-34F7-A54A-9C45-A10B29C108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64E68-E1CB-4BEC-9EA8-F5DC38A4F66E}" type="datetimeFigureOut">
              <a:rPr lang="en-SG" smtClean="0"/>
              <a:t>8/6/2020</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79D2A-5779-4384-9E1B-C7683D4438AE}" type="slidenum">
              <a:rPr lang="en-SG" smtClean="0"/>
              <a:t>‹#›</a:t>
            </a:fld>
            <a:endParaRPr lang="en-SG" dirty="0"/>
          </a:p>
        </p:txBody>
      </p:sp>
    </p:spTree>
    <p:extLst>
      <p:ext uri="{BB962C8B-B14F-4D97-AF65-F5344CB8AC3E}">
        <p14:creationId xmlns:p14="http://schemas.microsoft.com/office/powerpoint/2010/main" val="329292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ythex.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79D2A-5779-4384-9E1B-C7683D4438AE}" type="slidenum">
              <a:rPr lang="en-SG" smtClean="0"/>
              <a:t>1</a:t>
            </a:fld>
            <a:endParaRPr lang="en-SG" dirty="0"/>
          </a:p>
        </p:txBody>
      </p:sp>
    </p:spTree>
    <p:extLst>
      <p:ext uri="{BB962C8B-B14F-4D97-AF65-F5344CB8AC3E}">
        <p14:creationId xmlns:p14="http://schemas.microsoft.com/office/powerpoint/2010/main" val="1139160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Sunday, Monday, Tuesday, Wednesday</a:t>
            </a:r>
          </a:p>
          <a:p>
            <a:r>
              <a:rPr lang="en-US" sz="1200" b="0" i="0" kern="1200" dirty="0">
                <a:solidFill>
                  <a:schemeClr val="tx1"/>
                </a:solidFill>
                <a:effectLst/>
                <a:latin typeface="+mn-lt"/>
                <a:ea typeface="+mn-ea"/>
                <a:cs typeface="+mn-cs"/>
              </a:rPr>
              <a:t>Thursday, Friday, Saturday</a:t>
            </a:r>
          </a:p>
          <a:p>
            <a:r>
              <a:rPr lang="en-US" sz="1200" b="0" i="0" kern="1200" dirty="0">
                <a:solidFill>
                  <a:schemeClr val="tx1"/>
                </a:solidFill>
                <a:effectLst/>
                <a:latin typeface="+mn-lt"/>
                <a:ea typeface="+mn-ea"/>
                <a:cs typeface="+mn-cs"/>
              </a:rPr>
              <a:t>Seven days are in a week</a:t>
            </a:r>
          </a:p>
          <a:p>
            <a:r>
              <a:rPr lang="en-US" sz="1200" b="0" i="0" kern="1200" dirty="0">
                <a:solidFill>
                  <a:schemeClr val="tx1"/>
                </a:solidFill>
                <a:effectLst/>
                <a:latin typeface="+mn-lt"/>
                <a:ea typeface="+mn-ea"/>
                <a:cs typeface="+mn-cs"/>
              </a:rPr>
              <a:t>I like to sing them quiet</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10</a:t>
            </a:fld>
            <a:endParaRPr lang="en-SG" dirty="0"/>
          </a:p>
        </p:txBody>
      </p:sp>
    </p:spTree>
    <p:extLst>
      <p:ext uri="{BB962C8B-B14F-4D97-AF65-F5344CB8AC3E}">
        <p14:creationId xmlns:p14="http://schemas.microsoft.com/office/powerpoint/2010/main" val="185883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3056946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Singtel</a:t>
            </a:r>
            <a:r>
              <a:rPr lang="en-US" sz="1200" b="0" i="0" kern="1200" dirty="0">
                <a:solidFill>
                  <a:schemeClr val="tx1"/>
                </a:solidFill>
                <a:effectLst/>
                <a:latin typeface="+mn-lt"/>
                <a:ea typeface="+mn-ea"/>
                <a:cs typeface="+mn-cs"/>
              </a:rPr>
              <a:t> is a Singaporean multinational telecommunications conglomerate and one of the four major </a:t>
            </a:r>
            <a:r>
              <a:rPr lang="en-US" sz="1200" b="0" i="0" kern="1200" dirty="0" err="1">
                <a:solidFill>
                  <a:schemeClr val="tx1"/>
                </a:solidFill>
                <a:effectLst/>
                <a:latin typeface="+mn-lt"/>
                <a:ea typeface="+mn-ea"/>
                <a:cs typeface="+mn-cs"/>
              </a:rPr>
              <a:t>telcos</a:t>
            </a:r>
            <a:r>
              <a:rPr lang="en-US" sz="1200" b="0" i="0" kern="1200" dirty="0">
                <a:solidFill>
                  <a:schemeClr val="tx1"/>
                </a:solidFill>
                <a:effectLst/>
                <a:latin typeface="+mn-lt"/>
                <a:ea typeface="+mn-ea"/>
                <a:cs typeface="+mn-cs"/>
              </a:rPr>
              <a:t> operating in the country, the others being </a:t>
            </a:r>
            <a:r>
              <a:rPr lang="en-US" sz="1200" b="0" i="0" kern="1200" dirty="0" err="1">
                <a:solidFill>
                  <a:schemeClr val="tx1"/>
                </a:solidFill>
                <a:effectLst/>
                <a:latin typeface="+mn-lt"/>
                <a:ea typeface="+mn-ea"/>
                <a:cs typeface="+mn-cs"/>
              </a:rPr>
              <a:t>StarHub</a:t>
            </a:r>
            <a:r>
              <a:rPr lang="en-US" sz="1200" b="0" i="0" kern="1200" dirty="0">
                <a:solidFill>
                  <a:schemeClr val="tx1"/>
                </a:solidFill>
                <a:effectLst/>
                <a:latin typeface="+mn-lt"/>
                <a:ea typeface="+mn-ea"/>
                <a:cs typeface="+mn-cs"/>
              </a:rPr>
              <a:t>, M1 and TPG Telecom. The company is the largest mobile network operator in Singapore with 4.1 million subscribers and through subsidiaries, has a combined mobile subscriber base of 640 million customers at the end of financial year .</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12</a:t>
            </a:fld>
            <a:endParaRPr lang="en-SG" dirty="0"/>
          </a:p>
        </p:txBody>
      </p:sp>
    </p:spTree>
    <p:extLst>
      <p:ext uri="{BB962C8B-B14F-4D97-AF65-F5344CB8AC3E}">
        <p14:creationId xmlns:p14="http://schemas.microsoft.com/office/powerpoint/2010/main" val="276082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Singtel</a:t>
            </a:r>
            <a:r>
              <a:rPr lang="en-US" sz="1200" b="0" i="0" kern="1200" dirty="0">
                <a:solidFill>
                  <a:schemeClr val="tx1"/>
                </a:solidFill>
                <a:effectLst/>
                <a:latin typeface="+mn-lt"/>
                <a:ea typeface="+mn-ea"/>
                <a:cs typeface="+mn-cs"/>
              </a:rPr>
              <a:t> is a Singaporean multinational telecommunications conglomerate and one of the four major </a:t>
            </a:r>
            <a:r>
              <a:rPr lang="en-US" sz="1200" b="0" i="0" kern="1200" dirty="0" err="1">
                <a:solidFill>
                  <a:schemeClr val="tx1"/>
                </a:solidFill>
                <a:effectLst/>
                <a:latin typeface="+mn-lt"/>
                <a:ea typeface="+mn-ea"/>
                <a:cs typeface="+mn-cs"/>
              </a:rPr>
              <a:t>telcos</a:t>
            </a:r>
            <a:r>
              <a:rPr lang="en-US" sz="1200" b="0" i="0" kern="1200" dirty="0">
                <a:solidFill>
                  <a:schemeClr val="tx1"/>
                </a:solidFill>
                <a:effectLst/>
                <a:latin typeface="+mn-lt"/>
                <a:ea typeface="+mn-ea"/>
                <a:cs typeface="+mn-cs"/>
              </a:rPr>
              <a:t> operating in the country, the others being </a:t>
            </a:r>
            <a:r>
              <a:rPr lang="en-US" sz="1200" b="0" i="0" kern="1200" dirty="0" err="1">
                <a:solidFill>
                  <a:schemeClr val="tx1"/>
                </a:solidFill>
                <a:effectLst/>
                <a:latin typeface="+mn-lt"/>
                <a:ea typeface="+mn-ea"/>
                <a:cs typeface="+mn-cs"/>
              </a:rPr>
              <a:t>StarHub</a:t>
            </a:r>
            <a:r>
              <a:rPr lang="en-US" sz="1200" b="0" i="0" kern="1200" dirty="0">
                <a:solidFill>
                  <a:schemeClr val="tx1"/>
                </a:solidFill>
                <a:effectLst/>
                <a:latin typeface="+mn-lt"/>
                <a:ea typeface="+mn-ea"/>
                <a:cs typeface="+mn-cs"/>
              </a:rPr>
              <a:t>, M1 and TPG Telecom. The company is the largest mobile network operator in Singapore with 4.1 million subscribers and through subsidiaries, has a combined mobile subscriber base of 640 million customers at the end of financial year .</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13</a:t>
            </a:fld>
            <a:endParaRPr lang="en-SG" dirty="0"/>
          </a:p>
        </p:txBody>
      </p:sp>
    </p:spTree>
    <p:extLst>
      <p:ext uri="{BB962C8B-B14F-4D97-AF65-F5344CB8AC3E}">
        <p14:creationId xmlns:p14="http://schemas.microsoft.com/office/powerpoint/2010/main" val="3364058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3647893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pick me up at postal code 12345.</a:t>
            </a:r>
          </a:p>
          <a:p>
            <a:r>
              <a:rPr lang="en-US" sz="1200" b="0" i="0" kern="1200" dirty="0">
                <a:solidFill>
                  <a:schemeClr val="tx1"/>
                </a:solidFill>
                <a:effectLst/>
                <a:latin typeface="+mn-lt"/>
                <a:ea typeface="+mn-ea"/>
                <a:cs typeface="+mn-cs"/>
              </a:rPr>
              <a:t>Please call me at 90012304 or 23410099.</a:t>
            </a:r>
          </a:p>
        </p:txBody>
      </p:sp>
      <p:sp>
        <p:nvSpPr>
          <p:cNvPr id="4" name="Slide Number Placeholder 3"/>
          <p:cNvSpPr>
            <a:spLocks noGrp="1"/>
          </p:cNvSpPr>
          <p:nvPr>
            <p:ph type="sldNum" sz="quarter" idx="10"/>
          </p:nvPr>
        </p:nvSpPr>
        <p:spPr/>
        <p:txBody>
          <a:bodyPr/>
          <a:lstStyle/>
          <a:p>
            <a:fld id="{30979D2A-5779-4384-9E1B-C7683D4438AE}" type="slidenum">
              <a:rPr lang="en-SG" smtClean="0"/>
              <a:t>15</a:t>
            </a:fld>
            <a:endParaRPr lang="en-SG" dirty="0"/>
          </a:p>
        </p:txBody>
      </p:sp>
    </p:spTree>
    <p:extLst>
      <p:ext uri="{BB962C8B-B14F-4D97-AF65-F5344CB8AC3E}">
        <p14:creationId xmlns:p14="http://schemas.microsoft.com/office/powerpoint/2010/main" val="3657581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1274181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Please pick me up at postal code 12345.</a:t>
            </a:r>
          </a:p>
          <a:p>
            <a:r>
              <a:rPr lang="en-US" sz="1200" b="0" i="0" kern="1200" dirty="0">
                <a:solidFill>
                  <a:schemeClr val="tx1"/>
                </a:solidFill>
                <a:effectLst/>
                <a:latin typeface="+mn-lt"/>
                <a:ea typeface="+mn-ea"/>
                <a:cs typeface="+mn-cs"/>
              </a:rPr>
              <a:t>Please call me at 90012304.</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17</a:t>
            </a:fld>
            <a:endParaRPr lang="en-SG" dirty="0"/>
          </a:p>
        </p:txBody>
      </p:sp>
    </p:spTree>
    <p:extLst>
      <p:ext uri="{BB962C8B-B14F-4D97-AF65-F5344CB8AC3E}">
        <p14:creationId xmlns:p14="http://schemas.microsoft.com/office/powerpoint/2010/main" val="474294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Start</a:t>
            </a:r>
            <a:r>
              <a:rPr lang="en-US" sz="1200" b="0" i="0" kern="1200" baseline="0" dirty="0">
                <a:solidFill>
                  <a:schemeClr val="tx1"/>
                </a:solidFill>
                <a:effectLst/>
                <a:latin typeface="+mn-lt"/>
                <a:ea typeface="+mn-ea"/>
                <a:cs typeface="+mn-cs"/>
              </a:rPr>
              <a:t> here, do no there </a:t>
            </a:r>
            <a:r>
              <a:rPr lang="en-US" sz="1200" b="0" i="0" kern="1200" baseline="0" dirty="0" err="1">
                <a:solidFill>
                  <a:schemeClr val="tx1"/>
                </a:solidFill>
                <a:effectLst/>
                <a:latin typeface="+mn-lt"/>
                <a:ea typeface="+mn-ea"/>
                <a:cs typeface="+mn-cs"/>
              </a:rPr>
              <a:t>there</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18</a:t>
            </a:fld>
            <a:endParaRPr lang="en-SG" dirty="0"/>
          </a:p>
        </p:txBody>
      </p:sp>
    </p:spTree>
    <p:extLst>
      <p:ext uri="{BB962C8B-B14F-4D97-AF65-F5344CB8AC3E}">
        <p14:creationId xmlns:p14="http://schemas.microsoft.com/office/powerpoint/2010/main" val="4253650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Here</a:t>
            </a:r>
            <a:r>
              <a:rPr lang="en-US" sz="1200" b="0" i="0" kern="1200" baseline="0" dirty="0">
                <a:solidFill>
                  <a:schemeClr val="tx1"/>
                </a:solidFill>
                <a:effectLst/>
                <a:latin typeface="+mn-lt"/>
                <a:ea typeface="+mn-ea"/>
                <a:cs typeface="+mn-cs"/>
              </a:rPr>
              <a:t> is not the end but there is the end</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19</a:t>
            </a:fld>
            <a:endParaRPr lang="en-SG" dirty="0"/>
          </a:p>
        </p:txBody>
      </p:sp>
    </p:spTree>
    <p:extLst>
      <p:ext uri="{BB962C8B-B14F-4D97-AF65-F5344CB8AC3E}">
        <p14:creationId xmlns:p14="http://schemas.microsoft.com/office/powerpoint/2010/main" val="2276856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Shape 627"/>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28" name="Shape 628"/>
          <p:cNvSpPr>
            <a:spLocks noGrp="1"/>
          </p:cNvSpPr>
          <p:nvPr>
            <p:ph type="body" sz="quarter" idx="1"/>
          </p:nvPr>
        </p:nvSpPr>
        <p:spPr>
          <a:prstGeom prst="rect">
            <a:avLst/>
          </a:prstGeom>
        </p:spPr>
        <p:txBody>
          <a:bodyPr/>
          <a:lstStyle/>
          <a:p>
            <a:pPr marL="140367" indent="-140367">
              <a:buSzPct val="100000"/>
              <a:buChar char="•"/>
              <a:defRPr sz="1600"/>
            </a:pPr>
            <a:r>
              <a:rPr lang="en-US" dirty="0"/>
              <a:t>none</a:t>
            </a:r>
            <a:endParaRPr dirty="0"/>
          </a:p>
        </p:txBody>
      </p:sp>
    </p:spTree>
    <p:extLst>
      <p:ext uri="{BB962C8B-B14F-4D97-AF65-F5344CB8AC3E}">
        <p14:creationId xmlns:p14="http://schemas.microsoft.com/office/powerpoint/2010/main" val="1919135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3089790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4152274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0979D2A-5779-4384-9E1B-C7683D4438AE}" type="slidenum">
              <a:rPr lang="en-SG" smtClean="0"/>
              <a:t>22</a:t>
            </a:fld>
            <a:endParaRPr lang="en-SG" dirty="0"/>
          </a:p>
        </p:txBody>
      </p:sp>
    </p:spTree>
    <p:extLst>
      <p:ext uri="{BB962C8B-B14F-4D97-AF65-F5344CB8AC3E}">
        <p14:creationId xmlns:p14="http://schemas.microsoft.com/office/powerpoint/2010/main" val="81672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are going to use the remaining of the time to get our self familiar with regular expression.</a:t>
            </a:r>
          </a:p>
          <a:p>
            <a:endParaRPr lang="en-SG" dirty="0"/>
          </a:p>
          <a:p>
            <a:r>
              <a:rPr lang="en-SG" dirty="0"/>
              <a:t>We will first start with you getting use to the syntax of the RE. Generally, the syntax is language independent. So when you figure out for Python, you can easily apply to another language.</a:t>
            </a:r>
          </a:p>
          <a:p>
            <a:r>
              <a:rPr lang="en-SG" dirty="0"/>
              <a:t>(30 mins)</a:t>
            </a:r>
          </a:p>
          <a:p>
            <a:endParaRPr lang="en-SG" dirty="0"/>
          </a:p>
          <a:p>
            <a:r>
              <a:rPr lang="en-SG" dirty="0"/>
              <a:t>The, we look at the RE module in Python. We will focus on using some of the common methods found the RE to perform search and </a:t>
            </a:r>
            <a:r>
              <a:rPr lang="en-SG" dirty="0" err="1"/>
              <a:t>subsititute</a:t>
            </a:r>
            <a:r>
              <a:rPr lang="en-SG" dirty="0"/>
              <a:t> methods.</a:t>
            </a:r>
          </a:p>
          <a:p>
            <a:r>
              <a:rPr lang="en-SG" dirty="0"/>
              <a:t>(30 mins)</a:t>
            </a:r>
          </a:p>
          <a:p>
            <a:endParaRPr lang="en-SG" dirty="0"/>
          </a:p>
          <a:p>
            <a:r>
              <a:rPr lang="en-SG" dirty="0"/>
              <a:t>Finally, we look into how we can use RE to perform some preliminary understanding of a corpus of text. </a:t>
            </a:r>
          </a:p>
          <a:p>
            <a:r>
              <a:rPr lang="en-SG" dirty="0"/>
              <a:t>(30 mins)</a:t>
            </a:r>
          </a:p>
        </p:txBody>
      </p:sp>
      <p:sp>
        <p:nvSpPr>
          <p:cNvPr id="4" name="Slide Number Placeholder 3"/>
          <p:cNvSpPr>
            <a:spLocks noGrp="1"/>
          </p:cNvSpPr>
          <p:nvPr>
            <p:ph type="sldNum" sz="quarter" idx="10"/>
          </p:nvPr>
        </p:nvSpPr>
        <p:spPr/>
        <p:txBody>
          <a:bodyPr/>
          <a:lstStyle/>
          <a:p>
            <a:fld id="{30979D2A-5779-4384-9E1B-C7683D4438AE}" type="slidenum">
              <a:rPr lang="en-SG" smtClean="0"/>
              <a:t>23</a:t>
            </a:fld>
            <a:endParaRPr lang="en-SG" dirty="0"/>
          </a:p>
        </p:txBody>
      </p:sp>
    </p:spTree>
    <p:extLst>
      <p:ext uri="{BB962C8B-B14F-4D97-AF65-F5344CB8AC3E}">
        <p14:creationId xmlns:p14="http://schemas.microsoft.com/office/powerpoint/2010/main" val="1306722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This</a:t>
            </a:r>
            <a:r>
              <a:rPr lang="en-US" baseline="0" dirty="0"/>
              <a:t> example would search the variable text for occurrences of the pattern ‘Sherlock Holmes’.</a:t>
            </a:r>
          </a:p>
          <a:p>
            <a:pPr marL="140367" indent="-140367">
              <a:buSzPct val="100000"/>
              <a:buChar char="•"/>
              <a:defRPr sz="1600"/>
            </a:pPr>
            <a:endParaRPr lang="en-US" baseline="0" dirty="0"/>
          </a:p>
          <a:p>
            <a:pPr marL="140367" indent="-140367">
              <a:buSzPct val="100000"/>
              <a:buChar char="•"/>
              <a:defRPr sz="1600"/>
            </a:pPr>
            <a:r>
              <a:rPr lang="en-US" baseline="0" dirty="0"/>
              <a:t>Re.compile returns a regular expression object</a:t>
            </a:r>
            <a:endParaRPr dirty="0"/>
          </a:p>
        </p:txBody>
      </p:sp>
    </p:spTree>
    <p:extLst>
      <p:ext uri="{BB962C8B-B14F-4D97-AF65-F5344CB8AC3E}">
        <p14:creationId xmlns:p14="http://schemas.microsoft.com/office/powerpoint/2010/main" val="3975748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This</a:t>
            </a:r>
            <a:r>
              <a:rPr lang="en-US" baseline="0" dirty="0"/>
              <a:t> example would search the variable text for occurrences of the pattern ‘Sherlock Holmes’.</a:t>
            </a:r>
          </a:p>
          <a:p>
            <a:pPr marL="140367" indent="-140367">
              <a:buSzPct val="100000"/>
              <a:buChar char="•"/>
              <a:defRPr sz="1600"/>
            </a:pPr>
            <a:endParaRPr lang="en-US" baseline="0" dirty="0"/>
          </a:p>
          <a:p>
            <a:pPr marL="140367" indent="-140367">
              <a:buSzPct val="100000"/>
              <a:buChar char="•"/>
              <a:defRPr sz="1600"/>
            </a:pPr>
            <a:r>
              <a:rPr lang="en-US" baseline="0" dirty="0"/>
              <a:t>Re.compile returns a regular expression object</a:t>
            </a:r>
            <a:endParaRPr dirty="0"/>
          </a:p>
        </p:txBody>
      </p:sp>
    </p:spTree>
    <p:extLst>
      <p:ext uri="{BB962C8B-B14F-4D97-AF65-F5344CB8AC3E}">
        <p14:creationId xmlns:p14="http://schemas.microsoft.com/office/powerpoint/2010/main" val="152773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This</a:t>
            </a:r>
            <a:r>
              <a:rPr lang="en-US" baseline="0" dirty="0"/>
              <a:t> example would search the variable text for occurrences of the pattern ‘Sherlock Holmes’.</a:t>
            </a:r>
          </a:p>
          <a:p>
            <a:pPr marL="140367" indent="-140367">
              <a:buSzPct val="100000"/>
              <a:buChar char="•"/>
              <a:defRPr sz="1600"/>
            </a:pPr>
            <a:endParaRPr lang="en-US" baseline="0" dirty="0"/>
          </a:p>
          <a:p>
            <a:pPr marL="140367" indent="-140367">
              <a:buSzPct val="100000"/>
              <a:buChar char="•"/>
              <a:defRPr sz="1600"/>
            </a:pPr>
            <a:r>
              <a:rPr lang="en-US" baseline="0" dirty="0"/>
              <a:t>Re.compile returns a regular expression object</a:t>
            </a:r>
            <a:endParaRPr dirty="0"/>
          </a:p>
        </p:txBody>
      </p:sp>
    </p:spTree>
    <p:extLst>
      <p:ext uri="{BB962C8B-B14F-4D97-AF65-F5344CB8AC3E}">
        <p14:creationId xmlns:p14="http://schemas.microsoft.com/office/powerpoint/2010/main" val="1534551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246284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1072856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3936122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Shape 627"/>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28" name="Shape 628"/>
          <p:cNvSpPr>
            <a:spLocks noGrp="1"/>
          </p:cNvSpPr>
          <p:nvPr>
            <p:ph type="body" sz="quarter" idx="1"/>
          </p:nvPr>
        </p:nvSpPr>
        <p:spPr>
          <a:prstGeom prst="rect">
            <a:avLst/>
          </a:prstGeom>
        </p:spPr>
        <p:txBody>
          <a:bodyPr/>
          <a:lstStyle/>
          <a:p>
            <a:pPr marL="140367" indent="-140367">
              <a:buSzPct val="100000"/>
              <a:buChar char="•"/>
              <a:defRPr sz="1600"/>
            </a:pPr>
            <a:r>
              <a:rPr lang="en-US" dirty="0"/>
              <a:t>none</a:t>
            </a:r>
            <a:endParaRPr dirty="0"/>
          </a:p>
        </p:txBody>
      </p:sp>
    </p:spTree>
    <p:extLst>
      <p:ext uri="{BB962C8B-B14F-4D97-AF65-F5344CB8AC3E}">
        <p14:creationId xmlns:p14="http://schemas.microsoft.com/office/powerpoint/2010/main" val="2685173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This</a:t>
            </a:r>
            <a:r>
              <a:rPr lang="en-US" baseline="0" dirty="0"/>
              <a:t> example would search the variable text for occurrences of the pattern ‘Sherlock Holmes’.</a:t>
            </a:r>
          </a:p>
          <a:p>
            <a:pPr marL="140367" indent="-140367">
              <a:buSzPct val="100000"/>
              <a:buChar char="•"/>
              <a:defRPr sz="1600"/>
            </a:pPr>
            <a:endParaRPr lang="en-US" baseline="0" dirty="0"/>
          </a:p>
          <a:p>
            <a:pPr marL="140367" indent="-140367">
              <a:buSzPct val="100000"/>
              <a:buChar char="•"/>
              <a:defRPr sz="1600"/>
            </a:pPr>
            <a:r>
              <a:rPr lang="en-US" baseline="0" dirty="0"/>
              <a:t>Re.compile returns a regular expression object</a:t>
            </a:r>
            <a:endParaRPr dirty="0"/>
          </a:p>
        </p:txBody>
      </p:sp>
    </p:spTree>
    <p:extLst>
      <p:ext uri="{BB962C8B-B14F-4D97-AF65-F5344CB8AC3E}">
        <p14:creationId xmlns:p14="http://schemas.microsoft.com/office/powerpoint/2010/main" val="3572700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3605173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621650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33410872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This</a:t>
            </a:r>
            <a:r>
              <a:rPr lang="en-US" baseline="0" dirty="0"/>
              <a:t> example would search the variable text for occurrences of the pattern ‘Sherlock Holmes’.</a:t>
            </a:r>
          </a:p>
          <a:p>
            <a:pPr marL="140367" indent="-140367">
              <a:buSzPct val="100000"/>
              <a:buChar char="•"/>
              <a:defRPr sz="1600"/>
            </a:pPr>
            <a:endParaRPr lang="en-US" baseline="0" dirty="0"/>
          </a:p>
          <a:p>
            <a:pPr marL="140367" indent="-140367">
              <a:buSzPct val="100000"/>
              <a:buChar char="•"/>
              <a:defRPr sz="1600"/>
            </a:pPr>
            <a:r>
              <a:rPr lang="en-US" baseline="0" dirty="0"/>
              <a:t>Re.compile returns a regular expression object</a:t>
            </a:r>
            <a:endParaRPr dirty="0"/>
          </a:p>
        </p:txBody>
      </p:sp>
    </p:spTree>
    <p:extLst>
      <p:ext uri="{BB962C8B-B14F-4D97-AF65-F5344CB8AC3E}">
        <p14:creationId xmlns:p14="http://schemas.microsoft.com/office/powerpoint/2010/main" val="2687826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16659659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229516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4191312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1761080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endParaRPr dirty="0"/>
          </a:p>
        </p:txBody>
      </p:sp>
    </p:spTree>
    <p:extLst>
      <p:ext uri="{BB962C8B-B14F-4D97-AF65-F5344CB8AC3E}">
        <p14:creationId xmlns:p14="http://schemas.microsoft.com/office/powerpoint/2010/main" val="2534372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Shape 627"/>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28" name="Shape 628"/>
          <p:cNvSpPr>
            <a:spLocks noGrp="1"/>
          </p:cNvSpPr>
          <p:nvPr>
            <p:ph type="body" sz="quarter" idx="1"/>
          </p:nvPr>
        </p:nvSpPr>
        <p:spPr>
          <a:prstGeom prst="rect">
            <a:avLst/>
          </a:prstGeom>
        </p:spPr>
        <p:txBody>
          <a:bodyPr/>
          <a:lstStyle/>
          <a:p>
            <a:pPr marL="140367" indent="-140367">
              <a:buSzPct val="100000"/>
              <a:buChar char="•"/>
              <a:defRPr sz="1600"/>
            </a:pPr>
            <a:r>
              <a:rPr lang="en-US" dirty="0"/>
              <a:t>a </a:t>
            </a:r>
            <a:r>
              <a:rPr lang="en-US" dirty="0" err="1"/>
              <a:t>specialised</a:t>
            </a:r>
            <a:r>
              <a:rPr lang="en-US" dirty="0"/>
              <a:t> notation for describing patterns that we want to match.</a:t>
            </a:r>
            <a:endParaRPr dirty="0"/>
          </a:p>
        </p:txBody>
      </p:sp>
    </p:spTree>
    <p:extLst>
      <p:ext uri="{BB962C8B-B14F-4D97-AF65-F5344CB8AC3E}">
        <p14:creationId xmlns:p14="http://schemas.microsoft.com/office/powerpoint/2010/main" val="4277229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79D2A-5779-4384-9E1B-C7683D4438AE}" type="slidenum">
              <a:rPr lang="en-SG" smtClean="0"/>
              <a:t>42</a:t>
            </a:fld>
            <a:endParaRPr lang="en-SG" dirty="0"/>
          </a:p>
        </p:txBody>
      </p:sp>
    </p:spTree>
    <p:extLst>
      <p:ext uri="{BB962C8B-B14F-4D97-AF65-F5344CB8AC3E}">
        <p14:creationId xmlns:p14="http://schemas.microsoft.com/office/powerpoint/2010/main" val="739089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979D2A-5779-4384-9E1B-C7683D4438AE}" type="slidenum">
              <a:rPr lang="en-SG" smtClean="0"/>
              <a:t>43</a:t>
            </a:fld>
            <a:endParaRPr lang="en-SG" dirty="0"/>
          </a:p>
        </p:txBody>
      </p:sp>
    </p:spTree>
    <p:extLst>
      <p:ext uri="{BB962C8B-B14F-4D97-AF65-F5344CB8AC3E}">
        <p14:creationId xmlns:p14="http://schemas.microsoft.com/office/powerpoint/2010/main" val="16097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33" name="Shape 633"/>
          <p:cNvSpPr>
            <a:spLocks noGrp="1"/>
          </p:cNvSpPr>
          <p:nvPr>
            <p:ph type="body" sz="quarter" idx="1"/>
          </p:nvPr>
        </p:nvSpPr>
        <p:spPr>
          <a:prstGeom prst="rect">
            <a:avLst/>
          </a:prstGeom>
        </p:spPr>
        <p:txBody>
          <a:bodyPr/>
          <a:lstStyle/>
          <a:p>
            <a:pPr marL="140367" indent="-140367">
              <a:buSzPct val="100000"/>
              <a:buChar char="•"/>
              <a:defRPr sz="1600"/>
            </a:pPr>
            <a:r>
              <a:rPr lang="en-US" dirty="0"/>
              <a:t>none</a:t>
            </a:r>
            <a:endParaRPr dirty="0"/>
          </a:p>
        </p:txBody>
      </p:sp>
    </p:spTree>
    <p:extLst>
      <p:ext uri="{BB962C8B-B14F-4D97-AF65-F5344CB8AC3E}">
        <p14:creationId xmlns:p14="http://schemas.microsoft.com/office/powerpoint/2010/main" val="128708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1501615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642" name="Shape 642"/>
          <p:cNvSpPr>
            <a:spLocks noGrp="1"/>
          </p:cNvSpPr>
          <p:nvPr>
            <p:ph type="body" sz="quarter" idx="1"/>
          </p:nvPr>
        </p:nvSpPr>
        <p:spPr>
          <a:prstGeom prst="rect">
            <a:avLst/>
          </a:prstGeom>
        </p:spPr>
        <p:txBody>
          <a:bodyPr/>
          <a:lstStyle/>
          <a:p>
            <a:pPr marL="140367" indent="-140367">
              <a:buSzPct val="100000"/>
              <a:buChar char="•"/>
              <a:defRPr sz="1600"/>
            </a:pPr>
            <a:r>
              <a:rPr lang="en-US" dirty="0"/>
              <a:t>Reference</a:t>
            </a:r>
            <a:r>
              <a:rPr lang="en-US" baseline="0" dirty="0"/>
              <a:t> website </a:t>
            </a:r>
            <a:r>
              <a:rPr lang="en-SG" dirty="0">
                <a:hlinkClick r:id="rId3"/>
              </a:rPr>
              <a:t>https://pythex.org/</a:t>
            </a:r>
            <a:endParaRPr lang="en-SG" dirty="0"/>
          </a:p>
          <a:p>
            <a:pPr marL="140367" indent="-140367">
              <a:buSzPct val="100000"/>
              <a:buChar char="•"/>
              <a:defRPr sz="1600"/>
            </a:pPr>
            <a:r>
              <a:rPr lang="en-US" dirty="0"/>
              <a:t>List of fruits: Apple, </a:t>
            </a:r>
            <a:r>
              <a:rPr lang="en-US" dirty="0" err="1"/>
              <a:t>Pinapple</a:t>
            </a:r>
            <a:r>
              <a:rPr lang="en-US" dirty="0"/>
              <a:t>, Orange, Durian, Lemon,</a:t>
            </a:r>
            <a:r>
              <a:rPr lang="en-US" baseline="0" dirty="0"/>
              <a:t> </a:t>
            </a:r>
            <a:endParaRPr dirty="0"/>
          </a:p>
        </p:txBody>
      </p:sp>
    </p:spTree>
    <p:extLst>
      <p:ext uri="{BB962C8B-B14F-4D97-AF65-F5344CB8AC3E}">
        <p14:creationId xmlns:p14="http://schemas.microsoft.com/office/powerpoint/2010/main" val="4261405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Singtel</a:t>
            </a:r>
            <a:r>
              <a:rPr lang="en-US" sz="1200" b="0" i="0" kern="1200" dirty="0">
                <a:solidFill>
                  <a:schemeClr val="tx1"/>
                </a:solidFill>
                <a:effectLst/>
                <a:latin typeface="+mn-lt"/>
                <a:ea typeface="+mn-ea"/>
                <a:cs typeface="+mn-cs"/>
              </a:rPr>
              <a:t> is a Singaporean multinational telecommunications conglomerate and one of the four major </a:t>
            </a:r>
            <a:r>
              <a:rPr lang="en-US" sz="1200" b="0" i="0" kern="1200" dirty="0" err="1">
                <a:solidFill>
                  <a:schemeClr val="tx1"/>
                </a:solidFill>
                <a:effectLst/>
                <a:latin typeface="+mn-lt"/>
                <a:ea typeface="+mn-ea"/>
                <a:cs typeface="+mn-cs"/>
              </a:rPr>
              <a:t>telcos</a:t>
            </a:r>
            <a:r>
              <a:rPr lang="en-US" sz="1200" b="0" i="0" kern="1200" dirty="0">
                <a:solidFill>
                  <a:schemeClr val="tx1"/>
                </a:solidFill>
                <a:effectLst/>
                <a:latin typeface="+mn-lt"/>
                <a:ea typeface="+mn-ea"/>
                <a:cs typeface="+mn-cs"/>
              </a:rPr>
              <a:t> operating in the country, the others being </a:t>
            </a:r>
            <a:r>
              <a:rPr lang="en-US" sz="1200" b="0" i="0" kern="1200" dirty="0" err="1">
                <a:solidFill>
                  <a:schemeClr val="tx1"/>
                </a:solidFill>
                <a:effectLst/>
                <a:latin typeface="+mn-lt"/>
                <a:ea typeface="+mn-ea"/>
                <a:cs typeface="+mn-cs"/>
              </a:rPr>
              <a:t>StarHub</a:t>
            </a:r>
            <a:r>
              <a:rPr lang="en-US" sz="1200" b="0" i="0" kern="1200" dirty="0">
                <a:solidFill>
                  <a:schemeClr val="tx1"/>
                </a:solidFill>
                <a:effectLst/>
                <a:latin typeface="+mn-lt"/>
                <a:ea typeface="+mn-ea"/>
                <a:cs typeface="+mn-cs"/>
              </a:rPr>
              <a:t>, M1 and TPG Telecom. The company is the largest mobile network operator in Singapore with 4.1 million subscribers and through subsidiaries, has a combined mobile subscriber base of 640 million customers at the end of financial year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hlinkClick r:id="rId3"/>
              </a:rPr>
              <a:t>https://pythex.org/</a:t>
            </a:r>
            <a:endParaRPr lang="en-SG" dirty="0"/>
          </a:p>
          <a:p>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8</a:t>
            </a:fld>
            <a:endParaRPr lang="en-SG" dirty="0"/>
          </a:p>
        </p:txBody>
      </p:sp>
    </p:spTree>
    <p:extLst>
      <p:ext uri="{BB962C8B-B14F-4D97-AF65-F5344CB8AC3E}">
        <p14:creationId xmlns:p14="http://schemas.microsoft.com/office/powerpoint/2010/main" val="3241992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Sunday, Monday, Tuesday, Wednesday</a:t>
            </a:r>
          </a:p>
          <a:p>
            <a:r>
              <a:rPr lang="en-US" sz="1200" b="0" i="0" kern="1200" dirty="0">
                <a:solidFill>
                  <a:schemeClr val="tx1"/>
                </a:solidFill>
                <a:effectLst/>
                <a:latin typeface="+mn-lt"/>
                <a:ea typeface="+mn-ea"/>
                <a:cs typeface="+mn-cs"/>
              </a:rPr>
              <a:t>Thursday, Friday, Saturday</a:t>
            </a:r>
          </a:p>
          <a:p>
            <a:r>
              <a:rPr lang="en-US" sz="1200" b="0" i="0" kern="1200" dirty="0">
                <a:solidFill>
                  <a:schemeClr val="tx1"/>
                </a:solidFill>
                <a:effectLst/>
                <a:latin typeface="+mn-lt"/>
                <a:ea typeface="+mn-ea"/>
                <a:cs typeface="+mn-cs"/>
              </a:rPr>
              <a:t>Seven days are in a week</a:t>
            </a:r>
          </a:p>
          <a:p>
            <a:r>
              <a:rPr lang="en-US" sz="1200" b="0" i="0" kern="1200" dirty="0">
                <a:solidFill>
                  <a:schemeClr val="tx1"/>
                </a:solidFill>
                <a:effectLst/>
                <a:latin typeface="+mn-lt"/>
                <a:ea typeface="+mn-ea"/>
                <a:cs typeface="+mn-cs"/>
              </a:rPr>
              <a:t>I like to sing them quiet</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0979D2A-5779-4384-9E1B-C7683D4438AE}" type="slidenum">
              <a:rPr lang="en-SG" smtClean="0"/>
              <a:t>9</a:t>
            </a:fld>
            <a:endParaRPr lang="en-SG" dirty="0"/>
          </a:p>
        </p:txBody>
      </p:sp>
    </p:spTree>
    <p:extLst>
      <p:ext uri="{BB962C8B-B14F-4D97-AF65-F5344CB8AC3E}">
        <p14:creationId xmlns:p14="http://schemas.microsoft.com/office/powerpoint/2010/main" val="47464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D30449-2D56-FE47-933B-C7B38E6EB41F}" type="datetime1">
              <a:rPr lang="en-SG"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985910-617B-6D47-90DF-60FF3AA75170}" type="datetime1">
              <a:rPr lang="en-SG" smtClean="0"/>
              <a:t>8/6/2020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8" name="Rectangle 7"/>
          <p:cNvSpPr/>
          <p:nvPr/>
        </p:nvSpPr>
        <p:spPr>
          <a:xfrm>
            <a:off x="16" y="0"/>
            <a:ext cx="4104063"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C1503F-50E4-B24C-B1CB-04AC79D608E0}" type="datetime1">
              <a:rPr lang="en-SG" smtClean="0"/>
              <a:t>8/6/2020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dirty="0"/>
          </a:p>
        </p:txBody>
      </p:sp>
    </p:spTree>
    <p:extLst>
      <p:ext uri="{BB962C8B-B14F-4D97-AF65-F5344CB8AC3E}">
        <p14:creationId xmlns:p14="http://schemas.microsoft.com/office/powerpoint/2010/main" val="1699156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2_Content with Caption">
    <p:spTree>
      <p:nvGrpSpPr>
        <p:cNvPr id="1" name=""/>
        <p:cNvGrpSpPr/>
        <p:nvPr/>
      </p:nvGrpSpPr>
      <p:grpSpPr>
        <a:xfrm>
          <a:off x="0" y="0"/>
          <a:ext cx="0" cy="0"/>
          <a:chOff x="0" y="0"/>
          <a:chExt cx="0" cy="0"/>
        </a:xfrm>
      </p:grpSpPr>
      <p:sp>
        <p:nvSpPr>
          <p:cNvPr id="8" name="Rectangle 7"/>
          <p:cNvSpPr/>
          <p:nvPr/>
        </p:nvSpPr>
        <p:spPr>
          <a:xfrm>
            <a:off x="16" y="0"/>
            <a:ext cx="410406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946F1E9-D05C-8442-B534-1FD480C4AA3C}" type="datetime1">
              <a:rPr lang="en-SG" smtClean="0"/>
              <a:t>8/6/2020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dirty="0"/>
          </a:p>
        </p:txBody>
      </p:sp>
    </p:spTree>
    <p:extLst>
      <p:ext uri="{BB962C8B-B14F-4D97-AF65-F5344CB8AC3E}">
        <p14:creationId xmlns:p14="http://schemas.microsoft.com/office/powerpoint/2010/main" val="1311988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163647-1969-284D-84CE-CFD902690EBD}" type="datetime1">
              <a:rPr lang="en-SG"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0A23FD-1D51-7F45-AAE9-9263A5965AC2}" type="datetime1">
              <a:rPr lang="en-SG"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5C186-C32A-484E-B188-7C17C901EE0A}" type="datetime1">
              <a:rPr lang="en-SG"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436" name="Rectangle 8"/>
          <p:cNvSpPr/>
          <p:nvPr/>
        </p:nvSpPr>
        <p:spPr>
          <a:xfrm>
            <a:off x="0" y="6354803"/>
            <a:ext cx="12192000" cy="512071"/>
          </a:xfrm>
          <a:prstGeom prst="rect">
            <a:avLst/>
          </a:prstGeom>
          <a:gradFill>
            <a:gsLst>
              <a:gs pos="0">
                <a:srgbClr val="003C71"/>
              </a:gs>
              <a:gs pos="50000">
                <a:schemeClr val="accent2"/>
              </a:gs>
            </a:gsLst>
          </a:gradFill>
          <a:ln w="12700">
            <a:miter lim="400000"/>
          </a:ln>
        </p:spPr>
        <p:txBody>
          <a:bodyPr lIns="60957" tIns="60957" rIns="60957" bIns="60957" anchor="ctr"/>
          <a:lstStyle/>
          <a:p>
            <a:pPr algn="ctr">
              <a:defRPr>
                <a:solidFill>
                  <a:srgbClr val="000000"/>
                </a:solidFill>
                <a:latin typeface="Clear Sans"/>
                <a:ea typeface="Clear Sans"/>
                <a:cs typeface="Clear Sans"/>
                <a:sym typeface="Clear Sans"/>
              </a:defRPr>
            </a:pPr>
            <a:endParaRPr sz="2400" dirty="0"/>
          </a:p>
        </p:txBody>
      </p:sp>
      <p:pic>
        <p:nvPicPr>
          <p:cNvPr id="437" name="Picture 15" descr="Picture 15"/>
          <p:cNvPicPr>
            <a:picLocks noChangeAspect="1"/>
          </p:cNvPicPr>
          <p:nvPr/>
        </p:nvPicPr>
        <p:blipFill>
          <a:blip r:embed="rId2"/>
          <a:stretch>
            <a:fillRect/>
          </a:stretch>
        </p:blipFill>
        <p:spPr>
          <a:xfrm>
            <a:off x="11059167" y="6407851"/>
            <a:ext cx="419661" cy="394599"/>
          </a:xfrm>
          <a:prstGeom prst="rect">
            <a:avLst/>
          </a:prstGeom>
          <a:ln w="12700">
            <a:miter lim="400000"/>
          </a:ln>
        </p:spPr>
      </p:pic>
      <p:sp>
        <p:nvSpPr>
          <p:cNvPr id="438" name="Straight Connector 36"/>
          <p:cNvSpPr/>
          <p:nvPr/>
        </p:nvSpPr>
        <p:spPr>
          <a:xfrm flipH="1">
            <a:off x="11641665" y="6417734"/>
            <a:ext cx="11" cy="381007"/>
          </a:xfrm>
          <a:prstGeom prst="line">
            <a:avLst/>
          </a:prstGeom>
          <a:ln>
            <a:solidFill>
              <a:srgbClr val="000000"/>
            </a:solidFill>
          </a:ln>
        </p:spPr>
        <p:txBody>
          <a:bodyPr lIns="60957" tIns="60957" rIns="60957" bIns="60957"/>
          <a:lstStyle/>
          <a:p>
            <a:endParaRPr sz="2400" dirty="0"/>
          </a:p>
        </p:txBody>
      </p:sp>
      <p:sp>
        <p:nvSpPr>
          <p:cNvPr id="439"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1430198142"/>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87480" y="893355"/>
            <a:ext cx="8282571" cy="604593"/>
          </a:xfrm>
          <a:prstGeom prst="rect">
            <a:avLst/>
          </a:prstGeom>
        </p:spPr>
        <p:txBody>
          <a:bodyPr>
            <a:normAutofit/>
          </a:bodyPr>
          <a:lstStyle>
            <a:lvl1pPr algn="l">
              <a:defRPr sz="3200" baseline="0">
                <a:latin typeface="Arial"/>
                <a:cs typeface="Arial"/>
              </a:defRPr>
            </a:lvl1pPr>
          </a:lstStyle>
          <a:p>
            <a:r>
              <a:rPr lang="en-US" dirty="0"/>
              <a:t>Header Copy</a:t>
            </a:r>
          </a:p>
        </p:txBody>
      </p:sp>
      <p:cxnSp>
        <p:nvCxnSpPr>
          <p:cNvPr id="7" name="Straight Connector 6"/>
          <p:cNvCxnSpPr/>
          <p:nvPr userDrawn="1"/>
        </p:nvCxnSpPr>
        <p:spPr>
          <a:xfrm flipV="1">
            <a:off x="887480" y="1496851"/>
            <a:ext cx="10375357"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cstate="email">
            <a:extLst>
              <a:ext uri="{28A0092B-C50C-407E-A947-70E740481C1C}">
                <a14:useLocalDpi xmlns:a14="http://schemas.microsoft.com/office/drawing/2010/main"/>
              </a:ext>
            </a:extLst>
          </a:blip>
          <a:srcRect r="72476"/>
          <a:stretch/>
        </p:blipFill>
        <p:spPr>
          <a:xfrm>
            <a:off x="10856584" y="462075"/>
            <a:ext cx="458357" cy="404131"/>
          </a:xfrm>
          <a:prstGeom prst="rect">
            <a:avLst/>
          </a:prstGeom>
        </p:spPr>
      </p:pic>
      <p:sp>
        <p:nvSpPr>
          <p:cNvPr id="6" name="Content Placeholder 5"/>
          <p:cNvSpPr>
            <a:spLocks noGrp="1"/>
          </p:cNvSpPr>
          <p:nvPr>
            <p:ph sz="quarter" idx="13"/>
          </p:nvPr>
        </p:nvSpPr>
        <p:spPr>
          <a:xfrm>
            <a:off x="886885" y="1651000"/>
            <a:ext cx="9969500" cy="37592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Footer Placeholder 3">
            <a:extLst>
              <a:ext uri="{FF2B5EF4-FFF2-40B4-BE49-F238E27FC236}">
                <a16:creationId xmlns:a16="http://schemas.microsoft.com/office/drawing/2014/main" id="{3686BDB3-685F-4047-8265-F7626BC98687}"/>
              </a:ext>
            </a:extLst>
          </p:cNvPr>
          <p:cNvSpPr>
            <a:spLocks noGrp="1"/>
          </p:cNvSpPr>
          <p:nvPr>
            <p:ph type="ftr" sz="quarter" idx="11"/>
          </p:nvPr>
        </p:nvSpPr>
        <p:spPr>
          <a:xfrm>
            <a:off x="3846037" y="6483113"/>
            <a:ext cx="38608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11" name="Slide Number Placeholder 4">
            <a:extLst>
              <a:ext uri="{FF2B5EF4-FFF2-40B4-BE49-F238E27FC236}">
                <a16:creationId xmlns:a16="http://schemas.microsoft.com/office/drawing/2014/main" id="{E08AED5D-3C13-FB4C-B15D-34083C35AAE2}"/>
              </a:ext>
            </a:extLst>
          </p:cNvPr>
          <p:cNvSpPr>
            <a:spLocks noGrp="1"/>
          </p:cNvSpPr>
          <p:nvPr>
            <p:ph type="sldNum" sz="quarter" idx="12"/>
          </p:nvPr>
        </p:nvSpPr>
        <p:spPr>
          <a:xfrm>
            <a:off x="8418037" y="6483113"/>
            <a:ext cx="2844800" cy="365125"/>
          </a:xfrm>
          <a:prstGeom prst="rect">
            <a:avLst/>
          </a:prstGeom>
        </p:spPr>
        <p:txBody>
          <a:bodyPr/>
          <a:lstStyle>
            <a:lvl1pPr>
              <a:defRPr sz="1200">
                <a:latin typeface="Arial" pitchFamily="34" charset="0"/>
                <a:cs typeface="Arial" pitchFamily="34" charset="0"/>
              </a:defRPr>
            </a:lvl1pPr>
          </a:lstStyle>
          <a:p>
            <a:r>
              <a:rPr lang="en-US" dirty="0"/>
              <a:t>Page </a:t>
            </a:r>
            <a:fld id="{6767FADE-2612-3649-B495-F644A23F288B}" type="slidenum">
              <a:rPr lang="en-US" smtClean="0"/>
              <a:pPr/>
              <a:t>‹#›</a:t>
            </a:fld>
            <a:endParaRPr lang="en-US" dirty="0"/>
          </a:p>
        </p:txBody>
      </p:sp>
    </p:spTree>
    <p:extLst>
      <p:ext uri="{BB962C8B-B14F-4D97-AF65-F5344CB8AC3E}">
        <p14:creationId xmlns:p14="http://schemas.microsoft.com/office/powerpoint/2010/main" val="401836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D2399-8751-C445-8727-347179E6B21E}" type="datetime1">
              <a:rPr lang="en-SG"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AB71F0-CD94-2648-8989-2A7D813212AD}" type="datetime1">
              <a:rPr lang="en-SG" smtClean="0"/>
              <a:t>8/6/2020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EA5F1A-DE1D-AF45-A603-473B09C030FD}" type="datetime1">
              <a:rPr lang="en-SG" smtClean="0"/>
              <a:t>8/6/2020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84AD64-EEF9-9C4B-A337-3B2F7E6BB35F}" type="datetime1">
              <a:rPr lang="en-SG" smtClean="0"/>
              <a:t>8/6/2020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868429"/>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901BB899-EB8E-BC4C-AD63-51886187C0A1}" type="datetime1">
              <a:rPr lang="en-SG"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dirty="0"/>
          </a:p>
        </p:txBody>
      </p:sp>
      <p:sp>
        <p:nvSpPr>
          <p:cNvPr id="6" name="Rectangle 5"/>
          <p:cNvSpPr/>
          <p:nvPr userDrawn="1"/>
        </p:nvSpPr>
        <p:spPr>
          <a:xfrm>
            <a:off x="847023" y="1405288"/>
            <a:ext cx="10857297" cy="529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 name="Straight Connector 7">
            <a:extLst>
              <a:ext uri="{FF2B5EF4-FFF2-40B4-BE49-F238E27FC236}">
                <a16:creationId xmlns:a16="http://schemas.microsoft.com/office/drawing/2014/main" id="{179832F3-50FA-424E-BAB6-8329872A8837}"/>
              </a:ext>
            </a:extLst>
          </p:cNvPr>
          <p:cNvCxnSpPr/>
          <p:nvPr userDrawn="1"/>
        </p:nvCxnSpPr>
        <p:spPr>
          <a:xfrm>
            <a:off x="630195" y="939113"/>
            <a:ext cx="10911016"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868429"/>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6A84F89F-8ADB-574A-ACE3-19D8F146D6A6}" type="datetime1">
              <a:rPr lang="en-SG"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dirty="0"/>
          </a:p>
        </p:txBody>
      </p:sp>
      <p:sp>
        <p:nvSpPr>
          <p:cNvPr id="6" name="Rectangle 5"/>
          <p:cNvSpPr/>
          <p:nvPr userDrawn="1"/>
        </p:nvSpPr>
        <p:spPr>
          <a:xfrm>
            <a:off x="847023" y="1405288"/>
            <a:ext cx="10857297" cy="529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 name="Straight Connector 7">
            <a:extLst>
              <a:ext uri="{FF2B5EF4-FFF2-40B4-BE49-F238E27FC236}">
                <a16:creationId xmlns:a16="http://schemas.microsoft.com/office/drawing/2014/main" id="{179832F3-50FA-424E-BAB6-8329872A8837}"/>
              </a:ext>
            </a:extLst>
          </p:cNvPr>
          <p:cNvCxnSpPr/>
          <p:nvPr userDrawn="1"/>
        </p:nvCxnSpPr>
        <p:spPr>
          <a:xfrm>
            <a:off x="630195" y="939113"/>
            <a:ext cx="10911016"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15140AF9-5685-CE44-82B6-5BD658005E47}"/>
              </a:ext>
            </a:extLst>
          </p:cNvPr>
          <p:cNvSpPr/>
          <p:nvPr userDrawn="1"/>
        </p:nvSpPr>
        <p:spPr>
          <a:xfrm>
            <a:off x="0" y="5918887"/>
            <a:ext cx="12192000" cy="93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8480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F10FDF-B596-5F42-9BB8-E701EE76F427}"/>
              </a:ext>
            </a:extLst>
          </p:cNvPr>
          <p:cNvSpPr/>
          <p:nvPr userDrawn="1"/>
        </p:nvSpPr>
        <p:spPr>
          <a:xfrm>
            <a:off x="-14288" y="-14288"/>
            <a:ext cx="12192000" cy="27003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154083" y="785812"/>
            <a:ext cx="10058400" cy="868429"/>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994D6D18-A3F4-0848-B770-49E6C482DCD1}" type="datetime1">
              <a:rPr lang="en-SG"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dirty="0"/>
          </a:p>
        </p:txBody>
      </p:sp>
      <p:sp>
        <p:nvSpPr>
          <p:cNvPr id="10" name="Rectangle 9">
            <a:extLst>
              <a:ext uri="{FF2B5EF4-FFF2-40B4-BE49-F238E27FC236}">
                <a16:creationId xmlns:a16="http://schemas.microsoft.com/office/drawing/2014/main" id="{15140AF9-5685-CE44-82B6-5BD658005E47}"/>
              </a:ext>
            </a:extLst>
          </p:cNvPr>
          <p:cNvSpPr/>
          <p:nvPr userDrawn="1"/>
        </p:nvSpPr>
        <p:spPr>
          <a:xfrm>
            <a:off x="0" y="5918887"/>
            <a:ext cx="12192000" cy="939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8530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p:txBody>
          <a:bodyPr/>
          <a:lstStyle/>
          <a:p>
            <a:fld id="{89D2D313-66A3-E74A-A417-F45FDCB4F659}" type="datetime1">
              <a:rPr lang="en-SG" smtClean="0"/>
              <a:t>8/6/2020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2F5E7C-3DB2-BA4A-A956-FF60702A017B}" type="datetime1">
              <a:rPr lang="en-SG" smtClean="0"/>
              <a:t>8/6/2020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65" r:id="rId7"/>
    <p:sldLayoutId id="2147483666" r:id="rId8"/>
    <p:sldLayoutId id="2147483655" r:id="rId9"/>
    <p:sldLayoutId id="2147483656" r:id="rId10"/>
    <p:sldLayoutId id="2147483664" r:id="rId11"/>
    <p:sldLayoutId id="2147483667" r:id="rId12"/>
    <p:sldLayoutId id="2147483657" r:id="rId13"/>
    <p:sldLayoutId id="2147483658" r:id="rId14"/>
    <p:sldLayoutId id="2147483659" r:id="rId15"/>
    <p:sldLayoutId id="2147483662" r:id="rId16"/>
    <p:sldLayoutId id="2147483663" r:id="rId17"/>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regexone.com/"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hyperlink" Target="https://youtu.be/EyzTQ0OKeNw" TargetMode="External"/><Relationship Id="rId2" Type="http://schemas.openxmlformats.org/officeDocument/2006/relationships/notesSlide" Target="../notesSlides/notesSlide40.xml"/><Relationship Id="rId1" Type="http://schemas.openxmlformats.org/officeDocument/2006/relationships/slideLayout" Target="../slideLayouts/slideLayout9.xml"/><Relationship Id="rId4" Type="http://schemas.openxmlformats.org/officeDocument/2006/relationships/hyperlink" Target="https://youtu.be/k242_PpMEsQ"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docs.python.org/3/library/re.html" TargetMode="External"/><Relationship Id="rId2" Type="http://schemas.openxmlformats.org/officeDocument/2006/relationships/notesSlide" Target="../notesSlides/notesSlide41.xml"/><Relationship Id="rId1" Type="http://schemas.openxmlformats.org/officeDocument/2006/relationships/slideLayout" Target="../slideLayouts/slideLayout9.xml"/><Relationship Id="rId5" Type="http://schemas.openxmlformats.org/officeDocument/2006/relationships/hyperlink" Target="https://developers.google.com/edu/python/regular-expressions" TargetMode="External"/><Relationship Id="rId4" Type="http://schemas.openxmlformats.org/officeDocument/2006/relationships/hyperlink" Target="https://www.w3schools.com/python/python_regex.as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hyperlink" Target="https://pythex.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ormAutofit/>
          </a:bodyPr>
          <a:lstStyle/>
          <a:p>
            <a:r>
              <a:rPr lang="en-SG" b="1" dirty="0"/>
              <a:t>Regular Expression</a:t>
            </a:r>
            <a:endParaRPr lang="en-SG" dirty="0"/>
          </a:p>
        </p:txBody>
      </p:sp>
      <p:sp>
        <p:nvSpPr>
          <p:cNvPr id="3" name="Subtitle 2"/>
          <p:cNvSpPr>
            <a:spLocks noGrp="1"/>
          </p:cNvSpPr>
          <p:nvPr>
            <p:ph type="subTitle" idx="1"/>
          </p:nvPr>
        </p:nvSpPr>
        <p:spPr>
          <a:xfrm>
            <a:off x="1100051" y="4455621"/>
            <a:ext cx="10058400" cy="1143000"/>
          </a:xfrm>
        </p:spPr>
        <p:txBody>
          <a:bodyPr>
            <a:normAutofit/>
          </a:bodyPr>
          <a:lstStyle/>
          <a:p>
            <a:r>
              <a:rPr lang="en-SG" dirty="0">
                <a:solidFill>
                  <a:srgbClr val="FFFFFF"/>
                </a:solidFill>
              </a:rPr>
              <a:t>School of infocomm</a:t>
            </a:r>
          </a:p>
        </p:txBody>
      </p:sp>
      <p:cxnSp>
        <p:nvCxnSpPr>
          <p:cNvPr id="10" name="Straight Connector 9">
            <a:extLst>
              <a:ext uri="{FF2B5EF4-FFF2-40B4-BE49-F238E27FC236}">
                <a16:creationId xmlns:a16="http://schemas.microsoft.com/office/drawing/2014/main" id="{E14BE1C0-923F-4557-952F-150367D02FE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F1A0E2E-CDD4-46BC-BDBB-D276E34670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8F2A5265-B923-4C48-AB84-FC98FD2024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55877383-5E15-B440-91EC-2AA3993365A2}"/>
              </a:ext>
            </a:extLst>
          </p:cNvPr>
          <p:cNvSpPr txBox="1"/>
          <p:nvPr/>
        </p:nvSpPr>
        <p:spPr>
          <a:xfrm>
            <a:off x="-4182533" y="171026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741796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10</a:t>
            </a:fld>
            <a:endParaRPr lang="en-US" dirty="0"/>
          </a:p>
        </p:txBody>
      </p:sp>
      <p:sp>
        <p:nvSpPr>
          <p:cNvPr id="4" name="Rectangle 3"/>
          <p:cNvSpPr/>
          <p:nvPr/>
        </p:nvSpPr>
        <p:spPr>
          <a:xfrm>
            <a:off x="8495212" y="4728758"/>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p:cNvSpPr/>
          <p:nvPr/>
        </p:nvSpPr>
        <p:spPr>
          <a:xfrm>
            <a:off x="252548" y="164013"/>
            <a:ext cx="11569338" cy="830997"/>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Matching fixed strings patterns found at a word boundary</a:t>
            </a:r>
          </a:p>
          <a:p>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“day\b” – find word breaks (\b) ending with </a:t>
            </a:r>
            <a:r>
              <a:rPr lang="en-US" sz="2400" b="1" dirty="0">
                <a:latin typeface="Arial" panose="020B0604020202020204" pitchFamily="34" charset="0"/>
                <a:cs typeface="Arial" panose="020B0604020202020204" pitchFamily="34" charset="0"/>
              </a:rPr>
              <a:t>day</a:t>
            </a:r>
          </a:p>
        </p:txBody>
      </p:sp>
      <p:pic>
        <p:nvPicPr>
          <p:cNvPr id="7" name="Picture 6"/>
          <p:cNvPicPr>
            <a:picLocks noChangeAspect="1"/>
          </p:cNvPicPr>
          <p:nvPr/>
        </p:nvPicPr>
        <p:blipFill>
          <a:blip r:embed="rId3"/>
          <a:stretch>
            <a:fillRect/>
          </a:stretch>
        </p:blipFill>
        <p:spPr>
          <a:xfrm>
            <a:off x="252548" y="995010"/>
            <a:ext cx="11619373" cy="4869237"/>
          </a:xfrm>
          <a:prstGeom prst="rect">
            <a:avLst/>
          </a:prstGeom>
        </p:spPr>
      </p:pic>
      <p:sp>
        <p:nvSpPr>
          <p:cNvPr id="8" name="Rectangle 7"/>
          <p:cNvSpPr/>
          <p:nvPr/>
        </p:nvSpPr>
        <p:spPr>
          <a:xfrm>
            <a:off x="8346195" y="4281557"/>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59008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Qualifiers (1)</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11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80842240"/>
              </p:ext>
            </p:extLst>
          </p:nvPr>
        </p:nvGraphicFramePr>
        <p:xfrm>
          <a:off x="651475" y="1420518"/>
          <a:ext cx="10835280" cy="1701339"/>
        </p:xfrm>
        <a:graphic>
          <a:graphicData uri="http://schemas.openxmlformats.org/drawingml/2006/table">
            <a:tbl>
              <a:tblPr>
                <a:tableStyleId>{5940675A-B579-460E-94D1-54222C63F5DA}</a:tableStyleId>
              </a:tblPr>
              <a:tblGrid>
                <a:gridCol w="2612721">
                  <a:extLst>
                    <a:ext uri="{9D8B030D-6E8A-4147-A177-3AD203B41FA5}">
                      <a16:colId xmlns:a16="http://schemas.microsoft.com/office/drawing/2014/main" val="1842983310"/>
                    </a:ext>
                  </a:extLst>
                </a:gridCol>
                <a:gridCol w="8222559">
                  <a:extLst>
                    <a:ext uri="{9D8B030D-6E8A-4147-A177-3AD203B41FA5}">
                      <a16:colId xmlns:a16="http://schemas.microsoft.com/office/drawing/2014/main" val="2804797162"/>
                    </a:ext>
                  </a:extLst>
                </a:gridCol>
              </a:tblGrid>
              <a:tr h="568842">
                <a:tc>
                  <a:txBody>
                    <a:bodyPr/>
                    <a:lstStyle/>
                    <a:p>
                      <a:pPr algn="l" fontAlgn="t"/>
                      <a:r>
                        <a:rPr lang="en-US" sz="2400" dirty="0">
                          <a:effectLst/>
                          <a:latin typeface="Arial" panose="020B0604020202020204" pitchFamily="34" charset="0"/>
                          <a:cs typeface="Arial" panose="020B0604020202020204" pitchFamily="34" charset="0"/>
                        </a:rPr>
                        <a:t>X*</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0 or more</a:t>
                      </a:r>
                      <a:r>
                        <a:rPr lang="en-US" sz="2400" baseline="0" dirty="0">
                          <a:effectLst/>
                          <a:latin typeface="Arial" panose="020B0604020202020204" pitchFamily="34" charset="0"/>
                          <a:cs typeface="Arial" panose="020B0604020202020204" pitchFamily="34" charset="0"/>
                        </a:rPr>
                        <a:t> repetitions of pattern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4171997670"/>
                  </a:ext>
                </a:extLst>
              </a:tr>
              <a:tr h="531627">
                <a:tc>
                  <a:txBody>
                    <a:bodyPr/>
                    <a:lstStyle/>
                    <a:p>
                      <a:pPr algn="l" fontAlgn="t"/>
                      <a:r>
                        <a:rPr lang="en-SG" sz="2400" dirty="0">
                          <a:effectLst/>
                          <a:latin typeface="Arial" panose="020B0604020202020204" pitchFamily="34" charset="0"/>
                          <a:cs typeface="Arial" panose="020B0604020202020204" pitchFamily="34" charset="0"/>
                        </a:rPr>
                        <a:t>X+</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1 or more repetitions</a:t>
                      </a:r>
                      <a:r>
                        <a:rPr lang="en-US" sz="2400" baseline="0" dirty="0">
                          <a:effectLst/>
                          <a:latin typeface="Arial" panose="020B0604020202020204" pitchFamily="34" charset="0"/>
                          <a:cs typeface="Arial" panose="020B0604020202020204" pitchFamily="34" charset="0"/>
                        </a:rPr>
                        <a:t> of pattern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2906640151"/>
                  </a:ext>
                </a:extLst>
              </a:tr>
              <a:tr h="600870">
                <a:tc>
                  <a:txBody>
                    <a:bodyPr/>
                    <a:lstStyle/>
                    <a:p>
                      <a:pPr algn="l" fontAlgn="t"/>
                      <a:r>
                        <a:rPr lang="en-SG" sz="2400" dirty="0">
                          <a:effectLst/>
                          <a:latin typeface="Arial" panose="020B0604020202020204" pitchFamily="34" charset="0"/>
                          <a:cs typeface="Arial" panose="020B0604020202020204" pitchFamily="34" charset="0"/>
                        </a:rPr>
                        <a:t>X?</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0 or</a:t>
                      </a:r>
                      <a:r>
                        <a:rPr lang="en-US" sz="2400" baseline="0" dirty="0">
                          <a:effectLst/>
                          <a:latin typeface="Arial" panose="020B0604020202020204" pitchFamily="34" charset="0"/>
                          <a:cs typeface="Arial" panose="020B0604020202020204" pitchFamily="34" charset="0"/>
                        </a:rPr>
                        <a:t> 1 instances of pattern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2213263262"/>
                  </a:ext>
                </a:extLst>
              </a:tr>
            </a:tbl>
          </a:graphicData>
        </a:graphic>
      </p:graphicFrame>
    </p:spTree>
    <p:extLst>
      <p:ext uri="{BB962C8B-B14F-4D97-AF65-F5344CB8AC3E}">
        <p14:creationId xmlns:p14="http://schemas.microsoft.com/office/powerpoint/2010/main" val="353514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48854" y="810344"/>
            <a:ext cx="12129977" cy="5550213"/>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Finding numbers in text (Attempt #2)</a:t>
            </a:r>
            <a:endParaRPr lang="en-US" sz="3600" b="1" i="1" dirty="0">
              <a:latin typeface="Arial" panose="020B0604020202020204" pitchFamily="34" charset="0"/>
              <a:cs typeface="Arial" panose="020B0604020202020204" pitchFamily="34" charset="0"/>
            </a:endParaRPr>
          </a:p>
        </p:txBody>
      </p:sp>
      <p:sp>
        <p:nvSpPr>
          <p:cNvPr id="12" name="Rectangle 11"/>
          <p:cNvSpPr/>
          <p:nvPr/>
        </p:nvSpPr>
        <p:spPr>
          <a:xfrm>
            <a:off x="8529435" y="4369036"/>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500457" y="4390301"/>
            <a:ext cx="3674744" cy="1810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218713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25302" y="771196"/>
            <a:ext cx="11749899" cy="5430016"/>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13</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Finding numbers in text (Attempt #3)</a:t>
            </a:r>
            <a:endParaRPr lang="en-US" sz="3600" b="1" i="1" dirty="0">
              <a:latin typeface="Arial" panose="020B0604020202020204" pitchFamily="34" charset="0"/>
              <a:cs typeface="Arial" panose="020B0604020202020204" pitchFamily="34" charset="0"/>
            </a:endParaRPr>
          </a:p>
        </p:txBody>
      </p:sp>
      <p:sp>
        <p:nvSpPr>
          <p:cNvPr id="12" name="Rectangle 11"/>
          <p:cNvSpPr/>
          <p:nvPr/>
        </p:nvSpPr>
        <p:spPr>
          <a:xfrm>
            <a:off x="8529435" y="4369036"/>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500457" y="4390301"/>
            <a:ext cx="3674744" cy="18109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2542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Qualifiers (2)</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14</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43157976"/>
              </p:ext>
            </p:extLst>
          </p:nvPr>
        </p:nvGraphicFramePr>
        <p:xfrm>
          <a:off x="651475" y="1420518"/>
          <a:ext cx="10835280" cy="1441212"/>
        </p:xfrm>
        <a:graphic>
          <a:graphicData uri="http://schemas.openxmlformats.org/drawingml/2006/table">
            <a:tbl>
              <a:tblPr>
                <a:tableStyleId>{5940675A-B579-460E-94D1-54222C63F5DA}</a:tableStyleId>
              </a:tblPr>
              <a:tblGrid>
                <a:gridCol w="2612721">
                  <a:extLst>
                    <a:ext uri="{9D8B030D-6E8A-4147-A177-3AD203B41FA5}">
                      <a16:colId xmlns:a16="http://schemas.microsoft.com/office/drawing/2014/main" val="1842983310"/>
                    </a:ext>
                  </a:extLst>
                </a:gridCol>
                <a:gridCol w="8222559">
                  <a:extLst>
                    <a:ext uri="{9D8B030D-6E8A-4147-A177-3AD203B41FA5}">
                      <a16:colId xmlns:a16="http://schemas.microsoft.com/office/drawing/2014/main" val="2804797162"/>
                    </a:ext>
                  </a:extLst>
                </a:gridCol>
              </a:tblGrid>
              <a:tr h="480404">
                <a:tc>
                  <a:txBody>
                    <a:bodyPr/>
                    <a:lstStyle/>
                    <a:p>
                      <a:pPr algn="l" fontAlgn="t"/>
                      <a:r>
                        <a:rPr lang="en-SG" sz="2400" dirty="0">
                          <a:effectLst/>
                          <a:latin typeface="Arial" panose="020B0604020202020204" pitchFamily="34" charset="0"/>
                          <a:cs typeface="Arial" panose="020B0604020202020204" pitchFamily="34" charset="0"/>
                        </a:rPr>
                        <a:t>X{m}</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Exactly</a:t>
                      </a:r>
                      <a:r>
                        <a:rPr lang="en-US" sz="2400" baseline="0" dirty="0">
                          <a:effectLst/>
                          <a:latin typeface="Arial" panose="020B0604020202020204" pitchFamily="34" charset="0"/>
                          <a:cs typeface="Arial" panose="020B0604020202020204" pitchFamily="34" charset="0"/>
                        </a:rPr>
                        <a:t> m instances of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4217979957"/>
                  </a:ext>
                </a:extLst>
              </a:tr>
              <a:tr h="480404">
                <a:tc>
                  <a:txBody>
                    <a:bodyPr/>
                    <a:lstStyle/>
                    <a:p>
                      <a:pPr algn="l" fontAlgn="t"/>
                      <a:r>
                        <a:rPr lang="en-US" sz="2400" dirty="0">
                          <a:effectLst/>
                          <a:latin typeface="Arial" panose="020B0604020202020204" pitchFamily="34" charset="0"/>
                          <a:cs typeface="Arial" panose="020B0604020202020204" pitchFamily="34" charset="0"/>
                        </a:rPr>
                        <a:t>X{m, n} </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Between m and n instances</a:t>
                      </a:r>
                      <a:r>
                        <a:rPr lang="en-US" sz="2400" baseline="0" dirty="0">
                          <a:effectLst/>
                          <a:latin typeface="Arial" panose="020B0604020202020204" pitchFamily="34" charset="0"/>
                          <a:cs typeface="Arial" panose="020B0604020202020204" pitchFamily="34" charset="0"/>
                        </a:rPr>
                        <a:t> of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2286570718"/>
                  </a:ext>
                </a:extLst>
              </a:tr>
              <a:tr h="480404">
                <a:tc>
                  <a:txBody>
                    <a:bodyPr/>
                    <a:lstStyle/>
                    <a:p>
                      <a:pPr algn="l" fontAlgn="t"/>
                      <a:r>
                        <a:rPr lang="en-US" sz="2400" dirty="0">
                          <a:effectLst/>
                          <a:latin typeface="Arial" panose="020B0604020202020204" pitchFamily="34" charset="0"/>
                          <a:cs typeface="Arial" panose="020B0604020202020204" pitchFamily="34" charset="0"/>
                        </a:rPr>
                        <a:t>X{m, }</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At least m</a:t>
                      </a:r>
                      <a:r>
                        <a:rPr lang="en-US" sz="2400" baseline="0" dirty="0">
                          <a:effectLst/>
                          <a:latin typeface="Arial" panose="020B0604020202020204" pitchFamily="34" charset="0"/>
                          <a:cs typeface="Arial" panose="020B0604020202020204" pitchFamily="34" charset="0"/>
                        </a:rPr>
                        <a:t> instances of X</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4086572454"/>
                  </a:ext>
                </a:extLst>
              </a:tr>
            </a:tbl>
          </a:graphicData>
        </a:graphic>
      </p:graphicFrame>
    </p:spTree>
    <p:extLst>
      <p:ext uri="{BB962C8B-B14F-4D97-AF65-F5344CB8AC3E}">
        <p14:creationId xmlns:p14="http://schemas.microsoft.com/office/powerpoint/2010/main" val="20648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5426" y="967563"/>
            <a:ext cx="11996574" cy="4369982"/>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15</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Finding numbers with certain size</a:t>
            </a:r>
            <a:endParaRPr lang="en-US" sz="3600" b="1" i="1" dirty="0">
              <a:latin typeface="Arial" panose="020B0604020202020204" pitchFamily="34" charset="0"/>
              <a:cs typeface="Arial" panose="020B0604020202020204" pitchFamily="34" charset="0"/>
            </a:endParaRPr>
          </a:p>
        </p:txBody>
      </p:sp>
      <p:sp>
        <p:nvSpPr>
          <p:cNvPr id="12" name="Rectangle 11"/>
          <p:cNvSpPr/>
          <p:nvPr/>
        </p:nvSpPr>
        <p:spPr>
          <a:xfrm>
            <a:off x="8517256" y="4485994"/>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452267" y="3887708"/>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99723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Characters Class</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
        <p:nvSpPr>
          <p:cNvPr id="3" name="TextBox 2"/>
          <p:cNvSpPr txBox="1"/>
          <p:nvPr/>
        </p:nvSpPr>
        <p:spPr>
          <a:xfrm>
            <a:off x="680484" y="1207841"/>
            <a:ext cx="1298753" cy="461665"/>
          </a:xfrm>
          <a:prstGeom prst="rect">
            <a:avLst/>
          </a:prstGeom>
          <a:noFill/>
        </p:spPr>
        <p:txBody>
          <a:bodyPr wrap="none" rtlCol="0">
            <a:spAutoFit/>
          </a:bodyPr>
          <a:lstStyle/>
          <a:p>
            <a:r>
              <a:rPr lang="en-US" sz="2400" dirty="0"/>
              <a:t>[  ……..  ] </a:t>
            </a:r>
            <a:endParaRPr lang="en-SG" sz="2400" dirty="0"/>
          </a:p>
        </p:txBody>
      </p:sp>
      <p:sp>
        <p:nvSpPr>
          <p:cNvPr id="5" name="Rectangle 4"/>
          <p:cNvSpPr/>
          <p:nvPr/>
        </p:nvSpPr>
        <p:spPr>
          <a:xfrm>
            <a:off x="1979237" y="1203570"/>
            <a:ext cx="9459973"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Use to express a set of choices between individual </a:t>
            </a:r>
            <a:r>
              <a:rPr lang="en-SG" sz="2400" dirty="0">
                <a:latin typeface="Arial" panose="020B0604020202020204" pitchFamily="34" charset="0"/>
                <a:cs typeface="Arial" panose="020B0604020202020204" pitchFamily="34" charset="0"/>
              </a:rPr>
              <a:t>characters</a:t>
            </a:r>
            <a:endParaRPr lang="en-SG" sz="32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17253672"/>
              </p:ext>
            </p:extLst>
          </p:nvPr>
        </p:nvGraphicFramePr>
        <p:xfrm>
          <a:off x="680484" y="1937213"/>
          <a:ext cx="10835280" cy="3456282"/>
        </p:xfrm>
        <a:graphic>
          <a:graphicData uri="http://schemas.openxmlformats.org/drawingml/2006/table">
            <a:tbl>
              <a:tblPr>
                <a:tableStyleId>{5940675A-B579-460E-94D1-54222C63F5DA}</a:tableStyleId>
              </a:tblPr>
              <a:tblGrid>
                <a:gridCol w="2360428">
                  <a:extLst>
                    <a:ext uri="{9D8B030D-6E8A-4147-A177-3AD203B41FA5}">
                      <a16:colId xmlns:a16="http://schemas.microsoft.com/office/drawing/2014/main" val="1426282547"/>
                    </a:ext>
                  </a:extLst>
                </a:gridCol>
                <a:gridCol w="8474852">
                  <a:extLst>
                    <a:ext uri="{9D8B030D-6E8A-4147-A177-3AD203B41FA5}">
                      <a16:colId xmlns:a16="http://schemas.microsoft.com/office/drawing/2014/main" val="1643928677"/>
                    </a:ext>
                  </a:extLst>
                </a:gridCol>
              </a:tblGrid>
              <a:tr h="765479">
                <a:tc>
                  <a:txBody>
                    <a:bodyPr/>
                    <a:lstStyle/>
                    <a:p>
                      <a:pPr algn="l" fontAlgn="t"/>
                      <a:r>
                        <a:rPr lang="en-SG" sz="2400" dirty="0">
                          <a:effectLst/>
                          <a:latin typeface="Arial" panose="020B0604020202020204" pitchFamily="34" charset="0"/>
                          <a:cs typeface="Arial" panose="020B0604020202020204" pitchFamily="34" charset="0"/>
                        </a:rPr>
                        <a:t>[</a:t>
                      </a:r>
                      <a:r>
                        <a:rPr lang="en-SG" sz="2400" dirty="0" err="1">
                          <a:effectLst/>
                          <a:latin typeface="Arial" panose="020B0604020202020204" pitchFamily="34" charset="0"/>
                          <a:cs typeface="Arial" panose="020B0604020202020204" pitchFamily="34" charset="0"/>
                        </a:rPr>
                        <a:t>arn</a:t>
                      </a:r>
                      <a:r>
                        <a:rPr lang="en-SG" sz="2400" dirty="0">
                          <a:effectLst/>
                          <a:latin typeface="Arial" panose="020B0604020202020204" pitchFamily="34" charset="0"/>
                          <a:cs typeface="Arial" panose="020B0604020202020204" pitchFamily="34" charset="0"/>
                        </a:rPr>
                        <a:t>]</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Returns a match where one of the specified characters </a:t>
                      </a:r>
                    </a:p>
                    <a:p>
                      <a:pPr algn="l" fontAlgn="t"/>
                      <a:r>
                        <a:rPr lang="en-US" sz="2400" dirty="0">
                          <a:effectLst/>
                          <a:latin typeface="Arial" panose="020B0604020202020204" pitchFamily="34" charset="0"/>
                          <a:cs typeface="Arial" panose="020B0604020202020204" pitchFamily="34" charset="0"/>
                        </a:rPr>
                        <a:t>(a, r, or n) are present</a:t>
                      </a:r>
                    </a:p>
                  </a:txBody>
                  <a:tcPr marL="26396" marR="26396" marT="26396" marB="26396"/>
                </a:tc>
                <a:extLst>
                  <a:ext uri="{0D108BD9-81ED-4DB2-BD59-A6C34878D82A}">
                    <a16:rowId xmlns:a16="http://schemas.microsoft.com/office/drawing/2014/main" val="3949914455"/>
                  </a:ext>
                </a:extLst>
              </a:tr>
              <a:tr h="765479">
                <a:tc>
                  <a:txBody>
                    <a:bodyPr/>
                    <a:lstStyle/>
                    <a:p>
                      <a:pPr algn="l" fontAlgn="t"/>
                      <a:r>
                        <a:rPr lang="en-SG" sz="2400" dirty="0">
                          <a:effectLst/>
                          <a:latin typeface="Arial" panose="020B0604020202020204" pitchFamily="34" charset="0"/>
                          <a:cs typeface="Arial" panose="020B0604020202020204" pitchFamily="34" charset="0"/>
                        </a:rPr>
                        <a:t>[a-n]</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Returns a match for any lower case character</a:t>
                      </a:r>
                    </a:p>
                    <a:p>
                      <a:pPr algn="l" fontAlgn="t"/>
                      <a:r>
                        <a:rPr lang="en-US" sz="2400" dirty="0">
                          <a:effectLst/>
                          <a:latin typeface="Arial" panose="020B0604020202020204" pitchFamily="34" charset="0"/>
                          <a:cs typeface="Arial" panose="020B0604020202020204" pitchFamily="34" charset="0"/>
                        </a:rPr>
                        <a:t>alphabetically between a and n</a:t>
                      </a:r>
                    </a:p>
                  </a:txBody>
                  <a:tcPr marL="26396" marR="26396" marT="26396" marB="26396"/>
                </a:tc>
                <a:extLst>
                  <a:ext uri="{0D108BD9-81ED-4DB2-BD59-A6C34878D82A}">
                    <a16:rowId xmlns:a16="http://schemas.microsoft.com/office/drawing/2014/main" val="374716790"/>
                  </a:ext>
                </a:extLst>
              </a:tr>
              <a:tr h="765479">
                <a:tc>
                  <a:txBody>
                    <a:bodyPr/>
                    <a:lstStyle/>
                    <a:p>
                      <a:pPr algn="l" fontAlgn="t"/>
                      <a:r>
                        <a:rPr lang="en-SG" sz="2400" dirty="0">
                          <a:effectLst/>
                          <a:latin typeface="Arial" panose="020B0604020202020204" pitchFamily="34" charset="0"/>
                          <a:cs typeface="Arial" panose="020B0604020202020204" pitchFamily="34" charset="0"/>
                        </a:rPr>
                        <a:t>[0123]</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Returns a match where any of the specified digits </a:t>
                      </a:r>
                    </a:p>
                    <a:p>
                      <a:pPr algn="l" fontAlgn="t"/>
                      <a:r>
                        <a:rPr lang="en-US" sz="2400" dirty="0">
                          <a:effectLst/>
                          <a:latin typeface="Arial" panose="020B0604020202020204" pitchFamily="34" charset="0"/>
                          <a:cs typeface="Arial" panose="020B0604020202020204" pitchFamily="34" charset="0"/>
                        </a:rPr>
                        <a:t>(0, 1, 2, or 3) are present</a:t>
                      </a:r>
                    </a:p>
                  </a:txBody>
                  <a:tcPr marL="26396" marR="26396" marT="26396" marB="26396"/>
                </a:tc>
                <a:extLst>
                  <a:ext uri="{0D108BD9-81ED-4DB2-BD59-A6C34878D82A}">
                    <a16:rowId xmlns:a16="http://schemas.microsoft.com/office/drawing/2014/main" val="3971298440"/>
                  </a:ext>
                </a:extLst>
              </a:tr>
              <a:tr h="480404">
                <a:tc>
                  <a:txBody>
                    <a:bodyPr/>
                    <a:lstStyle/>
                    <a:p>
                      <a:pPr algn="l" fontAlgn="t"/>
                      <a:r>
                        <a:rPr lang="en-SG" sz="2400">
                          <a:effectLst/>
                          <a:latin typeface="Arial" panose="020B0604020202020204" pitchFamily="34" charset="0"/>
                          <a:cs typeface="Arial" panose="020B0604020202020204" pitchFamily="34" charset="0"/>
                        </a:rPr>
                        <a:t>[0-9]</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Returns a match for any digit between 0 and 9</a:t>
                      </a:r>
                    </a:p>
                  </a:txBody>
                  <a:tcPr marL="26396" marR="26396" marT="26396" marB="26396"/>
                </a:tc>
                <a:extLst>
                  <a:ext uri="{0D108BD9-81ED-4DB2-BD59-A6C34878D82A}">
                    <a16:rowId xmlns:a16="http://schemas.microsoft.com/office/drawing/2014/main" val="1702170062"/>
                  </a:ext>
                </a:extLst>
              </a:tr>
              <a:tr h="622942">
                <a:tc>
                  <a:txBody>
                    <a:bodyPr/>
                    <a:lstStyle/>
                    <a:p>
                      <a:pPr algn="l" fontAlgn="t"/>
                      <a:r>
                        <a:rPr lang="en-SG" sz="2400">
                          <a:effectLst/>
                          <a:latin typeface="Arial" panose="020B0604020202020204" pitchFamily="34" charset="0"/>
                          <a:cs typeface="Arial" panose="020B0604020202020204" pitchFamily="34" charset="0"/>
                        </a:rPr>
                        <a:t>[0-5][0-9]</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Returns a match for any two-digit numbers from 00 and 59</a:t>
                      </a:r>
                    </a:p>
                  </a:txBody>
                  <a:tcPr marL="26396" marR="26396" marT="26396" marB="26396"/>
                </a:tc>
                <a:extLst>
                  <a:ext uri="{0D108BD9-81ED-4DB2-BD59-A6C34878D82A}">
                    <a16:rowId xmlns:a16="http://schemas.microsoft.com/office/drawing/2014/main" val="3720986646"/>
                  </a:ext>
                </a:extLst>
              </a:tr>
            </a:tbl>
          </a:graphicData>
        </a:graphic>
      </p:graphicFrame>
    </p:spTree>
    <p:extLst>
      <p:ext uri="{BB962C8B-B14F-4D97-AF65-F5344CB8AC3E}">
        <p14:creationId xmlns:p14="http://schemas.microsoft.com/office/powerpoint/2010/main" val="1200851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17</a:t>
            </a:fld>
            <a:endParaRPr lang="en-US" dirty="0"/>
          </a:p>
        </p:txBody>
      </p:sp>
      <p:sp>
        <p:nvSpPr>
          <p:cNvPr id="6" name="Rectangle 5"/>
          <p:cNvSpPr/>
          <p:nvPr/>
        </p:nvSpPr>
        <p:spPr>
          <a:xfrm>
            <a:off x="252548" y="164013"/>
            <a:ext cx="11939452"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Finding numbers with certain size AND some pattern</a:t>
            </a:r>
            <a:endParaRPr lang="en-US" sz="3600" b="1" i="1" dirty="0">
              <a:latin typeface="Arial" panose="020B0604020202020204" pitchFamily="34" charset="0"/>
              <a:cs typeface="Arial" panose="020B0604020202020204" pitchFamily="34" charset="0"/>
            </a:endParaRPr>
          </a:p>
        </p:txBody>
      </p:sp>
      <p:sp>
        <p:nvSpPr>
          <p:cNvPr id="12" name="Rectangle 11"/>
          <p:cNvSpPr/>
          <p:nvPr/>
        </p:nvSpPr>
        <p:spPr>
          <a:xfrm>
            <a:off x="8517256" y="4485994"/>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p:cNvSpPr/>
          <p:nvPr/>
        </p:nvSpPr>
        <p:spPr>
          <a:xfrm>
            <a:off x="8394313" y="4069452"/>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p:cNvPicPr>
            <a:picLocks noChangeAspect="1"/>
          </p:cNvPicPr>
          <p:nvPr/>
        </p:nvPicPr>
        <p:blipFill>
          <a:blip r:embed="rId3"/>
          <a:stretch>
            <a:fillRect/>
          </a:stretch>
        </p:blipFill>
        <p:spPr>
          <a:xfrm>
            <a:off x="73887" y="1077543"/>
            <a:ext cx="11987808" cy="3983555"/>
          </a:xfrm>
          <a:prstGeom prst="rect">
            <a:avLst/>
          </a:prstGeom>
        </p:spPr>
      </p:pic>
      <p:sp>
        <p:nvSpPr>
          <p:cNvPr id="8" name="Rectangle 7"/>
          <p:cNvSpPr/>
          <p:nvPr/>
        </p:nvSpPr>
        <p:spPr>
          <a:xfrm>
            <a:off x="8386951" y="3941816"/>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86645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18</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 a sentence starting with a pattern</a:t>
            </a:r>
          </a:p>
        </p:txBody>
      </p:sp>
      <p:pic>
        <p:nvPicPr>
          <p:cNvPr id="3" name="Picture 2"/>
          <p:cNvPicPr>
            <a:picLocks noChangeAspect="1"/>
          </p:cNvPicPr>
          <p:nvPr/>
        </p:nvPicPr>
        <p:blipFill>
          <a:blip r:embed="rId3"/>
          <a:stretch>
            <a:fillRect/>
          </a:stretch>
        </p:blipFill>
        <p:spPr>
          <a:xfrm>
            <a:off x="9525" y="1054825"/>
            <a:ext cx="12182475" cy="4800600"/>
          </a:xfrm>
          <a:prstGeom prst="rect">
            <a:avLst/>
          </a:prstGeom>
        </p:spPr>
      </p:pic>
      <p:sp>
        <p:nvSpPr>
          <p:cNvPr id="5" name="Rectangle 4"/>
          <p:cNvSpPr/>
          <p:nvPr/>
        </p:nvSpPr>
        <p:spPr>
          <a:xfrm>
            <a:off x="8517256" y="4503518"/>
            <a:ext cx="3674744" cy="16229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75906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9050" y="1071562"/>
            <a:ext cx="12153900" cy="4714875"/>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19</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 a sentence ending with a pattern</a:t>
            </a:r>
          </a:p>
        </p:txBody>
      </p:sp>
      <p:sp>
        <p:nvSpPr>
          <p:cNvPr id="7" name="Rectangle 6"/>
          <p:cNvSpPr/>
          <p:nvPr/>
        </p:nvSpPr>
        <p:spPr>
          <a:xfrm>
            <a:off x="8386354" y="4571552"/>
            <a:ext cx="3805646" cy="1476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69016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object 2"/>
          <p:cNvSpPr txBox="1"/>
          <p:nvPr/>
        </p:nvSpPr>
        <p:spPr>
          <a:xfrm>
            <a:off x="531136" y="409489"/>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Text</a:t>
            </a:r>
            <a:endParaRPr sz="3600" b="1" dirty="0">
              <a:latin typeface="Arial" panose="020B0604020202020204" pitchFamily="34" charset="0"/>
              <a:cs typeface="Arial" panose="020B0604020202020204" pitchFamily="34" charset="0"/>
            </a:endParaRPr>
          </a:p>
        </p:txBody>
      </p:sp>
      <p:sp>
        <p:nvSpPr>
          <p:cNvPr id="626" name="How Can We Use Word2Vec?"/>
          <p:cNvSpPr txBox="1"/>
          <p:nvPr/>
        </p:nvSpPr>
        <p:spPr>
          <a:xfrm>
            <a:off x="1109223" y="3515620"/>
            <a:ext cx="10691949" cy="2708428"/>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Building blocks of written language are the symbols such as the alphabets </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 text can be viewed as an arrangement of symbols organized in an intentional and meaningful way</a:t>
            </a:r>
          </a:p>
          <a:p>
            <a:pPr marL="285750" indent="-285750">
              <a:buFont typeface="Arial" panose="020B0604020202020204" pitchFamily="34" charset="0"/>
              <a:buChar char="•"/>
            </a:pPr>
            <a:endParaRPr lang="en-US" sz="2400" dirty="0">
              <a:solidFill>
                <a:schemeClr val="tx1">
                  <a:lumMod val="95000"/>
                  <a:lumOff val="5000"/>
                </a:schemeClr>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400" dirty="0" err="1">
                <a:solidFill>
                  <a:schemeClr val="tx1">
                    <a:lumMod val="95000"/>
                    <a:lumOff val="5000"/>
                  </a:schemeClr>
                </a:solidFill>
                <a:latin typeface="Arial" panose="020B0604020202020204" pitchFamily="34" charset="0"/>
                <a:cs typeface="Arial" panose="020B0604020202020204" pitchFamily="34" charset="0"/>
              </a:rPr>
              <a:t>E.g</a:t>
            </a:r>
            <a:r>
              <a:rPr lang="en-US" sz="2400" dirty="0">
                <a:solidFill>
                  <a:schemeClr val="tx1">
                    <a:lumMod val="95000"/>
                    <a:lumOff val="5000"/>
                  </a:schemeClr>
                </a:solidFill>
                <a:latin typeface="Arial" panose="020B0604020202020204" pitchFamily="34" charset="0"/>
                <a:cs typeface="Arial" panose="020B0604020202020204" pitchFamily="34" charset="0"/>
              </a:rPr>
              <a:t> R, O, M, T,  S  </a:t>
            </a:r>
            <a:r>
              <a:rPr lang="en-US" sz="24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 </a:t>
            </a:r>
            <a:r>
              <a:rPr lang="en-US" sz="2400" dirty="0">
                <a:solidFill>
                  <a:schemeClr val="tx1">
                    <a:lumMod val="95000"/>
                    <a:lumOff val="5000"/>
                  </a:schemeClr>
                </a:solidFill>
                <a:latin typeface="Arial" panose="020B0604020202020204" pitchFamily="34" charset="0"/>
                <a:cs typeface="Arial" panose="020B0604020202020204" pitchFamily="34" charset="0"/>
              </a:rPr>
              <a:t>ROMTS ???</a:t>
            </a:r>
          </a:p>
          <a:p>
            <a:pPr marL="742950" lvl="1" indent="-285750">
              <a:buFont typeface="Arial" panose="020B0604020202020204" pitchFamily="34" charset="0"/>
              <a:buChar char="•"/>
            </a:pPr>
            <a:r>
              <a:rPr lang="en-US" sz="2400" dirty="0">
                <a:solidFill>
                  <a:schemeClr val="tx1">
                    <a:lumMod val="95000"/>
                    <a:lumOff val="5000"/>
                  </a:schemeClr>
                </a:solidFill>
                <a:latin typeface="Arial" panose="020B0604020202020204" pitchFamily="34" charset="0"/>
                <a:cs typeface="Arial" panose="020B0604020202020204" pitchFamily="34" charset="0"/>
              </a:rPr>
              <a:t>                              </a:t>
            </a:r>
            <a:r>
              <a:rPr lang="en-US" sz="2400" dirty="0">
                <a:solidFill>
                  <a:schemeClr val="tx1">
                    <a:lumMod val="95000"/>
                    <a:lumOff val="5000"/>
                  </a:schemeClr>
                </a:solidFill>
                <a:latin typeface="Arial" panose="020B0604020202020204" pitchFamily="34" charset="0"/>
                <a:cs typeface="Arial" panose="020B0604020202020204" pitchFamily="34" charset="0"/>
                <a:sym typeface="Wingdings" panose="05000000000000000000" pitchFamily="2" charset="2"/>
              </a:rPr>
              <a:t></a:t>
            </a:r>
            <a:r>
              <a:rPr lang="en-US" sz="2400" dirty="0">
                <a:solidFill>
                  <a:schemeClr val="tx1">
                    <a:lumMod val="95000"/>
                    <a:lumOff val="5000"/>
                  </a:schemeClr>
                </a:solidFill>
                <a:latin typeface="Arial" panose="020B0604020202020204" pitchFamily="34" charset="0"/>
                <a:cs typeface="Arial" panose="020B0604020202020204" pitchFamily="34" charset="0"/>
              </a:rPr>
              <a:t> STORM </a:t>
            </a:r>
            <a:r>
              <a:rPr lang="en-SG" dirty="0"/>
              <a:t>✓✓✓</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1573EC3-E95F-1242-90E0-A2413DCB57BA}"/>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5" name="TextBox 4"/>
          <p:cNvSpPr txBox="1"/>
          <p:nvPr/>
        </p:nvSpPr>
        <p:spPr>
          <a:xfrm>
            <a:off x="5185955" y="1292485"/>
            <a:ext cx="1268809" cy="369332"/>
          </a:xfrm>
          <a:prstGeom prst="rect">
            <a:avLst/>
          </a:prstGeom>
          <a:noFill/>
        </p:spPr>
        <p:txBody>
          <a:bodyPr wrap="none" rtlCol="0">
            <a:spAutoFit/>
          </a:bodyPr>
          <a:lstStyle/>
          <a:p>
            <a:r>
              <a:rPr lang="en-US" dirty="0"/>
              <a:t>SUNNY DAY</a:t>
            </a:r>
            <a:endParaRPr lang="en-SG" dirty="0"/>
          </a:p>
        </p:txBody>
      </p:sp>
      <p:pic>
        <p:nvPicPr>
          <p:cNvPr id="7" name="Picture 6"/>
          <p:cNvPicPr>
            <a:picLocks noChangeAspect="1"/>
          </p:cNvPicPr>
          <p:nvPr/>
        </p:nvPicPr>
        <p:blipFill>
          <a:blip r:embed="rId3"/>
          <a:stretch>
            <a:fillRect/>
          </a:stretch>
        </p:blipFill>
        <p:spPr>
          <a:xfrm>
            <a:off x="2723606" y="913057"/>
            <a:ext cx="6590212" cy="2471330"/>
          </a:xfrm>
          <a:prstGeom prst="rect">
            <a:avLst/>
          </a:prstGeom>
        </p:spPr>
      </p:pic>
    </p:spTree>
    <p:extLst>
      <p:ext uri="{BB962C8B-B14F-4D97-AF65-F5344CB8AC3E}">
        <p14:creationId xmlns:p14="http://schemas.microsoft.com/office/powerpoint/2010/main" val="9292569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Scoping / Group</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3" name="TextBox 2"/>
          <p:cNvSpPr txBox="1"/>
          <p:nvPr/>
        </p:nvSpPr>
        <p:spPr>
          <a:xfrm>
            <a:off x="680484" y="1207841"/>
            <a:ext cx="867545" cy="461665"/>
          </a:xfrm>
          <a:prstGeom prst="rect">
            <a:avLst/>
          </a:prstGeom>
          <a:noFill/>
        </p:spPr>
        <p:txBody>
          <a:bodyPr wrap="none" rtlCol="0">
            <a:spAutoFit/>
          </a:bodyPr>
          <a:lstStyle/>
          <a:p>
            <a:r>
              <a:rPr lang="en-US" sz="2400" dirty="0"/>
              <a:t>( ….)  </a:t>
            </a:r>
            <a:endParaRPr lang="en-SG" sz="2400" dirty="0"/>
          </a:p>
        </p:txBody>
      </p:sp>
      <p:sp>
        <p:nvSpPr>
          <p:cNvPr id="5" name="Rectangle 4"/>
          <p:cNvSpPr/>
          <p:nvPr/>
        </p:nvSpPr>
        <p:spPr>
          <a:xfrm>
            <a:off x="1548029" y="1207840"/>
            <a:ext cx="9459973"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Use to express a sequence of symbols that must be together</a:t>
            </a:r>
            <a:endParaRPr lang="en-SG" sz="32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98167794"/>
              </p:ext>
            </p:extLst>
          </p:nvPr>
        </p:nvGraphicFramePr>
        <p:xfrm>
          <a:off x="680484" y="1937213"/>
          <a:ext cx="10835280" cy="1530958"/>
        </p:xfrm>
        <a:graphic>
          <a:graphicData uri="http://schemas.openxmlformats.org/drawingml/2006/table">
            <a:tbl>
              <a:tblPr>
                <a:tableStyleId>{5940675A-B579-460E-94D1-54222C63F5DA}</a:tableStyleId>
              </a:tblPr>
              <a:tblGrid>
                <a:gridCol w="2360428">
                  <a:extLst>
                    <a:ext uri="{9D8B030D-6E8A-4147-A177-3AD203B41FA5}">
                      <a16:colId xmlns:a16="http://schemas.microsoft.com/office/drawing/2014/main" val="1426282547"/>
                    </a:ext>
                  </a:extLst>
                </a:gridCol>
                <a:gridCol w="8474852">
                  <a:extLst>
                    <a:ext uri="{9D8B030D-6E8A-4147-A177-3AD203B41FA5}">
                      <a16:colId xmlns:a16="http://schemas.microsoft.com/office/drawing/2014/main" val="1643928677"/>
                    </a:ext>
                  </a:extLst>
                </a:gridCol>
              </a:tblGrid>
              <a:tr h="765479">
                <a:tc>
                  <a:txBody>
                    <a:bodyPr/>
                    <a:lstStyle/>
                    <a:p>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abc</a:t>
                      </a:r>
                      <a:r>
                        <a:rPr lang="en-US" sz="2400" dirty="0">
                          <a:latin typeface="Arial" panose="020B0604020202020204" pitchFamily="34" charset="0"/>
                          <a:cs typeface="Arial" panose="020B0604020202020204" pitchFamily="34" charset="0"/>
                        </a:rPr>
                        <a:t>)</a:t>
                      </a:r>
                      <a:endParaRPr lang="en-SG" sz="2400" dirty="0">
                        <a:latin typeface="Arial" panose="020B0604020202020204" pitchFamily="34" charset="0"/>
                        <a:cs typeface="Arial" panose="020B0604020202020204" pitchFamily="34" charset="0"/>
                      </a:endParaRPr>
                    </a:p>
                  </a:txBody>
                  <a:tcPr marL="52792" marR="26396" marT="26396" marB="26396"/>
                </a:tc>
                <a:tc>
                  <a:txBody>
                    <a:bodyPr/>
                    <a:lstStyle/>
                    <a:p>
                      <a:r>
                        <a:rPr lang="en-US" sz="2400" dirty="0">
                          <a:latin typeface="Arial" panose="020B0604020202020204" pitchFamily="34" charset="0"/>
                          <a:cs typeface="Arial" panose="020B0604020202020204" pitchFamily="34" charset="0"/>
                        </a:rPr>
                        <a:t>Returns</a:t>
                      </a:r>
                      <a:r>
                        <a:rPr lang="en-US" sz="2400" baseline="0" dirty="0">
                          <a:latin typeface="Arial" panose="020B0604020202020204" pitchFamily="34" charset="0"/>
                          <a:cs typeface="Arial" panose="020B0604020202020204" pitchFamily="34" charset="0"/>
                        </a:rPr>
                        <a:t> a match that contains ‘</a:t>
                      </a:r>
                      <a:r>
                        <a:rPr lang="en-US" sz="2400" baseline="0" dirty="0" err="1">
                          <a:latin typeface="Arial" panose="020B0604020202020204" pitchFamily="34" charset="0"/>
                          <a:cs typeface="Arial" panose="020B0604020202020204" pitchFamily="34" charset="0"/>
                        </a:rPr>
                        <a:t>abc</a:t>
                      </a:r>
                      <a:r>
                        <a:rPr lang="en-US" sz="2400" baseline="0" dirty="0">
                          <a:latin typeface="Arial" panose="020B0604020202020204" pitchFamily="34" charset="0"/>
                          <a:cs typeface="Arial" panose="020B0604020202020204" pitchFamily="34" charset="0"/>
                        </a:rPr>
                        <a:t>’</a:t>
                      </a:r>
                      <a:endParaRPr lang="en-SG" sz="2400" dirty="0">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3949914455"/>
                  </a:ext>
                </a:extLst>
              </a:tr>
              <a:tr h="765479">
                <a:tc>
                  <a:txBody>
                    <a:bodyPr/>
                    <a:lstStyle/>
                    <a:p>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abc</a:t>
                      </a:r>
                      <a:r>
                        <a:rPr lang="en-US" sz="2400" dirty="0">
                          <a:latin typeface="Arial" panose="020B0604020202020204" pitchFamily="34" charset="0"/>
                          <a:cs typeface="Arial" panose="020B0604020202020204" pitchFamily="34" charset="0"/>
                        </a:rPr>
                        <a:t>)+</a:t>
                      </a:r>
                      <a:endParaRPr lang="en-SG" sz="2400" dirty="0">
                        <a:latin typeface="Arial" panose="020B0604020202020204" pitchFamily="34" charset="0"/>
                        <a:cs typeface="Arial" panose="020B0604020202020204" pitchFamily="34" charset="0"/>
                      </a:endParaRPr>
                    </a:p>
                  </a:txBody>
                  <a:tcPr marL="52792" marR="26396" marT="26396" marB="26396"/>
                </a:tc>
                <a:tc>
                  <a:txBody>
                    <a:bodyPr/>
                    <a:lstStyle/>
                    <a:p>
                      <a:r>
                        <a:rPr lang="en-US" sz="2400" dirty="0">
                          <a:latin typeface="Arial" panose="020B0604020202020204" pitchFamily="34" charset="0"/>
                          <a:cs typeface="Arial" panose="020B0604020202020204" pitchFamily="34" charset="0"/>
                        </a:rPr>
                        <a:t>Returns a match that</a:t>
                      </a:r>
                      <a:r>
                        <a:rPr lang="en-US" sz="2400" baseline="0" dirty="0">
                          <a:latin typeface="Arial" panose="020B0604020202020204" pitchFamily="34" charset="0"/>
                          <a:cs typeface="Arial" panose="020B0604020202020204" pitchFamily="34" charset="0"/>
                        </a:rPr>
                        <a:t> contains </a:t>
                      </a:r>
                      <a:r>
                        <a:rPr lang="en-US" sz="2400" baseline="0" dirty="0" err="1">
                          <a:latin typeface="Arial" panose="020B0604020202020204" pitchFamily="34" charset="0"/>
                          <a:cs typeface="Arial" panose="020B0604020202020204" pitchFamily="34" charset="0"/>
                        </a:rPr>
                        <a:t>abc</a:t>
                      </a:r>
                      <a:r>
                        <a:rPr lang="en-US" sz="2400" baseline="0" dirty="0">
                          <a:latin typeface="Arial" panose="020B0604020202020204" pitchFamily="34" charset="0"/>
                          <a:cs typeface="Arial" panose="020B0604020202020204" pitchFamily="34" charset="0"/>
                        </a:rPr>
                        <a:t> or </a:t>
                      </a:r>
                      <a:r>
                        <a:rPr lang="en-US" sz="2400" baseline="0" dirty="0" err="1">
                          <a:latin typeface="Arial" panose="020B0604020202020204" pitchFamily="34" charset="0"/>
                          <a:cs typeface="Arial" panose="020B0604020202020204" pitchFamily="34" charset="0"/>
                        </a:rPr>
                        <a:t>abcabc</a:t>
                      </a:r>
                      <a:r>
                        <a:rPr lang="en-US" sz="2400" baseline="0" dirty="0">
                          <a:latin typeface="Arial" panose="020B0604020202020204" pitchFamily="34" charset="0"/>
                          <a:cs typeface="Arial" panose="020B0604020202020204" pitchFamily="34" charset="0"/>
                        </a:rPr>
                        <a:t> or </a:t>
                      </a:r>
                      <a:r>
                        <a:rPr lang="en-US" sz="2400" baseline="0" dirty="0" err="1">
                          <a:latin typeface="Arial" panose="020B0604020202020204" pitchFamily="34" charset="0"/>
                          <a:cs typeface="Arial" panose="020B0604020202020204" pitchFamily="34" charset="0"/>
                        </a:rPr>
                        <a:t>abcabcabc</a:t>
                      </a:r>
                      <a:endParaRPr lang="en-SG" sz="2400" dirty="0">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374716790"/>
                  </a:ext>
                </a:extLst>
              </a:tr>
            </a:tbl>
          </a:graphicData>
        </a:graphic>
      </p:graphicFrame>
    </p:spTree>
    <p:extLst>
      <p:ext uri="{BB962C8B-B14F-4D97-AF65-F5344CB8AC3E}">
        <p14:creationId xmlns:p14="http://schemas.microsoft.com/office/powerpoint/2010/main" val="29260424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Conditions (alternatives)</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
        <p:nvSpPr>
          <p:cNvPr id="3" name="TextBox 2"/>
          <p:cNvSpPr txBox="1"/>
          <p:nvPr/>
        </p:nvSpPr>
        <p:spPr>
          <a:xfrm>
            <a:off x="680484" y="1207841"/>
            <a:ext cx="508473" cy="646331"/>
          </a:xfrm>
          <a:prstGeom prst="rect">
            <a:avLst/>
          </a:prstGeom>
          <a:noFill/>
        </p:spPr>
        <p:txBody>
          <a:bodyPr wrap="none" rtlCol="0">
            <a:spAutoFit/>
          </a:bodyPr>
          <a:lstStyle/>
          <a:p>
            <a:r>
              <a:rPr lang="en-US" sz="3600" b="1" dirty="0"/>
              <a:t>| </a:t>
            </a:r>
            <a:endParaRPr lang="en-SG" sz="3600" b="1" dirty="0"/>
          </a:p>
        </p:txBody>
      </p:sp>
      <p:sp>
        <p:nvSpPr>
          <p:cNvPr id="5" name="Rectangle 4"/>
          <p:cNvSpPr/>
          <p:nvPr/>
        </p:nvSpPr>
        <p:spPr>
          <a:xfrm>
            <a:off x="1096497" y="1207840"/>
            <a:ext cx="9459973"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Use to express matches with two or more regular expression</a:t>
            </a:r>
            <a:endParaRPr lang="en-SG" sz="32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32949627"/>
              </p:ext>
            </p:extLst>
          </p:nvPr>
        </p:nvGraphicFramePr>
        <p:xfrm>
          <a:off x="680484" y="1937213"/>
          <a:ext cx="10835280" cy="1549791"/>
        </p:xfrm>
        <a:graphic>
          <a:graphicData uri="http://schemas.openxmlformats.org/drawingml/2006/table">
            <a:tbl>
              <a:tblPr>
                <a:tableStyleId>{5940675A-B579-460E-94D1-54222C63F5DA}</a:tableStyleId>
              </a:tblPr>
              <a:tblGrid>
                <a:gridCol w="2360428">
                  <a:extLst>
                    <a:ext uri="{9D8B030D-6E8A-4147-A177-3AD203B41FA5}">
                      <a16:colId xmlns:a16="http://schemas.microsoft.com/office/drawing/2014/main" val="1426282547"/>
                    </a:ext>
                  </a:extLst>
                </a:gridCol>
                <a:gridCol w="8474852">
                  <a:extLst>
                    <a:ext uri="{9D8B030D-6E8A-4147-A177-3AD203B41FA5}">
                      <a16:colId xmlns:a16="http://schemas.microsoft.com/office/drawing/2014/main" val="1643928677"/>
                    </a:ext>
                  </a:extLst>
                </a:gridCol>
              </a:tblGrid>
              <a:tr h="765479">
                <a:tc>
                  <a:txBody>
                    <a:bodyPr/>
                    <a:lstStyle/>
                    <a:p>
                      <a:r>
                        <a:rPr lang="en-US" sz="2400" dirty="0">
                          <a:latin typeface="Arial" panose="020B0604020202020204" pitchFamily="34" charset="0"/>
                          <a:cs typeface="Arial" panose="020B0604020202020204" pitchFamily="34" charset="0"/>
                        </a:rPr>
                        <a:t> X </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Y</a:t>
                      </a:r>
                      <a:endParaRPr lang="en-SG" sz="2400" dirty="0">
                        <a:latin typeface="Arial" panose="020B0604020202020204" pitchFamily="34" charset="0"/>
                        <a:cs typeface="Arial" panose="020B0604020202020204" pitchFamily="34" charset="0"/>
                      </a:endParaRPr>
                    </a:p>
                  </a:txBody>
                  <a:tcPr marL="52792" marR="26396" marT="26396" marB="26396"/>
                </a:tc>
                <a:tc>
                  <a:txBody>
                    <a:bodyPr/>
                    <a:lstStyle/>
                    <a:p>
                      <a:r>
                        <a:rPr lang="en-US" sz="2400" dirty="0">
                          <a:latin typeface="Arial" panose="020B0604020202020204" pitchFamily="34" charset="0"/>
                          <a:cs typeface="Arial" panose="020B0604020202020204" pitchFamily="34" charset="0"/>
                        </a:rPr>
                        <a:t>Returns a match that contains pattern X or pattern Y</a:t>
                      </a:r>
                      <a:endParaRPr lang="en-SG" sz="2400" dirty="0">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3949914455"/>
                  </a:ext>
                </a:extLst>
              </a:tr>
              <a:tr h="765479">
                <a:tc>
                  <a:txBody>
                    <a:bodyPr/>
                    <a:lstStyle/>
                    <a:p>
                      <a:r>
                        <a:rPr lang="en-US" sz="2400" dirty="0">
                          <a:latin typeface="Arial" panose="020B0604020202020204" pitchFamily="34" charset="0"/>
                          <a:cs typeface="Arial" panose="020B0604020202020204" pitchFamily="34" charset="0"/>
                        </a:rPr>
                        <a:t>X </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Y </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Z</a:t>
                      </a:r>
                      <a:endParaRPr lang="en-SG" sz="2400" dirty="0">
                        <a:latin typeface="Arial" panose="020B0604020202020204" pitchFamily="34" charset="0"/>
                        <a:cs typeface="Arial" panose="020B0604020202020204" pitchFamily="34" charset="0"/>
                      </a:endParaRPr>
                    </a:p>
                  </a:txBody>
                  <a:tcPr marL="52792" marR="26396" marT="26396" marB="26396"/>
                </a:tc>
                <a:tc>
                  <a:txBody>
                    <a:bodyPr/>
                    <a:lstStyle/>
                    <a:p>
                      <a:r>
                        <a:rPr lang="en-US" sz="2400" dirty="0">
                          <a:latin typeface="Arial" panose="020B0604020202020204" pitchFamily="34" charset="0"/>
                          <a:cs typeface="Arial" panose="020B0604020202020204" pitchFamily="34" charset="0"/>
                        </a:rPr>
                        <a:t>Returns</a:t>
                      </a:r>
                      <a:r>
                        <a:rPr lang="en-US" sz="2400" baseline="0" dirty="0">
                          <a:latin typeface="Arial" panose="020B0604020202020204" pitchFamily="34" charset="0"/>
                          <a:cs typeface="Arial" panose="020B0604020202020204" pitchFamily="34" charset="0"/>
                        </a:rPr>
                        <a:t> a match that contains pattern X or </a:t>
                      </a:r>
                      <a:r>
                        <a:rPr lang="en-US" sz="2400" baseline="0" dirty="0" smtClean="0">
                          <a:latin typeface="Arial" panose="020B0604020202020204" pitchFamily="34" charset="0"/>
                          <a:cs typeface="Arial" panose="020B0604020202020204" pitchFamily="34" charset="0"/>
                        </a:rPr>
                        <a:t>pattern </a:t>
                      </a:r>
                      <a:r>
                        <a:rPr lang="en-US" sz="2400" baseline="0" dirty="0">
                          <a:latin typeface="Arial" panose="020B0604020202020204" pitchFamily="34" charset="0"/>
                          <a:cs typeface="Arial" panose="020B0604020202020204" pitchFamily="34" charset="0"/>
                        </a:rPr>
                        <a:t>Y or </a:t>
                      </a:r>
                      <a:r>
                        <a:rPr lang="en-US" sz="2400" baseline="0" dirty="0" smtClean="0">
                          <a:latin typeface="Arial" panose="020B0604020202020204" pitchFamily="34" charset="0"/>
                          <a:cs typeface="Arial" panose="020B0604020202020204" pitchFamily="34" charset="0"/>
                        </a:rPr>
                        <a:t>pattern </a:t>
                      </a:r>
                      <a:r>
                        <a:rPr lang="en-US" sz="2400" baseline="0" dirty="0">
                          <a:latin typeface="Arial" panose="020B0604020202020204" pitchFamily="34" charset="0"/>
                          <a:cs typeface="Arial" panose="020B0604020202020204" pitchFamily="34" charset="0"/>
                        </a:rPr>
                        <a:t>Z</a:t>
                      </a:r>
                      <a:endParaRPr lang="en-SG" sz="2400" dirty="0">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374716790"/>
                  </a:ext>
                </a:extLst>
              </a:tr>
            </a:tbl>
          </a:graphicData>
        </a:graphic>
      </p:graphicFrame>
    </p:spTree>
    <p:extLst>
      <p:ext uri="{BB962C8B-B14F-4D97-AF65-F5344CB8AC3E}">
        <p14:creationId xmlns:p14="http://schemas.microsoft.com/office/powerpoint/2010/main" val="354741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28489" y="940526"/>
            <a:ext cx="11481631" cy="5302619"/>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22</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 some mentions of names</a:t>
            </a:r>
          </a:p>
        </p:txBody>
      </p:sp>
      <p:sp>
        <p:nvSpPr>
          <p:cNvPr id="7" name="Rectangle 6"/>
          <p:cNvSpPr/>
          <p:nvPr/>
        </p:nvSpPr>
        <p:spPr>
          <a:xfrm>
            <a:off x="8386354" y="4571553"/>
            <a:ext cx="3805646" cy="575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8245414" y="4408715"/>
            <a:ext cx="3805646" cy="1834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30257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EB5F-34F7-A54A-9C45-A10B29C1081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Exercise</a:t>
            </a:r>
          </a:p>
        </p:txBody>
      </p:sp>
      <p:sp>
        <p:nvSpPr>
          <p:cNvPr id="4" name="Text Placeholder 3">
            <a:extLst>
              <a:ext uri="{FF2B5EF4-FFF2-40B4-BE49-F238E27FC236}">
                <a16:creationId xmlns:a16="http://schemas.microsoft.com/office/drawing/2014/main" id="{23FFB26F-A16F-4346-845F-8B876BF96D5F}"/>
              </a:ext>
            </a:extLst>
          </p:cNvPr>
          <p:cNvSpPr>
            <a:spLocks noGrp="1"/>
          </p:cNvSpPr>
          <p:nvPr>
            <p:ph type="body" sz="half" idx="2"/>
          </p:nvPr>
        </p:nvSpPr>
        <p:spPr>
          <a:xfrm>
            <a:off x="279918" y="2926080"/>
            <a:ext cx="3710035" cy="3379124"/>
          </a:xfrm>
        </p:spPr>
        <p:txBody>
          <a:bodyPr/>
          <a:lstStyle/>
          <a:p>
            <a:endParaRPr lang="en-US" dirty="0"/>
          </a:p>
          <a:p>
            <a:r>
              <a:rPr lang="en-US" sz="2000" dirty="0">
                <a:latin typeface="Arial" panose="020B0604020202020204" pitchFamily="34" charset="0"/>
                <a:cs typeface="Arial" panose="020B0604020202020204" pitchFamily="34" charset="0"/>
              </a:rPr>
              <a:t>Appreciation of </a:t>
            </a:r>
            <a:r>
              <a:rPr lang="en-US" sz="2000" dirty="0" err="1">
                <a:latin typeface="Arial" panose="020B0604020202020204" pitchFamily="34" charset="0"/>
                <a:cs typeface="Arial" panose="020B0604020202020204" pitchFamily="34" charset="0"/>
              </a:rPr>
              <a:t>RegEx</a:t>
            </a:r>
            <a:r>
              <a:rPr lang="en-US" sz="2000" dirty="0">
                <a:latin typeface="Arial" panose="020B0604020202020204" pitchFamily="34" charset="0"/>
                <a:cs typeface="Arial" panose="020B0604020202020204" pitchFamily="34" charset="0"/>
              </a:rPr>
              <a:t> syntax</a:t>
            </a:r>
          </a:p>
        </p:txBody>
      </p:sp>
      <p:sp>
        <p:nvSpPr>
          <p:cNvPr id="5" name="Slide Number Placeholder 4">
            <a:extLst>
              <a:ext uri="{FF2B5EF4-FFF2-40B4-BE49-F238E27FC236}">
                <a16:creationId xmlns:a16="http://schemas.microsoft.com/office/drawing/2014/main" id="{BF3BF936-7F3B-9647-B566-32013CF5FA36}"/>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
        <p:nvSpPr>
          <p:cNvPr id="6" name="Rectangle 5">
            <a:extLst>
              <a:ext uri="{FF2B5EF4-FFF2-40B4-BE49-F238E27FC236}">
                <a16:creationId xmlns:a16="http://schemas.microsoft.com/office/drawing/2014/main" id="{FEEC8871-6771-594B-BE81-1F3BBC7E306B}"/>
              </a:ext>
            </a:extLst>
          </p:cNvPr>
          <p:cNvSpPr/>
          <p:nvPr/>
        </p:nvSpPr>
        <p:spPr>
          <a:xfrm>
            <a:off x="4868472" y="0"/>
            <a:ext cx="3143809" cy="461665"/>
          </a:xfrm>
          <a:prstGeom prst="rect">
            <a:avLst/>
          </a:prstGeom>
        </p:spPr>
        <p:txBody>
          <a:bodyPr wrap="none">
            <a:spAutoFit/>
          </a:bodyPr>
          <a:lstStyle/>
          <a:p>
            <a:r>
              <a:rPr lang="en-SG" sz="2400" dirty="0">
                <a:solidFill>
                  <a:schemeClr val="tx1">
                    <a:lumMod val="95000"/>
                    <a:lumOff val="5000"/>
                  </a:schemeClr>
                </a:solidFill>
                <a:latin typeface="Arial" panose="020B060402020202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https://regexone.com/</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A209F3B-F337-B84F-BCF8-3714494EE1D6}"/>
              </a:ext>
            </a:extLst>
          </p:cNvPr>
          <p:cNvPicPr>
            <a:picLocks noChangeAspect="1"/>
          </p:cNvPicPr>
          <p:nvPr/>
        </p:nvPicPr>
        <p:blipFill>
          <a:blip r:embed="rId4"/>
          <a:stretch>
            <a:fillRect/>
          </a:stretch>
        </p:blipFill>
        <p:spPr>
          <a:xfrm>
            <a:off x="4163750" y="705061"/>
            <a:ext cx="4169495" cy="3379124"/>
          </a:xfrm>
          <a:prstGeom prst="rect">
            <a:avLst/>
          </a:prstGeom>
        </p:spPr>
      </p:pic>
      <p:pic>
        <p:nvPicPr>
          <p:cNvPr id="11" name="Picture 10">
            <a:extLst>
              <a:ext uri="{FF2B5EF4-FFF2-40B4-BE49-F238E27FC236}">
                <a16:creationId xmlns:a16="http://schemas.microsoft.com/office/drawing/2014/main" id="{196FE38A-7B07-D049-BDD5-A1BEB43D3F98}"/>
              </a:ext>
            </a:extLst>
          </p:cNvPr>
          <p:cNvPicPr>
            <a:picLocks noChangeAspect="1"/>
          </p:cNvPicPr>
          <p:nvPr/>
        </p:nvPicPr>
        <p:blipFill>
          <a:blip r:embed="rId5"/>
          <a:stretch>
            <a:fillRect/>
          </a:stretch>
        </p:blipFill>
        <p:spPr>
          <a:xfrm>
            <a:off x="8507042" y="799300"/>
            <a:ext cx="3487995" cy="754712"/>
          </a:xfrm>
          <a:prstGeom prst="rect">
            <a:avLst/>
          </a:prstGeom>
        </p:spPr>
      </p:pic>
      <p:sp>
        <p:nvSpPr>
          <p:cNvPr id="12" name="TextBox 11">
            <a:extLst>
              <a:ext uri="{FF2B5EF4-FFF2-40B4-BE49-F238E27FC236}">
                <a16:creationId xmlns:a16="http://schemas.microsoft.com/office/drawing/2014/main" id="{8087CBC5-0AB0-444F-8B63-04D1AB9DCA94}"/>
              </a:ext>
            </a:extLst>
          </p:cNvPr>
          <p:cNvSpPr txBox="1"/>
          <p:nvPr/>
        </p:nvSpPr>
        <p:spPr>
          <a:xfrm>
            <a:off x="4360417" y="4327580"/>
            <a:ext cx="7330840" cy="193899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Instructions:</a:t>
            </a:r>
          </a:p>
          <a:p>
            <a:r>
              <a:rPr lang="en-US" sz="2400" dirty="0" smtClean="0">
                <a:latin typeface="Arial" panose="020B0604020202020204" pitchFamily="34" charset="0"/>
                <a:cs typeface="Arial" panose="020B0604020202020204" pitchFamily="34" charset="0"/>
              </a:rPr>
              <a:t>Complete </a:t>
            </a:r>
            <a:r>
              <a:rPr lang="en-US" sz="2400" dirty="0">
                <a:latin typeface="Arial" panose="020B0604020202020204" pitchFamily="34" charset="0"/>
                <a:cs typeface="Arial" panose="020B0604020202020204" pitchFamily="34" charset="0"/>
              </a:rPr>
              <a:t>Lesson 1 to Lesson 12.</a:t>
            </a:r>
          </a:p>
          <a:p>
            <a:r>
              <a:rPr lang="en-US" sz="2400" dirty="0">
                <a:latin typeface="Arial" panose="020B0604020202020204" pitchFamily="34" charset="0"/>
                <a:cs typeface="Arial" panose="020B0604020202020204" pitchFamily="34" charset="0"/>
              </a:rPr>
              <a:t>Complete Problem 1 to Problem 3.</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Check the solution only if you must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0194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sz="4000" b="1" dirty="0">
                <a:latin typeface="Arial" panose="020B0604020202020204" pitchFamily="34" charset="0"/>
                <a:cs typeface="Arial" panose="020B0604020202020204" pitchFamily="34" charset="0"/>
              </a:rPr>
              <a:t>Regex </a:t>
            </a:r>
            <a:r>
              <a:rPr lang="en-US" sz="4000" b="1" dirty="0">
                <a:latin typeface="Arial" panose="020B0604020202020204" pitchFamily="34" charset="0"/>
                <a:cs typeface="Arial" panose="020B0604020202020204" pitchFamily="34" charset="0"/>
              </a:rPr>
              <a:t>Related Tasks</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
        <p:nvSpPr>
          <p:cNvPr id="5" name="Rectangle 4"/>
          <p:cNvSpPr/>
          <p:nvPr/>
        </p:nvSpPr>
        <p:spPr>
          <a:xfrm>
            <a:off x="734687" y="1747133"/>
            <a:ext cx="11046890" cy="3416320"/>
          </a:xfrm>
          <a:prstGeom prst="rect">
            <a:avLst/>
          </a:prstGeom>
        </p:spPr>
        <p:txBody>
          <a:bodyPr wrap="square">
            <a:spAutoFit/>
          </a:bodyPr>
          <a:lstStyle/>
          <a:p>
            <a:r>
              <a:rPr lang="en-US" sz="2400" dirty="0">
                <a:solidFill>
                  <a:srgbClr val="000000"/>
                </a:solidFill>
                <a:latin typeface="Arial" panose="020B0604020202020204" pitchFamily="34" charset="0"/>
                <a:cs typeface="Arial" panose="020B0604020202020204" pitchFamily="34" charset="0"/>
              </a:rPr>
              <a:t>Many languages allow programmers to define regex and then use them to:</a:t>
            </a:r>
          </a:p>
          <a:p>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00000"/>
                </a:solidFill>
                <a:latin typeface="Arial" panose="020B0604020202020204" pitchFamily="34" charset="0"/>
                <a:cs typeface="Arial" panose="020B0604020202020204" pitchFamily="34" charset="0"/>
              </a:rPr>
              <a:t>Validate</a:t>
            </a:r>
            <a:r>
              <a:rPr lang="en-US" sz="2400" dirty="0">
                <a:solidFill>
                  <a:srgbClr val="000000"/>
                </a:solidFill>
                <a:latin typeface="Arial" panose="020B0604020202020204" pitchFamily="34" charset="0"/>
                <a:cs typeface="Arial" panose="020B0604020202020204" pitchFamily="34" charset="0"/>
              </a:rPr>
              <a:t> that a piece of text (or a portion of that text) matches some pattern</a:t>
            </a:r>
          </a:p>
          <a:p>
            <a:pPr>
              <a:buFont typeface="Arial" panose="020B0604020202020204" pitchFamily="34" charset="0"/>
              <a:buChar char="•"/>
            </a:pPr>
            <a:endParaRPr lang="en-US" sz="2400" b="1"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00000"/>
                </a:solidFill>
                <a:latin typeface="Arial" panose="020B0604020202020204" pitchFamily="34" charset="0"/>
                <a:cs typeface="Arial" panose="020B0604020202020204" pitchFamily="34" charset="0"/>
              </a:rPr>
              <a:t>Find</a:t>
            </a:r>
            <a:r>
              <a:rPr lang="en-US" sz="2400" dirty="0">
                <a:solidFill>
                  <a:srgbClr val="000000"/>
                </a:solidFill>
                <a:latin typeface="Arial" panose="020B0604020202020204" pitchFamily="34" charset="0"/>
                <a:cs typeface="Arial" panose="020B0604020202020204" pitchFamily="34" charset="0"/>
              </a:rPr>
              <a:t> fragments of some text that match some pattern</a:t>
            </a:r>
          </a:p>
          <a:p>
            <a:pPr>
              <a:buFont typeface="Arial" panose="020B0604020202020204" pitchFamily="34" charset="0"/>
              <a:buChar char="•"/>
            </a:pPr>
            <a:endParaRPr lang="en-US" sz="2400" b="1"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00000"/>
                </a:solidFill>
                <a:latin typeface="Arial" panose="020B0604020202020204" pitchFamily="34" charset="0"/>
                <a:cs typeface="Arial" panose="020B0604020202020204" pitchFamily="34" charset="0"/>
              </a:rPr>
              <a:t>Extract</a:t>
            </a:r>
            <a:r>
              <a:rPr lang="en-US" sz="2400" dirty="0">
                <a:solidFill>
                  <a:srgbClr val="000000"/>
                </a:solidFill>
                <a:latin typeface="Arial" panose="020B0604020202020204" pitchFamily="34" charset="0"/>
                <a:cs typeface="Arial" panose="020B0604020202020204" pitchFamily="34" charset="0"/>
              </a:rPr>
              <a:t> fragments of some text</a:t>
            </a:r>
          </a:p>
          <a:p>
            <a:pPr>
              <a:buFont typeface="Arial" panose="020B0604020202020204" pitchFamily="34" charset="0"/>
              <a:buChar char="•"/>
            </a:pPr>
            <a:endParaRPr lang="en-US" sz="2400" b="1"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1" dirty="0">
                <a:solidFill>
                  <a:srgbClr val="000000"/>
                </a:solidFill>
                <a:latin typeface="Arial" panose="020B0604020202020204" pitchFamily="34" charset="0"/>
                <a:cs typeface="Arial" panose="020B0604020202020204" pitchFamily="34" charset="0"/>
              </a:rPr>
              <a:t>Replace</a:t>
            </a:r>
            <a:r>
              <a:rPr lang="en-US" sz="2400" dirty="0">
                <a:solidFill>
                  <a:srgbClr val="000000"/>
                </a:solidFill>
                <a:latin typeface="Arial" panose="020B0604020202020204" pitchFamily="34" charset="0"/>
                <a:cs typeface="Arial" panose="020B0604020202020204" pitchFamily="34" charset="0"/>
              </a:rPr>
              <a:t> fragments of text with other text</a:t>
            </a:r>
            <a:endParaRPr lang="en-US" sz="24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7794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sz="4000" b="1" dirty="0">
                <a:latin typeface="Arial" panose="020B0604020202020204" pitchFamily="34" charset="0"/>
                <a:cs typeface="Arial" panose="020B0604020202020204" pitchFamily="34" charset="0"/>
              </a:rPr>
              <a:t>Re</a:t>
            </a:r>
            <a:r>
              <a:rPr lang="en-US" sz="4000" b="1" dirty="0">
                <a:latin typeface="Arial" panose="020B0604020202020204" pitchFamily="34" charset="0"/>
                <a:cs typeface="Arial" panose="020B0604020202020204" pitchFamily="34" charset="0"/>
              </a:rPr>
              <a:t>gular Expression in Python</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
        <p:nvSpPr>
          <p:cNvPr id="5" name="Rectangle 4"/>
          <p:cNvSpPr/>
          <p:nvPr/>
        </p:nvSpPr>
        <p:spPr>
          <a:xfrm>
            <a:off x="470779" y="1310293"/>
            <a:ext cx="11250441" cy="3416320"/>
          </a:xfrm>
          <a:prstGeom prst="rect">
            <a:avLst/>
          </a:prstGeom>
        </p:spPr>
        <p:txBody>
          <a:bodyPr wrap="square">
            <a:spAutoFit/>
          </a:bodyPr>
          <a:lstStyle/>
          <a:p>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Module </a:t>
            </a:r>
            <a:r>
              <a:rPr lang="en-US" sz="2400" b="1" dirty="0">
                <a:solidFill>
                  <a:srgbClr val="000000"/>
                </a:solidFill>
                <a:latin typeface="Arial" panose="020B0604020202020204" pitchFamily="34" charset="0"/>
                <a:cs typeface="Arial" panose="020B0604020202020204" pitchFamily="34" charset="0"/>
              </a:rPr>
              <a:t>re </a:t>
            </a:r>
            <a:r>
              <a:rPr lang="en-US" sz="2400" dirty="0">
                <a:solidFill>
                  <a:srgbClr val="000000"/>
                </a:solidFill>
                <a:latin typeface="Arial" panose="020B0604020202020204" pitchFamily="34" charset="0"/>
                <a:cs typeface="Arial" panose="020B0604020202020204" pitchFamily="34" charset="0"/>
              </a:rPr>
              <a:t>– part of the standard Python library that provides text process services </a:t>
            </a:r>
          </a:p>
          <a:p>
            <a:pPr marL="342900" indent="-342900">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400" dirty="0">
                <a:latin typeface="Arial" panose="020B0604020202020204" pitchFamily="34" charset="0"/>
                <a:cs typeface="Arial" panose="020B0604020202020204" pitchFamily="34" charset="0"/>
              </a:rPr>
              <a:t>Both patterns and strings to be searched can be Unicode (strings) as well as 8-bit strings (bytes) </a:t>
            </a:r>
          </a:p>
          <a:p>
            <a:pPr marL="342900" indent="-342900">
              <a:buFont typeface="Arial" panose="020B0604020202020204" pitchFamily="34" charset="0"/>
              <a:buChar char="•"/>
            </a:pPr>
            <a:endParaRPr lang="en-SG"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400" dirty="0">
                <a:latin typeface="Arial" panose="020B0604020202020204" pitchFamily="34" charset="0"/>
                <a:cs typeface="Arial" panose="020B0604020202020204" pitchFamily="34" charset="0"/>
              </a:rPr>
              <a:t>Backslash character ('\') to indicate special forms or to allow special characters to be used without invoking their special meaning</a:t>
            </a:r>
            <a:endParaRPr lang="en-US"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3044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Search Method</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
        <p:nvSpPr>
          <p:cNvPr id="5" name="Rectangle 4"/>
          <p:cNvSpPr/>
          <p:nvPr/>
        </p:nvSpPr>
        <p:spPr>
          <a:xfrm>
            <a:off x="531136" y="1230316"/>
            <a:ext cx="11250441" cy="5139869"/>
          </a:xfrm>
          <a:prstGeom prst="rect">
            <a:avLst/>
          </a:prstGeom>
        </p:spPr>
        <p:txBody>
          <a:bodyPr wrap="square">
            <a:spAutoFit/>
          </a:bodyPr>
          <a:lstStyle/>
          <a:p>
            <a:endParaRPr lang="en-US" sz="2400" dirty="0">
              <a:solidFill>
                <a:srgbClr val="000000"/>
              </a:solidFill>
              <a:latin typeface="Arial" panose="020B0604020202020204" pitchFamily="34" charset="0"/>
              <a:cs typeface="Arial" panose="020B0604020202020204" pitchFamily="34" charset="0"/>
            </a:endParaRPr>
          </a:p>
          <a:p>
            <a:r>
              <a:rPr lang="en-SG" sz="3200" b="1" dirty="0" err="1">
                <a:latin typeface="Courier New" panose="02070309020205020404" pitchFamily="49" charset="0"/>
                <a:cs typeface="Courier New" panose="02070309020205020404" pitchFamily="49" charset="0"/>
              </a:rPr>
              <a:t>re.search</a:t>
            </a:r>
            <a:r>
              <a:rPr lang="en-SG" sz="3200" b="1" dirty="0">
                <a:latin typeface="Courier New" panose="02070309020205020404" pitchFamily="49" charset="0"/>
                <a:cs typeface="Courier New" panose="02070309020205020404" pitchFamily="49" charset="0"/>
              </a:rPr>
              <a:t>(pattern, string): </a:t>
            </a:r>
            <a:endParaRPr lang="en-SG" sz="3200" b="1" dirty="0" smtClean="0">
              <a:latin typeface="Courier New" panose="02070309020205020404" pitchFamily="49" charset="0"/>
              <a:cs typeface="Courier New" panose="02070309020205020404" pitchFamily="49" charset="0"/>
            </a:endParaRPr>
          </a:p>
          <a:p>
            <a:endParaRPr lang="en-SG" sz="3200" b="1" dirty="0">
              <a:latin typeface="Courier New" panose="02070309020205020404" pitchFamily="49" charset="0"/>
              <a:cs typeface="Courier New" panose="02070309020205020404" pitchFamily="49" charset="0"/>
            </a:endParaRPr>
          </a:p>
          <a:p>
            <a:r>
              <a:rPr lang="en-SG" sz="2400" dirty="0" smtClean="0">
                <a:latin typeface="Arial" panose="020B0604020202020204" pitchFamily="34" charset="0"/>
                <a:cs typeface="Arial" panose="020B0604020202020204" pitchFamily="34" charset="0"/>
              </a:rPr>
              <a:t>Scan </a:t>
            </a:r>
            <a:r>
              <a:rPr lang="en-SG" sz="2400" dirty="0">
                <a:latin typeface="Arial" panose="020B0604020202020204" pitchFamily="34" charset="0"/>
                <a:cs typeface="Arial" panose="020B0604020202020204" pitchFamily="34" charset="0"/>
              </a:rPr>
              <a:t>through </a:t>
            </a:r>
            <a:r>
              <a:rPr lang="en-SG" sz="2400" b="1" i="1" dirty="0">
                <a:latin typeface="Arial" panose="020B0604020202020204" pitchFamily="34" charset="0"/>
                <a:cs typeface="Arial" panose="020B0604020202020204" pitchFamily="34" charset="0"/>
              </a:rPr>
              <a:t>string</a:t>
            </a:r>
            <a:r>
              <a:rPr lang="en-SG" sz="2400" b="1" dirty="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looking for the</a:t>
            </a:r>
            <a:r>
              <a:rPr lang="en-SG" sz="2400" b="1" dirty="0">
                <a:latin typeface="Arial" panose="020B0604020202020204" pitchFamily="34" charset="0"/>
                <a:cs typeface="Arial" panose="020B0604020202020204" pitchFamily="34" charset="0"/>
              </a:rPr>
              <a:t> first location</a:t>
            </a:r>
            <a:r>
              <a:rPr lang="en-SG" sz="2400" dirty="0">
                <a:latin typeface="Arial" panose="020B0604020202020204" pitchFamily="34" charset="0"/>
                <a:cs typeface="Arial" panose="020B0604020202020204" pitchFamily="34" charset="0"/>
              </a:rPr>
              <a:t> where the regular expression </a:t>
            </a:r>
            <a:r>
              <a:rPr lang="en-SG" sz="2400" b="1" i="1" dirty="0">
                <a:latin typeface="Arial" panose="020B0604020202020204" pitchFamily="34" charset="0"/>
                <a:cs typeface="Arial" panose="020B0604020202020204" pitchFamily="34" charset="0"/>
              </a:rPr>
              <a:t>pattern</a:t>
            </a:r>
            <a:r>
              <a:rPr lang="en-SG" sz="2400" dirty="0">
                <a:latin typeface="Arial" panose="020B0604020202020204" pitchFamily="34" charset="0"/>
                <a:cs typeface="Arial" panose="020B0604020202020204" pitchFamily="34" charset="0"/>
              </a:rPr>
              <a:t> produces a match and return a corresponding </a:t>
            </a:r>
            <a:r>
              <a:rPr lang="en-SG" sz="2400" b="1" i="1" dirty="0">
                <a:latin typeface="Arial" panose="020B0604020202020204" pitchFamily="34" charset="0"/>
                <a:cs typeface="Arial" panose="020B0604020202020204" pitchFamily="34" charset="0"/>
              </a:rPr>
              <a:t>match object</a:t>
            </a:r>
          </a:p>
          <a:p>
            <a:endParaRPr lang="en-SG" sz="2400" dirty="0">
              <a:solidFill>
                <a:srgbClr val="000000"/>
              </a:solidFill>
              <a:latin typeface="Arial" panose="020B0604020202020204" pitchFamily="34" charset="0"/>
              <a:cs typeface="Arial" panose="020B0604020202020204" pitchFamily="34" charset="0"/>
            </a:endParaRPr>
          </a:p>
          <a:p>
            <a:endParaRPr lang="en-SG" sz="2400" dirty="0">
              <a:solidFill>
                <a:srgbClr val="000000"/>
              </a:solidFill>
              <a:latin typeface="Arial" panose="020B0604020202020204" pitchFamily="34" charset="0"/>
              <a:cs typeface="Arial" panose="020B0604020202020204" pitchFamily="34" charset="0"/>
            </a:endParaRPr>
          </a:p>
          <a:p>
            <a:r>
              <a:rPr lang="en-US" sz="2400" dirty="0">
                <a:solidFill>
                  <a:srgbClr val="000000"/>
                </a:solidFill>
                <a:latin typeface="Arial" panose="020B0604020202020204" pitchFamily="34" charset="0"/>
                <a:cs typeface="Arial" panose="020B0604020202020204" pitchFamily="34" charset="0"/>
              </a:rPr>
              <a:t>The </a:t>
            </a:r>
            <a:r>
              <a:rPr lang="en-US" sz="2400" b="1" dirty="0">
                <a:solidFill>
                  <a:srgbClr val="000000"/>
                </a:solidFill>
                <a:latin typeface="Arial" panose="020B0604020202020204" pitchFamily="34" charset="0"/>
                <a:cs typeface="Arial" panose="020B0604020202020204" pitchFamily="34" charset="0"/>
              </a:rPr>
              <a:t>match object </a:t>
            </a:r>
            <a:r>
              <a:rPr lang="en-US" sz="2400" dirty="0">
                <a:solidFill>
                  <a:srgbClr val="000000"/>
                </a:solidFill>
                <a:latin typeface="Arial" panose="020B0604020202020204" pitchFamily="34" charset="0"/>
                <a:cs typeface="Arial" panose="020B0604020202020204" pitchFamily="34" charset="0"/>
              </a:rPr>
              <a:t>contains</a:t>
            </a:r>
            <a:r>
              <a:rPr lang="en-US" sz="2400" b="1" dirty="0">
                <a:solidFill>
                  <a:srgbClr val="000000"/>
                </a:solidFill>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information about the search and the result.</a:t>
            </a:r>
          </a:p>
          <a:p>
            <a:r>
              <a:rPr lang="en-SG" sz="2400" b="1" dirty="0">
                <a:latin typeface="Courier New" panose="02070309020205020404" pitchFamily="49" charset="0"/>
                <a:cs typeface="Courier New" panose="02070309020205020404" pitchFamily="49" charset="0"/>
              </a:rPr>
              <a:t>.span() </a:t>
            </a:r>
            <a:r>
              <a:rPr lang="en-SG" sz="2400" dirty="0">
                <a:latin typeface="Arial" panose="020B0604020202020204" pitchFamily="34" charset="0"/>
                <a:cs typeface="Arial" panose="020B0604020202020204" pitchFamily="34" charset="0"/>
              </a:rPr>
              <a:t>returns a tuple containing the start-, and end positions of the match.</a:t>
            </a:r>
            <a:r>
              <a:rPr lang="en-SG" sz="2800" dirty="0">
                <a:latin typeface="Arial" panose="020B0604020202020204" pitchFamily="34" charset="0"/>
                <a:cs typeface="Arial" panose="020B0604020202020204" pitchFamily="34" charset="0"/>
              </a:rPr>
              <a:t/>
            </a:r>
            <a:br>
              <a:rPr lang="en-SG" sz="2800" dirty="0">
                <a:latin typeface="Arial" panose="020B0604020202020204" pitchFamily="34" charset="0"/>
                <a:cs typeface="Arial" panose="020B0604020202020204" pitchFamily="34" charset="0"/>
              </a:rPr>
            </a:br>
            <a:r>
              <a:rPr lang="en-SG" sz="2400" b="1" dirty="0">
                <a:latin typeface="Courier New" panose="02070309020205020404" pitchFamily="49" charset="0"/>
                <a:cs typeface="Courier New" panose="02070309020205020404" pitchFamily="49" charset="0"/>
              </a:rPr>
              <a:t>.group() </a:t>
            </a:r>
            <a:r>
              <a:rPr lang="en-SG" sz="2400" dirty="0">
                <a:latin typeface="Arial" panose="020B0604020202020204" pitchFamily="34" charset="0"/>
                <a:cs typeface="Arial" panose="020B0604020202020204" pitchFamily="34" charset="0"/>
              </a:rPr>
              <a:t>returns the part of the string where there was a match</a:t>
            </a:r>
          </a:p>
          <a:p>
            <a:r>
              <a:rPr lang="en-SG" sz="2400" dirty="0">
                <a:latin typeface="Arial" panose="020B0604020202020204" pitchFamily="34" charset="0"/>
                <a:cs typeface="Arial" panose="020B0604020202020204" pitchFamily="34" charset="0"/>
              </a:rPr>
              <a:t>.string returns the string passed into the function</a:t>
            </a:r>
          </a:p>
          <a:p>
            <a:endParaRPr lang="en-SG" sz="2400" b="1" dirty="0">
              <a:solidFill>
                <a:srgbClr val="000000"/>
              </a:solidFill>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154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1A</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27</a:t>
            </a:fld>
            <a:endParaRPr lang="en-US" dirty="0"/>
          </a:p>
        </p:txBody>
      </p:sp>
      <p:pic>
        <p:nvPicPr>
          <p:cNvPr id="6" name="Picture 5">
            <a:extLst>
              <a:ext uri="{FF2B5EF4-FFF2-40B4-BE49-F238E27FC236}">
                <a16:creationId xmlns:a16="http://schemas.microsoft.com/office/drawing/2014/main" id="{24818627-A1B9-E746-AA71-6E27EA48D34E}"/>
              </a:ext>
            </a:extLst>
          </p:cNvPr>
          <p:cNvPicPr>
            <a:picLocks noChangeAspect="1"/>
          </p:cNvPicPr>
          <p:nvPr/>
        </p:nvPicPr>
        <p:blipFill>
          <a:blip r:embed="rId3"/>
          <a:stretch>
            <a:fillRect/>
          </a:stretch>
        </p:blipFill>
        <p:spPr>
          <a:xfrm>
            <a:off x="18661" y="1406544"/>
            <a:ext cx="12192000" cy="2310823"/>
          </a:xfrm>
          <a:prstGeom prst="rect">
            <a:avLst/>
          </a:prstGeom>
        </p:spPr>
      </p:pic>
      <p:pic>
        <p:nvPicPr>
          <p:cNvPr id="8" name="Picture 7">
            <a:extLst>
              <a:ext uri="{FF2B5EF4-FFF2-40B4-BE49-F238E27FC236}">
                <a16:creationId xmlns:a16="http://schemas.microsoft.com/office/drawing/2014/main" id="{E95F5195-4188-6D47-98BC-BEBD5817A23A}"/>
              </a:ext>
            </a:extLst>
          </p:cNvPr>
          <p:cNvPicPr>
            <a:picLocks noChangeAspect="1"/>
          </p:cNvPicPr>
          <p:nvPr/>
        </p:nvPicPr>
        <p:blipFill>
          <a:blip r:embed="rId4"/>
          <a:stretch>
            <a:fillRect/>
          </a:stretch>
        </p:blipFill>
        <p:spPr>
          <a:xfrm>
            <a:off x="0" y="3930655"/>
            <a:ext cx="12192000" cy="1450572"/>
          </a:xfrm>
          <a:prstGeom prst="rect">
            <a:avLst/>
          </a:prstGeom>
        </p:spPr>
      </p:pic>
      <p:sp>
        <p:nvSpPr>
          <p:cNvPr id="9" name="TextBox 8">
            <a:extLst>
              <a:ext uri="{FF2B5EF4-FFF2-40B4-BE49-F238E27FC236}">
                <a16:creationId xmlns:a16="http://schemas.microsoft.com/office/drawing/2014/main" id="{E45B7E9E-E5D0-B34C-892C-115AEA74822C}"/>
              </a:ext>
            </a:extLst>
          </p:cNvPr>
          <p:cNvSpPr txBox="1"/>
          <p:nvPr/>
        </p:nvSpPr>
        <p:spPr>
          <a:xfrm>
            <a:off x="2817845" y="5710335"/>
            <a:ext cx="3296095" cy="369332"/>
          </a:xfrm>
          <a:prstGeom prst="rect">
            <a:avLst/>
          </a:prstGeom>
          <a:noFill/>
        </p:spPr>
        <p:txBody>
          <a:bodyPr wrap="none" rtlCol="0">
            <a:spAutoFit/>
          </a:bodyPr>
          <a:lstStyle/>
          <a:p>
            <a:r>
              <a:rPr lang="en-US" i="1" dirty="0"/>
              <a:t>Refer to notebook : re-example-1</a:t>
            </a:r>
          </a:p>
        </p:txBody>
      </p:sp>
    </p:spTree>
    <p:extLst>
      <p:ext uri="{BB962C8B-B14F-4D97-AF65-F5344CB8AC3E}">
        <p14:creationId xmlns:p14="http://schemas.microsoft.com/office/powerpoint/2010/main" val="2942882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1B</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449087" y="5037012"/>
            <a:ext cx="10763396" cy="461665"/>
          </a:xfrm>
          <a:prstGeom prst="rect">
            <a:avLst/>
          </a:prstGeom>
          <a:noFill/>
        </p:spPr>
        <p:txBody>
          <a:bodyPr wrap="none" rtlCol="0">
            <a:spAutoFit/>
          </a:bodyPr>
          <a:lstStyle/>
          <a:p>
            <a:r>
              <a:rPr lang="en-US" sz="2400" i="1" dirty="0"/>
              <a:t>In this example, the match object is None because ____________________________</a:t>
            </a:r>
          </a:p>
        </p:txBody>
      </p:sp>
      <p:pic>
        <p:nvPicPr>
          <p:cNvPr id="4" name="Picture 3">
            <a:extLst>
              <a:ext uri="{FF2B5EF4-FFF2-40B4-BE49-F238E27FC236}">
                <a16:creationId xmlns:a16="http://schemas.microsoft.com/office/drawing/2014/main" id="{90D37284-3997-1D4D-B670-021C27B94F0E}"/>
              </a:ext>
            </a:extLst>
          </p:cNvPr>
          <p:cNvPicPr>
            <a:picLocks noChangeAspect="1"/>
          </p:cNvPicPr>
          <p:nvPr/>
        </p:nvPicPr>
        <p:blipFill>
          <a:blip r:embed="rId3"/>
          <a:stretch>
            <a:fillRect/>
          </a:stretch>
        </p:blipFill>
        <p:spPr>
          <a:xfrm>
            <a:off x="0" y="1499241"/>
            <a:ext cx="12192000" cy="3337009"/>
          </a:xfrm>
          <a:prstGeom prst="rect">
            <a:avLst/>
          </a:prstGeom>
        </p:spPr>
      </p:pic>
    </p:spTree>
    <p:extLst>
      <p:ext uri="{BB962C8B-B14F-4D97-AF65-F5344CB8AC3E}">
        <p14:creationId xmlns:p14="http://schemas.microsoft.com/office/powerpoint/2010/main" val="227681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1C</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449088" y="5092995"/>
            <a:ext cx="10971582" cy="830997"/>
          </a:xfrm>
          <a:prstGeom prst="rect">
            <a:avLst/>
          </a:prstGeom>
          <a:noFill/>
        </p:spPr>
        <p:txBody>
          <a:bodyPr wrap="square" rtlCol="0">
            <a:spAutoFit/>
          </a:bodyPr>
          <a:lstStyle/>
          <a:p>
            <a:r>
              <a:rPr lang="en-US" sz="2400" i="1" dirty="0">
                <a:latin typeface="Arial" panose="020B0604020202020204" pitchFamily="34" charset="0"/>
                <a:cs typeface="Arial" panose="020B0604020202020204" pitchFamily="34" charset="0"/>
              </a:rPr>
              <a:t>In this example,  the flag ____________________ is passed into the .search() method to tell RE to ignore case differences</a:t>
            </a:r>
          </a:p>
        </p:txBody>
      </p:sp>
      <p:pic>
        <p:nvPicPr>
          <p:cNvPr id="6" name="Picture 5">
            <a:extLst>
              <a:ext uri="{FF2B5EF4-FFF2-40B4-BE49-F238E27FC236}">
                <a16:creationId xmlns:a16="http://schemas.microsoft.com/office/drawing/2014/main" id="{EE81E20A-9555-E749-B4E6-A6F25C9A72ED}"/>
              </a:ext>
            </a:extLst>
          </p:cNvPr>
          <p:cNvPicPr>
            <a:picLocks noChangeAspect="1"/>
          </p:cNvPicPr>
          <p:nvPr/>
        </p:nvPicPr>
        <p:blipFill>
          <a:blip r:embed="rId3"/>
          <a:stretch>
            <a:fillRect/>
          </a:stretch>
        </p:blipFill>
        <p:spPr>
          <a:xfrm>
            <a:off x="0" y="1317106"/>
            <a:ext cx="12192000" cy="3365375"/>
          </a:xfrm>
          <a:prstGeom prst="rect">
            <a:avLst/>
          </a:prstGeom>
        </p:spPr>
      </p:pic>
    </p:spTree>
    <p:extLst>
      <p:ext uri="{BB962C8B-B14F-4D97-AF65-F5344CB8AC3E}">
        <p14:creationId xmlns:p14="http://schemas.microsoft.com/office/powerpoint/2010/main" val="244851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object 2"/>
          <p:cNvSpPr txBox="1"/>
          <p:nvPr/>
        </p:nvSpPr>
        <p:spPr>
          <a:xfrm>
            <a:off x="531136" y="409489"/>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Structure in Text</a:t>
            </a:r>
            <a:endParaRPr sz="3600" b="1" dirty="0">
              <a:latin typeface="Arial" panose="020B0604020202020204" pitchFamily="34" charset="0"/>
              <a:cs typeface="Arial" panose="020B0604020202020204" pitchFamily="34" charset="0"/>
            </a:endParaRPr>
          </a:p>
        </p:txBody>
      </p:sp>
      <p:sp>
        <p:nvSpPr>
          <p:cNvPr id="626" name="How Can We Use Word2Vec?"/>
          <p:cNvSpPr txBox="1"/>
          <p:nvPr/>
        </p:nvSpPr>
        <p:spPr>
          <a:xfrm>
            <a:off x="810381" y="1451689"/>
            <a:ext cx="10691949" cy="4185755"/>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Entities such as company names or names of people</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Date formats</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Email message structure  - header followed by subject followed by body</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Visual structure such as tables</a:t>
            </a: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Markup such as HTML or XML</a:t>
            </a:r>
          </a:p>
          <a:p>
            <a:r>
              <a:rPr lang="en-US"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1573EC3-E95F-1242-90E0-A2413DCB57BA}"/>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3944948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err="1">
                <a:latin typeface="Arial" panose="020B0604020202020204" pitchFamily="34" charset="0"/>
                <a:cs typeface="Arial" panose="020B0604020202020204" pitchFamily="34" charset="0"/>
              </a:rPr>
              <a:t>Findall</a:t>
            </a:r>
            <a:r>
              <a:rPr lang="en-US" sz="4000" b="1" dirty="0">
                <a:latin typeface="Arial" panose="020B0604020202020204" pitchFamily="34" charset="0"/>
                <a:cs typeface="Arial" panose="020B0604020202020204" pitchFamily="34" charset="0"/>
              </a:rPr>
              <a:t> Method</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
        <p:nvSpPr>
          <p:cNvPr id="5" name="Rectangle 4"/>
          <p:cNvSpPr/>
          <p:nvPr/>
        </p:nvSpPr>
        <p:spPr>
          <a:xfrm>
            <a:off x="531136" y="1230316"/>
            <a:ext cx="11250441" cy="2431435"/>
          </a:xfrm>
          <a:prstGeom prst="rect">
            <a:avLst/>
          </a:prstGeom>
        </p:spPr>
        <p:txBody>
          <a:bodyPr wrap="square">
            <a:spAutoFit/>
          </a:bodyPr>
          <a:lstStyle/>
          <a:p>
            <a:endParaRPr lang="en-US" sz="2400" dirty="0">
              <a:solidFill>
                <a:srgbClr val="000000"/>
              </a:solidFill>
              <a:latin typeface="Arial" panose="020B0604020202020204" pitchFamily="34" charset="0"/>
              <a:cs typeface="Arial" panose="020B0604020202020204" pitchFamily="34" charset="0"/>
            </a:endParaRPr>
          </a:p>
          <a:p>
            <a:r>
              <a:rPr lang="en-SG" sz="3200" b="1" dirty="0" err="1">
                <a:latin typeface="Courier New" panose="02070309020205020404" pitchFamily="49" charset="0"/>
                <a:cs typeface="Courier New" panose="02070309020205020404" pitchFamily="49" charset="0"/>
              </a:rPr>
              <a:t>re.findall</a:t>
            </a:r>
            <a:r>
              <a:rPr lang="en-SG" sz="3200" b="1" dirty="0">
                <a:latin typeface="Courier New" panose="02070309020205020404" pitchFamily="49" charset="0"/>
                <a:cs typeface="Courier New" panose="02070309020205020404" pitchFamily="49" charset="0"/>
              </a:rPr>
              <a:t>(pattern, string): </a:t>
            </a:r>
            <a:endParaRPr lang="en-SG" sz="3200" b="1" dirty="0" smtClean="0">
              <a:latin typeface="Courier New" panose="02070309020205020404" pitchFamily="49" charset="0"/>
              <a:cs typeface="Courier New" panose="02070309020205020404" pitchFamily="49" charset="0"/>
            </a:endParaRPr>
          </a:p>
          <a:p>
            <a:endParaRPr lang="en-SG" sz="2400" b="1" dirty="0">
              <a:latin typeface="Courier New" panose="02070309020205020404" pitchFamily="49" charset="0"/>
              <a:cs typeface="Courier New" panose="02070309020205020404" pitchFamily="49" charset="0"/>
            </a:endParaRPr>
          </a:p>
          <a:p>
            <a:r>
              <a:rPr lang="en-SG" sz="2400" dirty="0" smtClean="0">
                <a:latin typeface="Arial" panose="020B0604020202020204" pitchFamily="34" charset="0"/>
                <a:cs typeface="Arial" panose="020B0604020202020204" pitchFamily="34" charset="0"/>
              </a:rPr>
              <a:t>Scan </a:t>
            </a:r>
            <a:r>
              <a:rPr lang="en-SG" sz="2400" dirty="0">
                <a:latin typeface="Arial" panose="020B0604020202020204" pitchFamily="34" charset="0"/>
                <a:cs typeface="Arial" panose="020B0604020202020204" pitchFamily="34" charset="0"/>
              </a:rPr>
              <a:t>through </a:t>
            </a:r>
            <a:r>
              <a:rPr lang="en-SG" sz="2400" b="1" i="1" dirty="0">
                <a:latin typeface="Arial" panose="020B0604020202020204" pitchFamily="34" charset="0"/>
                <a:cs typeface="Arial" panose="020B0604020202020204" pitchFamily="34" charset="0"/>
              </a:rPr>
              <a:t>string</a:t>
            </a:r>
            <a:r>
              <a:rPr lang="en-SG" sz="2400" b="1" dirty="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looking for all </a:t>
            </a:r>
            <a:r>
              <a:rPr lang="en-SG" sz="2400" b="1" dirty="0">
                <a:latin typeface="Arial" panose="020B0604020202020204" pitchFamily="34" charset="0"/>
                <a:cs typeface="Arial" panose="020B0604020202020204" pitchFamily="34" charset="0"/>
              </a:rPr>
              <a:t>matches of the </a:t>
            </a:r>
            <a:r>
              <a:rPr lang="en-SG" sz="2400" dirty="0">
                <a:latin typeface="Arial" panose="020B0604020202020204" pitchFamily="34" charset="0"/>
                <a:cs typeface="Arial" panose="020B0604020202020204" pitchFamily="34" charset="0"/>
              </a:rPr>
              <a:t>regular expression </a:t>
            </a:r>
            <a:r>
              <a:rPr lang="en-SG" sz="2400" b="1" i="1" dirty="0">
                <a:latin typeface="Arial" panose="020B0604020202020204" pitchFamily="34" charset="0"/>
                <a:cs typeface="Arial" panose="020B0604020202020204" pitchFamily="34" charset="0"/>
              </a:rPr>
              <a:t>pattern</a:t>
            </a:r>
            <a:r>
              <a:rPr lang="en-SG" sz="2400" dirty="0">
                <a:latin typeface="Arial" panose="020B0604020202020204" pitchFamily="34" charset="0"/>
                <a:cs typeface="Arial" panose="020B0604020202020204" pitchFamily="34" charset="0"/>
              </a:rPr>
              <a:t>  and return </a:t>
            </a:r>
            <a:r>
              <a:rPr lang="en-SG" sz="2400" b="1" i="1" dirty="0">
                <a:latin typeface="Arial" panose="020B0604020202020204" pitchFamily="34" charset="0"/>
                <a:cs typeface="Arial" panose="020B0604020202020204" pitchFamily="34" charset="0"/>
              </a:rPr>
              <a:t>a list of text fragments </a:t>
            </a:r>
            <a:r>
              <a:rPr lang="en-SG" sz="2400" dirty="0">
                <a:latin typeface="Arial" panose="020B0604020202020204" pitchFamily="34" charset="0"/>
                <a:cs typeface="Arial" panose="020B0604020202020204" pitchFamily="34" charset="0"/>
              </a:rPr>
              <a:t>that match the pattern</a:t>
            </a:r>
            <a:endParaRPr lang="en-SG" sz="2400" b="1" dirty="0">
              <a:latin typeface="Arial" panose="020B0604020202020204" pitchFamily="34" charset="0"/>
              <a:cs typeface="Arial" panose="020B0604020202020204" pitchFamily="34" charset="0"/>
            </a:endParaRPr>
          </a:p>
          <a:p>
            <a:endParaRPr lang="en-SG" sz="2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068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2</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31</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2817845" y="5710335"/>
            <a:ext cx="3251980" cy="369332"/>
          </a:xfrm>
          <a:prstGeom prst="rect">
            <a:avLst/>
          </a:prstGeom>
          <a:noFill/>
        </p:spPr>
        <p:txBody>
          <a:bodyPr wrap="none" rtlCol="0">
            <a:spAutoFit/>
          </a:bodyPr>
          <a:lstStyle/>
          <a:p>
            <a:r>
              <a:rPr lang="en-US" i="1" dirty="0"/>
              <a:t>Refer to notebook : re-example-2</a:t>
            </a:r>
          </a:p>
        </p:txBody>
      </p:sp>
      <p:pic>
        <p:nvPicPr>
          <p:cNvPr id="2" name="Picture 1">
            <a:extLst>
              <a:ext uri="{FF2B5EF4-FFF2-40B4-BE49-F238E27FC236}">
                <a16:creationId xmlns:a16="http://schemas.microsoft.com/office/drawing/2014/main" id="{4D664306-9CA0-794B-A57A-8CEE2320E91B}"/>
              </a:ext>
            </a:extLst>
          </p:cNvPr>
          <p:cNvPicPr>
            <a:picLocks noChangeAspect="1"/>
          </p:cNvPicPr>
          <p:nvPr/>
        </p:nvPicPr>
        <p:blipFill>
          <a:blip r:embed="rId3"/>
          <a:stretch>
            <a:fillRect/>
          </a:stretch>
        </p:blipFill>
        <p:spPr>
          <a:xfrm>
            <a:off x="-26175" y="1025043"/>
            <a:ext cx="12192000" cy="3722020"/>
          </a:xfrm>
          <a:prstGeom prst="rect">
            <a:avLst/>
          </a:prstGeom>
        </p:spPr>
      </p:pic>
    </p:spTree>
    <p:extLst>
      <p:ext uri="{BB962C8B-B14F-4D97-AF65-F5344CB8AC3E}">
        <p14:creationId xmlns:p14="http://schemas.microsoft.com/office/powerpoint/2010/main" val="3012240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32</a:t>
            </a:fld>
            <a:endParaRPr lang="en-US" dirty="0"/>
          </a:p>
        </p:txBody>
      </p:sp>
      <p:sp>
        <p:nvSpPr>
          <p:cNvPr id="3" name="Rectangle 2"/>
          <p:cNvSpPr/>
          <p:nvPr/>
        </p:nvSpPr>
        <p:spPr>
          <a:xfrm>
            <a:off x="531136" y="1493098"/>
            <a:ext cx="10681347" cy="3046988"/>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A regex can be compiled into an object that can be used for </a:t>
            </a:r>
            <a:r>
              <a:rPr lang="en-US" sz="2400" dirty="0" smtClean="0">
                <a:solidFill>
                  <a:srgbClr val="000000"/>
                </a:solidFill>
                <a:latin typeface="Arial" panose="020B0604020202020204" pitchFamily="34" charset="0"/>
                <a:cs typeface="Arial" panose="020B0604020202020204" pitchFamily="34" charset="0"/>
              </a:rPr>
              <a:t>faster </a:t>
            </a:r>
            <a:r>
              <a:rPr lang="en-US" sz="2400" dirty="0">
                <a:solidFill>
                  <a:srgbClr val="000000"/>
                </a:solidFill>
                <a:latin typeface="Arial" panose="020B0604020202020204" pitchFamily="34" charset="0"/>
                <a:cs typeface="Arial" panose="020B0604020202020204" pitchFamily="34" charset="0"/>
              </a:rPr>
              <a:t>validation, extraction, and replacing.</a:t>
            </a:r>
          </a:p>
          <a:p>
            <a:pPr marL="342900" indent="-342900">
              <a:buFont typeface="Arial" panose="020B0604020202020204" pitchFamily="34" charset="0"/>
              <a:buChar char="•"/>
            </a:pP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solidFill>
                  <a:srgbClr val="000000"/>
                </a:solidFill>
                <a:latin typeface="Arial" panose="020B0604020202020204" pitchFamily="34" charset="0"/>
                <a:cs typeface="Arial" panose="020B0604020202020204" pitchFamily="34" charset="0"/>
              </a:rPr>
              <a:t>The text to be processed is then passed into the compiled object by by calling its associated methods such as </a:t>
            </a:r>
            <a:r>
              <a:rPr lang="en-US" sz="2400" dirty="0" err="1">
                <a:solidFill>
                  <a:srgbClr val="000000"/>
                </a:solidFill>
                <a:latin typeface="Courier New" panose="02070309020205020404" pitchFamily="49" charset="0"/>
                <a:cs typeface="Courier New" panose="02070309020205020404" pitchFamily="49" charset="0"/>
              </a:rPr>
              <a:t>findall</a:t>
            </a:r>
            <a:r>
              <a:rPr lang="en-US" sz="2400" dirty="0">
                <a:solidFill>
                  <a:srgbClr val="000000"/>
                </a:solidFill>
                <a:latin typeface="Courier New" panose="02070309020205020404" pitchFamily="49" charset="0"/>
                <a:cs typeface="Courier New" panose="02070309020205020404" pitchFamily="49" charset="0"/>
              </a:rPr>
              <a:t>(), search() </a:t>
            </a:r>
            <a:r>
              <a:rPr lang="en-US" sz="2400" dirty="0" err="1">
                <a:solidFill>
                  <a:srgbClr val="000000"/>
                </a:solidFill>
                <a:latin typeface="Arial" panose="020B0604020202020204" pitchFamily="34" charset="0"/>
                <a:cs typeface="Arial" panose="020B0604020202020204" pitchFamily="34" charset="0"/>
              </a:rPr>
              <a:t>etc</a:t>
            </a:r>
            <a:endParaRPr lang="en-US" sz="24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solidFill>
                <a:srgbClr val="000000"/>
              </a:solidFill>
              <a:latin typeface="Roboto"/>
            </a:endParaRPr>
          </a:p>
          <a:p>
            <a:endParaRPr lang="en-US" sz="2400" dirty="0">
              <a:solidFill>
                <a:srgbClr val="000000"/>
              </a:solidFill>
              <a:latin typeface="Roboto"/>
            </a:endParaRPr>
          </a:p>
          <a:p>
            <a:endParaRPr lang="en-SG" sz="2400" dirty="0"/>
          </a:p>
        </p:txBody>
      </p:sp>
      <p:sp>
        <p:nvSpPr>
          <p:cNvPr id="4"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Compiling Regular Expression </a:t>
            </a:r>
            <a:endParaRPr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510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3A</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33</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2817845" y="5710335"/>
            <a:ext cx="3251980" cy="369332"/>
          </a:xfrm>
          <a:prstGeom prst="rect">
            <a:avLst/>
          </a:prstGeom>
          <a:noFill/>
        </p:spPr>
        <p:txBody>
          <a:bodyPr wrap="none" rtlCol="0">
            <a:spAutoFit/>
          </a:bodyPr>
          <a:lstStyle/>
          <a:p>
            <a:r>
              <a:rPr lang="en-US" i="1" dirty="0"/>
              <a:t>Refer to notebook : re-example-3</a:t>
            </a:r>
          </a:p>
        </p:txBody>
      </p:sp>
      <p:pic>
        <p:nvPicPr>
          <p:cNvPr id="4" name="Picture 3">
            <a:extLst>
              <a:ext uri="{FF2B5EF4-FFF2-40B4-BE49-F238E27FC236}">
                <a16:creationId xmlns:a16="http://schemas.microsoft.com/office/drawing/2014/main" id="{4BC1969C-C15C-704F-B8C9-DC2B78928EE8}"/>
              </a:ext>
            </a:extLst>
          </p:cNvPr>
          <p:cNvPicPr>
            <a:picLocks noChangeAspect="1"/>
          </p:cNvPicPr>
          <p:nvPr/>
        </p:nvPicPr>
        <p:blipFill>
          <a:blip r:embed="rId3"/>
          <a:stretch>
            <a:fillRect/>
          </a:stretch>
        </p:blipFill>
        <p:spPr>
          <a:xfrm>
            <a:off x="0" y="1251299"/>
            <a:ext cx="12192000" cy="4131469"/>
          </a:xfrm>
          <a:prstGeom prst="rect">
            <a:avLst/>
          </a:prstGeom>
        </p:spPr>
      </p:pic>
    </p:spTree>
    <p:extLst>
      <p:ext uri="{BB962C8B-B14F-4D97-AF65-F5344CB8AC3E}">
        <p14:creationId xmlns:p14="http://schemas.microsoft.com/office/powerpoint/2010/main" val="48140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17609"/>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3B</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a:xfrm>
            <a:off x="9900458" y="6067904"/>
            <a:ext cx="1312025" cy="365125"/>
          </a:xfrm>
        </p:spPr>
        <p:txBody>
          <a:bodyPr/>
          <a:lstStyle/>
          <a:p>
            <a:fld id="{4FAB73BC-B049-4115-A692-8D63A059BFB8}" type="slidenum">
              <a:rPr lang="en-US" smtClean="0"/>
              <a:pPr/>
              <a:t>34</a:t>
            </a:fld>
            <a:endParaRPr lang="en-US" dirty="0"/>
          </a:p>
        </p:txBody>
      </p:sp>
      <p:sp>
        <p:nvSpPr>
          <p:cNvPr id="2" name="Rectangle 1">
            <a:extLst>
              <a:ext uri="{FF2B5EF4-FFF2-40B4-BE49-F238E27FC236}">
                <a16:creationId xmlns:a16="http://schemas.microsoft.com/office/drawing/2014/main" id="{2CCDE932-F30E-1843-825E-6FBC334197AE}"/>
              </a:ext>
            </a:extLst>
          </p:cNvPr>
          <p:cNvSpPr/>
          <p:nvPr/>
        </p:nvSpPr>
        <p:spPr>
          <a:xfrm>
            <a:off x="531135" y="682802"/>
            <a:ext cx="11250441" cy="830997"/>
          </a:xfrm>
          <a:prstGeom prst="rect">
            <a:avLst/>
          </a:prstGeom>
        </p:spPr>
        <p:txBody>
          <a:bodyPr wrap="square">
            <a:spAutoFit/>
          </a:bodyPr>
          <a:lstStyle/>
          <a:p>
            <a:r>
              <a:rPr lang="en-US" sz="2400" dirty="0">
                <a:solidFill>
                  <a:srgbClr val="000000"/>
                </a:solidFill>
                <a:latin typeface="Arial" panose="020B0604020202020204" pitchFamily="34" charset="0"/>
                <a:cs typeface="Arial" panose="020B0604020202020204" pitchFamily="34" charset="0"/>
              </a:rPr>
              <a:t>Compiling a regular expression is useful when processing a huge corpus of text where the same regular expression is applied across multiple documents.</a:t>
            </a:r>
          </a:p>
        </p:txBody>
      </p:sp>
      <p:pic>
        <p:nvPicPr>
          <p:cNvPr id="5" name="Picture 4">
            <a:extLst>
              <a:ext uri="{FF2B5EF4-FFF2-40B4-BE49-F238E27FC236}">
                <a16:creationId xmlns:a16="http://schemas.microsoft.com/office/drawing/2014/main" id="{FCBA841E-DFEF-D243-ACB3-04700F6FF100}"/>
              </a:ext>
            </a:extLst>
          </p:cNvPr>
          <p:cNvPicPr>
            <a:picLocks noChangeAspect="1"/>
          </p:cNvPicPr>
          <p:nvPr/>
        </p:nvPicPr>
        <p:blipFill>
          <a:blip r:embed="rId3"/>
          <a:stretch>
            <a:fillRect/>
          </a:stretch>
        </p:blipFill>
        <p:spPr>
          <a:xfrm>
            <a:off x="442944" y="1464783"/>
            <a:ext cx="11455400" cy="1689100"/>
          </a:xfrm>
          <a:prstGeom prst="rect">
            <a:avLst/>
          </a:prstGeom>
        </p:spPr>
      </p:pic>
      <p:pic>
        <p:nvPicPr>
          <p:cNvPr id="8" name="Picture 7">
            <a:extLst>
              <a:ext uri="{FF2B5EF4-FFF2-40B4-BE49-F238E27FC236}">
                <a16:creationId xmlns:a16="http://schemas.microsoft.com/office/drawing/2014/main" id="{ACB5483C-92E5-2F43-83D8-B5A6549C9DC2}"/>
              </a:ext>
            </a:extLst>
          </p:cNvPr>
          <p:cNvPicPr>
            <a:picLocks noChangeAspect="1"/>
          </p:cNvPicPr>
          <p:nvPr/>
        </p:nvPicPr>
        <p:blipFill>
          <a:blip r:embed="rId4"/>
          <a:stretch>
            <a:fillRect/>
          </a:stretch>
        </p:blipFill>
        <p:spPr>
          <a:xfrm>
            <a:off x="442944" y="3068491"/>
            <a:ext cx="11480800" cy="3771900"/>
          </a:xfrm>
          <a:prstGeom prst="rect">
            <a:avLst/>
          </a:prstGeom>
        </p:spPr>
      </p:pic>
    </p:spTree>
    <p:extLst>
      <p:ext uri="{BB962C8B-B14F-4D97-AF65-F5344CB8AC3E}">
        <p14:creationId xmlns:p14="http://schemas.microsoft.com/office/powerpoint/2010/main" val="1975188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Substitute Method</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35</a:t>
            </a:fld>
            <a:endParaRPr lang="en-US" dirty="0"/>
          </a:p>
        </p:txBody>
      </p:sp>
      <p:sp>
        <p:nvSpPr>
          <p:cNvPr id="5" name="Rectangle 4"/>
          <p:cNvSpPr/>
          <p:nvPr/>
        </p:nvSpPr>
        <p:spPr>
          <a:xfrm>
            <a:off x="531136" y="1230316"/>
            <a:ext cx="11250441" cy="2800767"/>
          </a:xfrm>
          <a:prstGeom prst="rect">
            <a:avLst/>
          </a:prstGeom>
        </p:spPr>
        <p:txBody>
          <a:bodyPr wrap="square">
            <a:spAutoFit/>
          </a:bodyPr>
          <a:lstStyle/>
          <a:p>
            <a:endParaRPr lang="en-US" sz="2400" dirty="0">
              <a:solidFill>
                <a:srgbClr val="000000"/>
              </a:solidFill>
              <a:latin typeface="Arial" panose="020B0604020202020204" pitchFamily="34" charset="0"/>
              <a:cs typeface="Arial" panose="020B0604020202020204" pitchFamily="34" charset="0"/>
            </a:endParaRPr>
          </a:p>
          <a:p>
            <a:pPr lvl="1"/>
            <a:r>
              <a:rPr lang="en-SG" sz="3200" b="1" dirty="0" err="1">
                <a:latin typeface="Courier New" panose="02070309020205020404" pitchFamily="49" charset="0"/>
                <a:cs typeface="Courier New" panose="02070309020205020404" pitchFamily="49" charset="0"/>
              </a:rPr>
              <a:t>re.sub</a:t>
            </a:r>
            <a:r>
              <a:rPr lang="en-SG" sz="3200" b="1" dirty="0">
                <a:latin typeface="Courier New" panose="02070309020205020404" pitchFamily="49" charset="0"/>
                <a:cs typeface="Courier New" panose="02070309020205020404" pitchFamily="49" charset="0"/>
              </a:rPr>
              <a:t>(pattern, </a:t>
            </a:r>
            <a:r>
              <a:rPr lang="en-SG" sz="3200" b="1" dirty="0" err="1">
                <a:latin typeface="Courier New" panose="02070309020205020404" pitchFamily="49" charset="0"/>
                <a:cs typeface="Courier New" panose="02070309020205020404" pitchFamily="49" charset="0"/>
              </a:rPr>
              <a:t>replace_string</a:t>
            </a:r>
            <a:r>
              <a:rPr lang="en-SG" sz="3200" b="1" dirty="0">
                <a:latin typeface="Courier New" panose="02070309020205020404" pitchFamily="49" charset="0"/>
                <a:cs typeface="Courier New" panose="02070309020205020404" pitchFamily="49" charset="0"/>
              </a:rPr>
              <a:t>, string</a:t>
            </a:r>
            <a:r>
              <a:rPr lang="en-SG" sz="3200" dirty="0">
                <a:latin typeface="Arial" panose="020B0604020202020204" pitchFamily="34" charset="0"/>
                <a:cs typeface="Arial" panose="020B0604020202020204" pitchFamily="34" charset="0"/>
              </a:rPr>
              <a:t>): </a:t>
            </a:r>
            <a:endParaRPr lang="en-SG" sz="3200" dirty="0" smtClean="0">
              <a:latin typeface="Arial" panose="020B0604020202020204" pitchFamily="34" charset="0"/>
              <a:cs typeface="Arial" panose="020B0604020202020204" pitchFamily="34" charset="0"/>
            </a:endParaRPr>
          </a:p>
          <a:p>
            <a:pPr lvl="1"/>
            <a:endParaRPr lang="en-SG" sz="2400" dirty="0">
              <a:latin typeface="Arial" panose="020B0604020202020204" pitchFamily="34" charset="0"/>
              <a:cs typeface="Arial" panose="020B0604020202020204" pitchFamily="34" charset="0"/>
            </a:endParaRPr>
          </a:p>
          <a:p>
            <a:pPr lvl="1"/>
            <a:r>
              <a:rPr lang="en-SG" sz="2400" dirty="0" smtClean="0">
                <a:latin typeface="Arial" panose="020B0604020202020204" pitchFamily="34" charset="0"/>
                <a:cs typeface="Arial" panose="020B0604020202020204" pitchFamily="34" charset="0"/>
              </a:rPr>
              <a:t>Use </a:t>
            </a:r>
            <a:r>
              <a:rPr lang="en-SG" sz="2400" dirty="0">
                <a:latin typeface="Arial" panose="020B0604020202020204" pitchFamily="34" charset="0"/>
                <a:cs typeface="Arial" panose="020B0604020202020204" pitchFamily="34" charset="0"/>
              </a:rPr>
              <a:t>to replace occurrences of a particular sub-string (</a:t>
            </a:r>
            <a:r>
              <a:rPr lang="en-SG" sz="2400" b="1" i="1" dirty="0">
                <a:latin typeface="Arial" panose="020B0604020202020204" pitchFamily="34" charset="0"/>
                <a:cs typeface="Arial" panose="020B0604020202020204" pitchFamily="34" charset="0"/>
              </a:rPr>
              <a:t>pattern</a:t>
            </a:r>
            <a:r>
              <a:rPr lang="en-SG" sz="2400" dirty="0">
                <a:latin typeface="Arial" panose="020B0604020202020204" pitchFamily="34" charset="0"/>
                <a:cs typeface="Arial" panose="020B0604020202020204" pitchFamily="34" charset="0"/>
              </a:rPr>
              <a:t>) with another sub-string (</a:t>
            </a:r>
            <a:r>
              <a:rPr lang="en-SG" sz="2400" b="1" i="1" dirty="0" err="1">
                <a:latin typeface="Arial" panose="020B0604020202020204" pitchFamily="34" charset="0"/>
                <a:cs typeface="Arial" panose="020B0604020202020204" pitchFamily="34" charset="0"/>
              </a:rPr>
              <a:t>replace_string</a:t>
            </a:r>
            <a:r>
              <a:rPr lang="en-SG" sz="2400" dirty="0">
                <a:latin typeface="Arial" panose="020B0604020202020204" pitchFamily="34" charset="0"/>
                <a:cs typeface="Arial" panose="020B0604020202020204" pitchFamily="34" charset="0"/>
              </a:rPr>
              <a:t>). It returns the new string.</a:t>
            </a:r>
          </a:p>
          <a:p>
            <a:endParaRPr lang="en-SG" sz="2400" dirty="0">
              <a:solidFill>
                <a:srgbClr val="000000"/>
              </a:solidFill>
              <a:latin typeface="Arial" panose="020B0604020202020204" pitchFamily="34" charset="0"/>
              <a:cs typeface="Arial" panose="020B0604020202020204" pitchFamily="34" charset="0"/>
            </a:endParaRPr>
          </a:p>
          <a:p>
            <a:r>
              <a:rPr lang="en-SG" sz="2400" dirty="0">
                <a:solidFill>
                  <a:srgbClr val="000000"/>
                </a:solidFill>
                <a:latin typeface="Arial" panose="020B0604020202020204" pitchFamily="34" charset="0"/>
                <a:cs typeface="Arial" panose="020B0604020202020204" pitchFamily="34" charset="0"/>
              </a:rPr>
              <a:t>     Use case: mask out sensitive information from text</a:t>
            </a:r>
          </a:p>
        </p:txBody>
      </p:sp>
    </p:spTree>
    <p:extLst>
      <p:ext uri="{BB962C8B-B14F-4D97-AF65-F5344CB8AC3E}">
        <p14:creationId xmlns:p14="http://schemas.microsoft.com/office/powerpoint/2010/main" val="2065423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4</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36</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2817845" y="5710335"/>
            <a:ext cx="3251980" cy="369332"/>
          </a:xfrm>
          <a:prstGeom prst="rect">
            <a:avLst/>
          </a:prstGeom>
          <a:noFill/>
        </p:spPr>
        <p:txBody>
          <a:bodyPr wrap="none" rtlCol="0">
            <a:spAutoFit/>
          </a:bodyPr>
          <a:lstStyle/>
          <a:p>
            <a:r>
              <a:rPr lang="en-US" i="1" dirty="0"/>
              <a:t>Refer to notebook : re-example-4</a:t>
            </a:r>
          </a:p>
        </p:txBody>
      </p:sp>
      <p:pic>
        <p:nvPicPr>
          <p:cNvPr id="5" name="Picture 4">
            <a:extLst>
              <a:ext uri="{FF2B5EF4-FFF2-40B4-BE49-F238E27FC236}">
                <a16:creationId xmlns:a16="http://schemas.microsoft.com/office/drawing/2014/main" id="{5686FC2C-2A23-9B4A-AD61-518CDA0218B5}"/>
              </a:ext>
            </a:extLst>
          </p:cNvPr>
          <p:cNvPicPr>
            <a:picLocks noChangeAspect="1"/>
          </p:cNvPicPr>
          <p:nvPr/>
        </p:nvPicPr>
        <p:blipFill>
          <a:blip r:embed="rId3"/>
          <a:stretch>
            <a:fillRect/>
          </a:stretch>
        </p:blipFill>
        <p:spPr>
          <a:xfrm>
            <a:off x="342900" y="1512339"/>
            <a:ext cx="11506200" cy="3124200"/>
          </a:xfrm>
          <a:prstGeom prst="rect">
            <a:avLst/>
          </a:prstGeom>
        </p:spPr>
      </p:pic>
    </p:spTree>
    <p:extLst>
      <p:ext uri="{BB962C8B-B14F-4D97-AF65-F5344CB8AC3E}">
        <p14:creationId xmlns:p14="http://schemas.microsoft.com/office/powerpoint/2010/main" val="2721678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Split Method</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37</a:t>
            </a:fld>
            <a:endParaRPr lang="en-US" dirty="0"/>
          </a:p>
        </p:txBody>
      </p:sp>
      <p:sp>
        <p:nvSpPr>
          <p:cNvPr id="5" name="Rectangle 4"/>
          <p:cNvSpPr/>
          <p:nvPr/>
        </p:nvSpPr>
        <p:spPr>
          <a:xfrm>
            <a:off x="531136" y="1230316"/>
            <a:ext cx="11250441" cy="3170099"/>
          </a:xfrm>
          <a:prstGeom prst="rect">
            <a:avLst/>
          </a:prstGeom>
        </p:spPr>
        <p:txBody>
          <a:bodyPr wrap="square">
            <a:spAutoFit/>
          </a:bodyPr>
          <a:lstStyle/>
          <a:p>
            <a:endParaRPr lang="en-US" sz="2400" dirty="0">
              <a:solidFill>
                <a:srgbClr val="000000"/>
              </a:solidFill>
              <a:latin typeface="Arial" panose="020B0604020202020204" pitchFamily="34" charset="0"/>
              <a:cs typeface="Arial" panose="020B0604020202020204" pitchFamily="34" charset="0"/>
            </a:endParaRPr>
          </a:p>
          <a:p>
            <a:r>
              <a:rPr lang="en-SG" sz="3200" b="1" dirty="0" err="1">
                <a:latin typeface="Courier New" panose="02070309020205020404" pitchFamily="49" charset="0"/>
                <a:cs typeface="Courier New" panose="02070309020205020404" pitchFamily="49" charset="0"/>
              </a:rPr>
              <a:t>re.split</a:t>
            </a:r>
            <a:r>
              <a:rPr lang="en-SG" sz="3200" b="1" dirty="0">
                <a:latin typeface="Courier New" panose="02070309020205020404" pitchFamily="49" charset="0"/>
                <a:cs typeface="Courier New" panose="02070309020205020404" pitchFamily="49" charset="0"/>
              </a:rPr>
              <a:t>(pattern, string</a:t>
            </a:r>
            <a:r>
              <a:rPr lang="en-SG" sz="3200" dirty="0">
                <a:latin typeface="Arial" panose="020B0604020202020204" pitchFamily="34" charset="0"/>
                <a:cs typeface="Arial" panose="020B0604020202020204" pitchFamily="34" charset="0"/>
              </a:rPr>
              <a:t>): </a:t>
            </a:r>
            <a:endParaRPr lang="en-SG" sz="3200" dirty="0" smtClean="0">
              <a:latin typeface="Arial" panose="020B0604020202020204" pitchFamily="34" charset="0"/>
              <a:cs typeface="Arial" panose="020B0604020202020204" pitchFamily="34" charset="0"/>
            </a:endParaRPr>
          </a:p>
          <a:p>
            <a:endParaRPr lang="en-SG" sz="2400" dirty="0">
              <a:latin typeface="Arial" panose="020B0604020202020204" pitchFamily="34" charset="0"/>
              <a:cs typeface="Arial" panose="020B0604020202020204" pitchFamily="34" charset="0"/>
            </a:endParaRPr>
          </a:p>
          <a:p>
            <a:r>
              <a:rPr lang="en-SG" sz="2400" dirty="0" smtClean="0">
                <a:latin typeface="Arial" panose="020B0604020202020204" pitchFamily="34" charset="0"/>
                <a:cs typeface="Arial" panose="020B0604020202020204" pitchFamily="34" charset="0"/>
              </a:rPr>
              <a:t>Use </a:t>
            </a:r>
            <a:r>
              <a:rPr lang="en-SG" sz="2400" dirty="0">
                <a:latin typeface="Arial" panose="020B0604020202020204" pitchFamily="34" charset="0"/>
                <a:cs typeface="Arial" panose="020B0604020202020204" pitchFamily="34" charset="0"/>
              </a:rPr>
              <a:t>to split </a:t>
            </a:r>
            <a:r>
              <a:rPr lang="en-SG" sz="2400" b="1" i="1" dirty="0">
                <a:latin typeface="Arial" panose="020B0604020202020204" pitchFamily="34" charset="0"/>
                <a:cs typeface="Arial" panose="020B0604020202020204" pitchFamily="34" charset="0"/>
              </a:rPr>
              <a:t>string</a:t>
            </a:r>
            <a:r>
              <a:rPr lang="en-SG" sz="2400" dirty="0">
                <a:latin typeface="Arial" panose="020B0604020202020204" pitchFamily="34" charset="0"/>
                <a:cs typeface="Arial" panose="020B0604020202020204" pitchFamily="34" charset="0"/>
              </a:rPr>
              <a:t> by the occurrences of </a:t>
            </a:r>
            <a:r>
              <a:rPr lang="en-SG" sz="2400" b="1" i="1" dirty="0">
                <a:latin typeface="Arial" panose="020B0604020202020204" pitchFamily="34" charset="0"/>
                <a:cs typeface="Arial" panose="020B0604020202020204" pitchFamily="34" charset="0"/>
              </a:rPr>
              <a:t>pattern</a:t>
            </a:r>
            <a:r>
              <a:rPr lang="en-SG" sz="2400" dirty="0">
                <a:latin typeface="Arial" panose="020B0604020202020204" pitchFamily="34" charset="0"/>
                <a:cs typeface="Arial" panose="020B0604020202020204" pitchFamily="34" charset="0"/>
              </a:rPr>
              <a:t>. It returns a list of the various text segments of the original string.</a:t>
            </a:r>
          </a:p>
          <a:p>
            <a:endParaRPr lang="en-SG" sz="2400" dirty="0">
              <a:latin typeface="Arial" panose="020B0604020202020204" pitchFamily="34" charset="0"/>
              <a:cs typeface="Arial" panose="020B0604020202020204" pitchFamily="34" charset="0"/>
            </a:endParaRPr>
          </a:p>
          <a:p>
            <a:endParaRPr lang="en-SG" sz="2400" dirty="0">
              <a:solidFill>
                <a:srgbClr val="000000"/>
              </a:solidFill>
              <a:latin typeface="Arial" panose="020B0604020202020204" pitchFamily="34" charset="0"/>
              <a:cs typeface="Arial" panose="020B0604020202020204" pitchFamily="34" charset="0"/>
            </a:endParaRPr>
          </a:p>
          <a:p>
            <a:r>
              <a:rPr lang="en-SG" sz="2400" dirty="0">
                <a:solidFill>
                  <a:srgbClr val="000000"/>
                </a:solidFill>
                <a:latin typeface="Arial" panose="020B0604020202020204" pitchFamily="34" charset="0"/>
                <a:cs typeface="Arial" panose="020B0604020202020204" pitchFamily="34" charset="0"/>
              </a:rPr>
              <a:t>Use case: break huge amount of text into smaller text segments </a:t>
            </a:r>
          </a:p>
        </p:txBody>
      </p:sp>
    </p:spTree>
    <p:extLst>
      <p:ext uri="{BB962C8B-B14F-4D97-AF65-F5344CB8AC3E}">
        <p14:creationId xmlns:p14="http://schemas.microsoft.com/office/powerpoint/2010/main" val="7885372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5</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38</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3004457" y="5813454"/>
            <a:ext cx="6568752" cy="646331"/>
          </a:xfrm>
          <a:prstGeom prst="rect">
            <a:avLst/>
          </a:prstGeom>
          <a:noFill/>
        </p:spPr>
        <p:txBody>
          <a:bodyPr wrap="square" rtlCol="0">
            <a:spAutoFit/>
          </a:bodyPr>
          <a:lstStyle/>
          <a:p>
            <a:r>
              <a:rPr lang="en-US" i="1" dirty="0"/>
              <a:t>Refer to notebook : re-example-5</a:t>
            </a:r>
          </a:p>
          <a:p>
            <a:endParaRPr lang="en-US" i="1" dirty="0"/>
          </a:p>
        </p:txBody>
      </p:sp>
      <p:pic>
        <p:nvPicPr>
          <p:cNvPr id="4" name="Picture 3">
            <a:extLst>
              <a:ext uri="{FF2B5EF4-FFF2-40B4-BE49-F238E27FC236}">
                <a16:creationId xmlns:a16="http://schemas.microsoft.com/office/drawing/2014/main" id="{A684E623-9D3B-7C49-96CF-6967E8AF5AA0}"/>
              </a:ext>
            </a:extLst>
          </p:cNvPr>
          <p:cNvPicPr>
            <a:picLocks noChangeAspect="1"/>
          </p:cNvPicPr>
          <p:nvPr/>
        </p:nvPicPr>
        <p:blipFill>
          <a:blip r:embed="rId3"/>
          <a:stretch>
            <a:fillRect/>
          </a:stretch>
        </p:blipFill>
        <p:spPr>
          <a:xfrm>
            <a:off x="390556" y="1329264"/>
            <a:ext cx="11531600" cy="3327400"/>
          </a:xfrm>
          <a:prstGeom prst="rect">
            <a:avLst/>
          </a:prstGeom>
        </p:spPr>
      </p:pic>
      <p:sp>
        <p:nvSpPr>
          <p:cNvPr id="8" name="TextBox 7">
            <a:extLst>
              <a:ext uri="{FF2B5EF4-FFF2-40B4-BE49-F238E27FC236}">
                <a16:creationId xmlns:a16="http://schemas.microsoft.com/office/drawing/2014/main" id="{C82136F8-ABEB-764A-B07E-D0EE603D5EC7}"/>
              </a:ext>
            </a:extLst>
          </p:cNvPr>
          <p:cNvSpPr txBox="1"/>
          <p:nvPr/>
        </p:nvSpPr>
        <p:spPr>
          <a:xfrm>
            <a:off x="610209" y="4960885"/>
            <a:ext cx="10971582" cy="461665"/>
          </a:xfrm>
          <a:prstGeom prst="rect">
            <a:avLst/>
          </a:prstGeom>
          <a:noFill/>
        </p:spPr>
        <p:txBody>
          <a:bodyPr wrap="square" rtlCol="0">
            <a:spAutoFit/>
          </a:bodyPr>
          <a:lstStyle/>
          <a:p>
            <a:r>
              <a:rPr lang="en-US" sz="2400" i="1" dirty="0">
                <a:latin typeface="Arial" panose="020B0604020202020204" pitchFamily="34" charset="0"/>
                <a:cs typeface="Arial" panose="020B0604020202020204" pitchFamily="34" charset="0"/>
              </a:rPr>
              <a:t>How do you remove the \n from the result?</a:t>
            </a:r>
          </a:p>
        </p:txBody>
      </p:sp>
    </p:spTree>
    <p:extLst>
      <p:ext uri="{BB962C8B-B14F-4D97-AF65-F5344CB8AC3E}">
        <p14:creationId xmlns:p14="http://schemas.microsoft.com/office/powerpoint/2010/main" val="38961563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Common Problem – meta characters in text</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39</a:t>
            </a:fld>
            <a:endParaRPr lang="en-US" dirty="0"/>
          </a:p>
        </p:txBody>
      </p:sp>
      <p:sp>
        <p:nvSpPr>
          <p:cNvPr id="5" name="Rectangle 4"/>
          <p:cNvSpPr/>
          <p:nvPr/>
        </p:nvSpPr>
        <p:spPr>
          <a:xfrm>
            <a:off x="715346" y="2715950"/>
            <a:ext cx="11250441" cy="3847207"/>
          </a:xfrm>
          <a:prstGeom prst="rect">
            <a:avLst/>
          </a:prstGeom>
        </p:spPr>
        <p:txBody>
          <a:bodyPr wrap="square">
            <a:spAutoFit/>
          </a:bodyPr>
          <a:lstStyle/>
          <a:p>
            <a:r>
              <a:rPr lang="en-SG" sz="2400" dirty="0">
                <a:latin typeface="Arial" panose="020B0604020202020204" pitchFamily="34" charset="0"/>
                <a:cs typeface="Arial" panose="020B0604020202020204" pitchFamily="34" charset="0"/>
              </a:rPr>
              <a:t>The text above carries a special meta character </a:t>
            </a:r>
            <a:r>
              <a:rPr lang="en-SG" sz="2400" b="1" dirty="0">
                <a:latin typeface="Arial" panose="020B0604020202020204" pitchFamily="34" charset="0"/>
                <a:cs typeface="Arial" panose="020B0604020202020204" pitchFamily="34" charset="0"/>
              </a:rPr>
              <a:t>)</a:t>
            </a:r>
            <a:r>
              <a:rPr lang="en-SG" sz="2400" dirty="0">
                <a:latin typeface="Arial" panose="020B0604020202020204" pitchFamily="34" charset="0"/>
                <a:cs typeface="Arial" panose="020B0604020202020204" pitchFamily="34" charset="0"/>
              </a:rPr>
              <a:t>. </a:t>
            </a:r>
          </a:p>
          <a:p>
            <a:r>
              <a:rPr lang="en-SG" sz="2400" dirty="0">
                <a:latin typeface="Arial" panose="020B0604020202020204" pitchFamily="34" charset="0"/>
                <a:cs typeface="Arial" panose="020B0604020202020204" pitchFamily="34" charset="0"/>
              </a:rPr>
              <a:t>How do we search for the </a:t>
            </a:r>
            <a:r>
              <a:rPr lang="en-SG" sz="2400" dirty="0" err="1">
                <a:latin typeface="Arial" panose="020B0604020202020204" pitchFamily="34" charset="0"/>
                <a:cs typeface="Arial" panose="020B0604020202020204" pitchFamily="34" charset="0"/>
              </a:rPr>
              <a:t>smilie</a:t>
            </a:r>
            <a:r>
              <a:rPr lang="en-SG" sz="2400" dirty="0">
                <a:latin typeface="Arial" panose="020B0604020202020204" pitchFamily="34" charset="0"/>
                <a:cs typeface="Arial" panose="020B0604020202020204" pitchFamily="34" charset="0"/>
              </a:rPr>
              <a:t>?</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If we are not careful in writing the regular expression, it can be interpreted as the close of a parameter or perform special function.</a:t>
            </a:r>
          </a:p>
          <a:p>
            <a:endParaRPr lang="en-SG" sz="2400" dirty="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Use</a:t>
            </a:r>
            <a:r>
              <a:rPr lang="en-SG" sz="2800" b="1" dirty="0">
                <a:latin typeface="Arial" panose="020B0604020202020204" pitchFamily="34" charset="0"/>
                <a:cs typeface="Arial" panose="020B0604020202020204" pitchFamily="34" charset="0"/>
              </a:rPr>
              <a:t> </a:t>
            </a:r>
            <a:r>
              <a:rPr lang="en-SG" sz="2800" b="1" dirty="0">
                <a:solidFill>
                  <a:srgbClr val="00B0F0"/>
                </a:solidFill>
                <a:latin typeface="Arial" panose="020B0604020202020204" pitchFamily="34" charset="0"/>
                <a:cs typeface="Arial" panose="020B0604020202020204" pitchFamily="34" charset="0"/>
              </a:rPr>
              <a:t>\</a:t>
            </a:r>
            <a:r>
              <a:rPr lang="en-SG" sz="2800" b="1" dirty="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rPr>
              <a:t>to inhibit the "specialness" of a character.  If you are unsure if a character has special meaning, you can put a slash in front of it, such as </a:t>
            </a:r>
            <a:r>
              <a:rPr lang="en-SG" sz="2400" b="1" dirty="0">
                <a:solidFill>
                  <a:srgbClr val="00B0F0"/>
                </a:solidFill>
                <a:latin typeface="Arial" panose="020B0604020202020204" pitchFamily="34" charset="0"/>
                <a:cs typeface="Arial" panose="020B0604020202020204" pitchFamily="34" charset="0"/>
              </a:rPr>
              <a:t>\)</a:t>
            </a:r>
            <a:r>
              <a:rPr lang="en-SG" sz="2400" dirty="0">
                <a:latin typeface="Arial" panose="020B0604020202020204" pitchFamily="34" charset="0"/>
                <a:cs typeface="Arial" panose="020B0604020202020204" pitchFamily="34" charset="0"/>
              </a:rPr>
              <a:t>, to make sure it is treated just as a character. </a:t>
            </a:r>
          </a:p>
          <a:p>
            <a:endParaRPr lang="en-SG" sz="2400" dirty="0">
              <a:solidFill>
                <a:srgbClr val="0000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41B3C0D-0062-224D-9262-91C6BEF66F7A}"/>
              </a:ext>
            </a:extLst>
          </p:cNvPr>
          <p:cNvSpPr/>
          <p:nvPr/>
        </p:nvSpPr>
        <p:spPr>
          <a:xfrm>
            <a:off x="715346" y="1270332"/>
            <a:ext cx="10497137" cy="1200329"/>
          </a:xfrm>
          <a:prstGeom prst="rect">
            <a:avLst/>
          </a:prstGeom>
          <a:solidFill>
            <a:schemeClr val="bg1">
              <a:lumMod val="85000"/>
            </a:schemeClr>
          </a:solidFill>
        </p:spPr>
        <p:txBody>
          <a:bodyPr wrap="square">
            <a:spAutoFit/>
          </a:bodyPr>
          <a:lstStyle/>
          <a:p>
            <a:r>
              <a:rPr lang="en-SG" sz="2400" dirty="0">
                <a:latin typeface="Courier New" panose="02070309020205020404" pitchFamily="49" charset="0"/>
                <a:cs typeface="Courier New" panose="02070309020205020404" pitchFamily="49" charset="0"/>
              </a:rPr>
              <a:t>It is a </a:t>
            </a:r>
            <a:r>
              <a:rPr lang="en-SG" sz="2400" dirty="0" err="1">
                <a:latin typeface="Courier New" panose="02070309020205020404" pitchFamily="49" charset="0"/>
                <a:cs typeface="Courier New" panose="02070309020205020404" pitchFamily="49" charset="0"/>
              </a:rPr>
              <a:t>smilie</a:t>
            </a:r>
            <a:r>
              <a:rPr lang="en-SG" sz="2400" dirty="0">
                <a:latin typeface="Courier New" panose="02070309020205020404" pitchFamily="49" charset="0"/>
                <a:cs typeface="Courier New" panose="02070309020205020404" pitchFamily="49" charset="0"/>
              </a:rPr>
              <a:t> </a:t>
            </a:r>
            <a:r>
              <a:rPr lang="en-SG" sz="2400" dirty="0">
                <a:solidFill>
                  <a:srgbClr val="FF0000"/>
                </a:solidFill>
                <a:latin typeface="Courier New" panose="02070309020205020404" pitchFamily="49" charset="0"/>
                <a:cs typeface="Courier New" panose="02070309020205020404" pitchFamily="49" charset="0"/>
              </a:rPr>
              <a:t>:)</a:t>
            </a:r>
            <a:r>
              <a:rPr lang="en-SG" sz="2400" dirty="0">
                <a:latin typeface="Courier New" panose="02070309020205020404" pitchFamily="49" charset="0"/>
                <a:cs typeface="Courier New" panose="02070309020205020404" pitchFamily="49" charset="0"/>
              </a:rPr>
              <a:t> Many people are too lazy to type it. Multiple </a:t>
            </a:r>
            <a:r>
              <a:rPr lang="en-SG" sz="2400" dirty="0">
                <a:solidFill>
                  <a:srgbClr val="FF0000"/>
                </a:solidFill>
                <a:latin typeface="Courier New" panose="02070309020205020404" pitchFamily="49" charset="0"/>
                <a:cs typeface="Courier New" panose="02070309020205020404" pitchFamily="49" charset="0"/>
              </a:rPr>
              <a:t>"))))"</a:t>
            </a:r>
            <a:r>
              <a:rPr lang="en-SG" sz="2400" dirty="0">
                <a:latin typeface="Courier New" panose="02070309020205020404" pitchFamily="49" charset="0"/>
                <a:cs typeface="Courier New" panose="02070309020205020404" pitchFamily="49" charset="0"/>
              </a:rPr>
              <a:t> do not mean laughing, it's just a more friendly smile. </a:t>
            </a:r>
            <a:r>
              <a:rPr lang="en-SG" sz="2400" dirty="0">
                <a:solidFill>
                  <a:srgbClr val="FF0000"/>
                </a:solidFill>
                <a:latin typeface="Courier New" panose="02070309020205020404" pitchFamily="49" charset="0"/>
                <a:cs typeface="Courier New" panose="02070309020205020404" pitchFamily="49" charset="0"/>
              </a:rPr>
              <a:t>:))</a:t>
            </a:r>
            <a:endParaRPr lang="en-US" sz="2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7626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object 2"/>
          <p:cNvSpPr txBox="1"/>
          <p:nvPr/>
        </p:nvSpPr>
        <p:spPr>
          <a:xfrm>
            <a:off x="531136" y="409489"/>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sz="3600" b="1" dirty="0">
                <a:latin typeface="Arial" panose="020B0604020202020204" pitchFamily="34" charset="0"/>
                <a:cs typeface="Arial" panose="020B0604020202020204" pitchFamily="34" charset="0"/>
              </a:rPr>
              <a:t>What are Regular Expressions (</a:t>
            </a:r>
            <a:r>
              <a:rPr sz="3600" b="1" dirty="0" err="1">
                <a:latin typeface="Arial" panose="020B0604020202020204" pitchFamily="34" charset="0"/>
                <a:cs typeface="Arial" panose="020B0604020202020204" pitchFamily="34" charset="0"/>
              </a:rPr>
              <a:t>RegEx</a:t>
            </a:r>
            <a:r>
              <a:rPr sz="3600" b="1" dirty="0">
                <a:latin typeface="Arial" panose="020B0604020202020204" pitchFamily="34" charset="0"/>
                <a:cs typeface="Arial" panose="020B0604020202020204" pitchFamily="34" charset="0"/>
              </a:rPr>
              <a:t>)?</a:t>
            </a:r>
          </a:p>
        </p:txBody>
      </p:sp>
      <p:sp>
        <p:nvSpPr>
          <p:cNvPr id="626" name="How Can We Use Word2Vec?"/>
          <p:cNvSpPr txBox="1"/>
          <p:nvPr/>
        </p:nvSpPr>
        <p:spPr>
          <a:xfrm>
            <a:off x="615326" y="1337674"/>
            <a:ext cx="10906114" cy="3983136"/>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marL="285750" indent="-285750">
              <a:buFont typeface="Arial" panose="020B0604020202020204" pitchFamily="34" charset="0"/>
              <a:buChar char="•"/>
            </a:pPr>
            <a:r>
              <a:rPr lang="en-SG" sz="2400" dirty="0">
                <a:latin typeface="Arial" panose="020B0604020202020204" pitchFamily="34" charset="0"/>
                <a:cs typeface="Arial" panose="020B0604020202020204" pitchFamily="34" charset="0"/>
              </a:rPr>
              <a:t>To understand text, we need mechanism for analysing its contents, </a:t>
            </a:r>
            <a:r>
              <a:rPr lang="en-SG" sz="2400" dirty="0" err="1">
                <a:latin typeface="Arial" panose="020B0604020202020204" pitchFamily="34" charset="0"/>
                <a:cs typeface="Arial" panose="020B0604020202020204" pitchFamily="34" charset="0"/>
              </a:rPr>
              <a:t>markups</a:t>
            </a:r>
            <a:r>
              <a:rPr lang="en-SG" sz="2400" dirty="0">
                <a:latin typeface="Arial" panose="020B0604020202020204" pitchFamily="34" charset="0"/>
                <a:cs typeface="Arial" panose="020B0604020202020204" pitchFamily="34" charset="0"/>
              </a:rPr>
              <a:t> and format</a:t>
            </a:r>
          </a:p>
          <a:p>
            <a:pPr marL="285750" indent="-285750">
              <a:buFont typeface="Arial" panose="020B0604020202020204" pitchFamily="34" charset="0"/>
              <a:buChar char="•"/>
            </a:pPr>
            <a:endParaRPr lang="en-SG"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SG" sz="2400" dirty="0">
                <a:latin typeface="Arial" panose="020B0604020202020204" pitchFamily="34" charset="0"/>
                <a:cs typeface="Arial" panose="020B0604020202020204" pitchFamily="34" charset="0"/>
              </a:rPr>
              <a:t>Regular expressions is the starting point </a:t>
            </a:r>
          </a:p>
          <a:p>
            <a:pPr marL="285750" indent="-285750">
              <a:buFont typeface="Arial" panose="020B0604020202020204" pitchFamily="34" charset="0"/>
              <a:buChar char="•"/>
            </a:pPr>
            <a:endParaRPr lang="en-SG"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SG" sz="2400" dirty="0">
                <a:latin typeface="Arial" panose="020B0604020202020204" pitchFamily="34" charset="0"/>
                <a:cs typeface="Arial" panose="020B0604020202020204" pitchFamily="34" charset="0"/>
              </a:rPr>
              <a:t>A regular expression a specialist notation used to describe string patterns that we want to match</a:t>
            </a:r>
          </a:p>
          <a:p>
            <a:endParaRPr lang="en-SG"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SG" sz="2400" dirty="0">
                <a:latin typeface="Arial" panose="020B0604020202020204" pitchFamily="34" charset="0"/>
                <a:cs typeface="Arial" panose="020B0604020202020204" pitchFamily="34" charset="0"/>
              </a:rPr>
              <a:t>Example :</a:t>
            </a:r>
          </a:p>
          <a:p>
            <a:pPr marL="852301" lvl="1" indent="-395101" defTabSz="609585">
              <a:spcBef>
                <a:spcPts val="1333"/>
              </a:spcBef>
              <a:buSzPct val="75000"/>
              <a:buChar char="•"/>
              <a:defRPr sz="1800">
                <a:solidFill>
                  <a:schemeClr val="accent2"/>
                </a:solidFill>
                <a:latin typeface="Avenir Heavy"/>
                <a:ea typeface="Avenir Heavy"/>
                <a:cs typeface="Avenir Heavy"/>
                <a:sym typeface="Avenir Heavy"/>
              </a:defRPr>
            </a:pP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1573EC3-E95F-1242-90E0-A2413DCB57BA}"/>
              </a:ext>
            </a:extLst>
          </p:cNvPr>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5" name="Picture 4">
            <a:extLst>
              <a:ext uri="{FF2B5EF4-FFF2-40B4-BE49-F238E27FC236}">
                <a16:creationId xmlns:a16="http://schemas.microsoft.com/office/drawing/2014/main" id="{A22EEA2E-D0A6-FD4B-AEDE-B5EF5958A6DE}"/>
              </a:ext>
            </a:extLst>
          </p:cNvPr>
          <p:cNvPicPr>
            <a:picLocks noChangeAspect="1"/>
          </p:cNvPicPr>
          <p:nvPr/>
        </p:nvPicPr>
        <p:blipFill>
          <a:blip r:embed="rId3"/>
          <a:stretch>
            <a:fillRect/>
          </a:stretch>
        </p:blipFill>
        <p:spPr>
          <a:xfrm>
            <a:off x="2619078" y="4289364"/>
            <a:ext cx="7074729" cy="452266"/>
          </a:xfrm>
          <a:prstGeom prst="rect">
            <a:avLst/>
          </a:prstGeom>
        </p:spPr>
      </p:pic>
    </p:spTree>
    <p:extLst>
      <p:ext uri="{BB962C8B-B14F-4D97-AF65-F5344CB8AC3E}">
        <p14:creationId xmlns:p14="http://schemas.microsoft.com/office/powerpoint/2010/main" val="215066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615553"/>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4000" b="1" dirty="0">
                <a:latin typeface="Arial" panose="020B0604020202020204" pitchFamily="34" charset="0"/>
                <a:cs typeface="Arial" panose="020B0604020202020204" pitchFamily="34" charset="0"/>
              </a:rPr>
              <a:t>Example 6</a:t>
            </a:r>
            <a:endParaRPr sz="40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88C557-C345-0141-B320-1C91DC307D50}"/>
              </a:ext>
            </a:extLst>
          </p:cNvPr>
          <p:cNvSpPr>
            <a:spLocks noGrp="1"/>
          </p:cNvSpPr>
          <p:nvPr>
            <p:ph type="sldNum" sz="quarter" idx="12"/>
          </p:nvPr>
        </p:nvSpPr>
        <p:spPr/>
        <p:txBody>
          <a:bodyPr/>
          <a:lstStyle/>
          <a:p>
            <a:fld id="{4FAB73BC-B049-4115-A692-8D63A059BFB8}" type="slidenum">
              <a:rPr lang="en-US" smtClean="0"/>
              <a:pPr/>
              <a:t>40</a:t>
            </a:fld>
            <a:endParaRPr lang="en-US" dirty="0"/>
          </a:p>
        </p:txBody>
      </p:sp>
      <p:sp>
        <p:nvSpPr>
          <p:cNvPr id="9" name="TextBox 8">
            <a:extLst>
              <a:ext uri="{FF2B5EF4-FFF2-40B4-BE49-F238E27FC236}">
                <a16:creationId xmlns:a16="http://schemas.microsoft.com/office/drawing/2014/main" id="{E45B7E9E-E5D0-B34C-892C-115AEA74822C}"/>
              </a:ext>
            </a:extLst>
          </p:cNvPr>
          <p:cNvSpPr txBox="1"/>
          <p:nvPr/>
        </p:nvSpPr>
        <p:spPr>
          <a:xfrm>
            <a:off x="3004457" y="5813454"/>
            <a:ext cx="6568752" cy="646331"/>
          </a:xfrm>
          <a:prstGeom prst="rect">
            <a:avLst/>
          </a:prstGeom>
          <a:noFill/>
        </p:spPr>
        <p:txBody>
          <a:bodyPr wrap="square" rtlCol="0">
            <a:spAutoFit/>
          </a:bodyPr>
          <a:lstStyle/>
          <a:p>
            <a:r>
              <a:rPr lang="en-US" i="1" dirty="0"/>
              <a:t>Refer to notebook : re-example-6</a:t>
            </a:r>
          </a:p>
          <a:p>
            <a:endParaRPr lang="en-US" i="1" dirty="0"/>
          </a:p>
        </p:txBody>
      </p:sp>
      <p:pic>
        <p:nvPicPr>
          <p:cNvPr id="2" name="Picture 1">
            <a:extLst>
              <a:ext uri="{FF2B5EF4-FFF2-40B4-BE49-F238E27FC236}">
                <a16:creationId xmlns:a16="http://schemas.microsoft.com/office/drawing/2014/main" id="{8BEC5B0C-AC88-E942-B16C-A7A9AFBF03D2}"/>
              </a:ext>
            </a:extLst>
          </p:cNvPr>
          <p:cNvPicPr>
            <a:picLocks noChangeAspect="1"/>
          </p:cNvPicPr>
          <p:nvPr/>
        </p:nvPicPr>
        <p:blipFill>
          <a:blip r:embed="rId3"/>
          <a:stretch>
            <a:fillRect/>
          </a:stretch>
        </p:blipFill>
        <p:spPr>
          <a:xfrm>
            <a:off x="367522" y="1296567"/>
            <a:ext cx="11531600" cy="4152900"/>
          </a:xfrm>
          <a:prstGeom prst="rect">
            <a:avLst/>
          </a:prstGeom>
        </p:spPr>
      </p:pic>
      <p:sp>
        <p:nvSpPr>
          <p:cNvPr id="4" name="Rectangle 3"/>
          <p:cNvSpPr/>
          <p:nvPr/>
        </p:nvSpPr>
        <p:spPr>
          <a:xfrm>
            <a:off x="7285572" y="2774071"/>
            <a:ext cx="2167581" cy="461665"/>
          </a:xfrm>
          <a:prstGeom prst="rect">
            <a:avLst/>
          </a:prstGeom>
        </p:spPr>
        <p:txBody>
          <a:bodyPr wrap="none">
            <a:spAutoFit/>
          </a:bodyPr>
          <a:lstStyle/>
          <a:p>
            <a:r>
              <a:rPr lang="en-SG" sz="2400" dirty="0" smtClean="0">
                <a:latin typeface="Arial" panose="020B0604020202020204" pitchFamily="34" charset="0"/>
                <a:cs typeface="Arial" panose="020B0604020202020204" pitchFamily="34" charset="0"/>
              </a:rPr>
              <a:t>With Escape \ </a:t>
            </a:r>
            <a:endParaRPr lang="en-SG" sz="2400" dirty="0"/>
          </a:p>
        </p:txBody>
      </p:sp>
      <p:sp>
        <p:nvSpPr>
          <p:cNvPr id="7" name="Rectangle 6"/>
          <p:cNvSpPr/>
          <p:nvPr/>
        </p:nvSpPr>
        <p:spPr>
          <a:xfrm>
            <a:off x="7285571" y="4111769"/>
            <a:ext cx="2595582" cy="461665"/>
          </a:xfrm>
          <a:prstGeom prst="rect">
            <a:avLst/>
          </a:prstGeom>
        </p:spPr>
        <p:txBody>
          <a:bodyPr wrap="none">
            <a:spAutoFit/>
          </a:bodyPr>
          <a:lstStyle/>
          <a:p>
            <a:r>
              <a:rPr lang="en-SG" sz="2400" dirty="0" smtClean="0">
                <a:latin typeface="Arial" panose="020B0604020202020204" pitchFamily="34" charset="0"/>
                <a:cs typeface="Arial" panose="020B0604020202020204" pitchFamily="34" charset="0"/>
              </a:rPr>
              <a:t>Without Escape \ </a:t>
            </a:r>
            <a:endParaRPr lang="en-SG" sz="2400" dirty="0"/>
          </a:p>
        </p:txBody>
      </p:sp>
    </p:spTree>
    <p:extLst>
      <p:ext uri="{BB962C8B-B14F-4D97-AF65-F5344CB8AC3E}">
        <p14:creationId xmlns:p14="http://schemas.microsoft.com/office/powerpoint/2010/main" val="38748903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EB5F-34F7-A54A-9C45-A10B29C1081A}"/>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Exercise</a:t>
            </a:r>
          </a:p>
        </p:txBody>
      </p:sp>
      <p:sp>
        <p:nvSpPr>
          <p:cNvPr id="4" name="Text Placeholder 3">
            <a:extLst>
              <a:ext uri="{FF2B5EF4-FFF2-40B4-BE49-F238E27FC236}">
                <a16:creationId xmlns:a16="http://schemas.microsoft.com/office/drawing/2014/main" id="{23FFB26F-A16F-4346-845F-8B876BF96D5F}"/>
              </a:ext>
            </a:extLst>
          </p:cNvPr>
          <p:cNvSpPr>
            <a:spLocks noGrp="1"/>
          </p:cNvSpPr>
          <p:nvPr>
            <p:ph type="body" sz="half" idx="2"/>
          </p:nvPr>
        </p:nvSpPr>
        <p:spPr/>
        <p:txBody>
          <a:bodyPr/>
          <a:lstStyle/>
          <a:p>
            <a:endParaRPr lang="en-US" dirty="0"/>
          </a:p>
          <a:p>
            <a:r>
              <a:rPr lang="en-US" sz="2400" b="1" dirty="0">
                <a:latin typeface="Arial" panose="020B0604020202020204" pitchFamily="34" charset="0"/>
                <a:cs typeface="Arial" panose="020B0604020202020204" pitchFamily="34" charset="0"/>
              </a:rPr>
              <a:t>Use regular expression to gain preliminary insights into a large corpus of data</a:t>
            </a:r>
          </a:p>
        </p:txBody>
      </p:sp>
      <p:sp>
        <p:nvSpPr>
          <p:cNvPr id="5" name="Slide Number Placeholder 4">
            <a:extLst>
              <a:ext uri="{FF2B5EF4-FFF2-40B4-BE49-F238E27FC236}">
                <a16:creationId xmlns:a16="http://schemas.microsoft.com/office/drawing/2014/main" id="{BF3BF936-7F3B-9647-B566-32013CF5FA36}"/>
              </a:ext>
            </a:extLst>
          </p:cNvPr>
          <p:cNvSpPr>
            <a:spLocks noGrp="1"/>
          </p:cNvSpPr>
          <p:nvPr>
            <p:ph type="sldNum" sz="quarter" idx="12"/>
          </p:nvPr>
        </p:nvSpPr>
        <p:spPr/>
        <p:txBody>
          <a:bodyPr/>
          <a:lstStyle/>
          <a:p>
            <a:fld id="{4FAB73BC-B049-4115-A692-8D63A059BFB8}" type="slidenum">
              <a:rPr lang="en-US" smtClean="0"/>
              <a:pPr/>
              <a:t>41</a:t>
            </a:fld>
            <a:endParaRPr lang="en-US" dirty="0"/>
          </a:p>
        </p:txBody>
      </p:sp>
      <p:sp>
        <p:nvSpPr>
          <p:cNvPr id="6" name="Rectangle 5">
            <a:extLst>
              <a:ext uri="{FF2B5EF4-FFF2-40B4-BE49-F238E27FC236}">
                <a16:creationId xmlns:a16="http://schemas.microsoft.com/office/drawing/2014/main" id="{FEEC8871-6771-594B-BE81-1F3BBC7E306B}"/>
              </a:ext>
            </a:extLst>
          </p:cNvPr>
          <p:cNvSpPr/>
          <p:nvPr/>
        </p:nvSpPr>
        <p:spPr>
          <a:xfrm>
            <a:off x="4646404" y="842235"/>
            <a:ext cx="4464684" cy="1938992"/>
          </a:xfrm>
          <a:prstGeom prst="rect">
            <a:avLst/>
          </a:prstGeom>
        </p:spPr>
        <p:txBody>
          <a:bodyPr wrap="none">
            <a:spAutoFit/>
          </a:bodyPr>
          <a:lstStyle/>
          <a:p>
            <a:r>
              <a:rPr lang="en-SG" sz="2400" dirty="0">
                <a:solidFill>
                  <a:schemeClr val="tx1">
                    <a:lumMod val="95000"/>
                    <a:lumOff val="5000"/>
                  </a:schemeClr>
                </a:solidFill>
                <a:latin typeface="Arial" panose="020B0604020202020204" pitchFamily="34" charset="0"/>
                <a:cs typeface="Arial" panose="020B0604020202020204" pitchFamily="34" charset="0"/>
              </a:rPr>
              <a:t>Proceed with Jupyter Notebook</a:t>
            </a:r>
          </a:p>
          <a:p>
            <a:endParaRPr lang="en-SG" sz="2400" dirty="0">
              <a:solidFill>
                <a:schemeClr val="tx1">
                  <a:lumMod val="95000"/>
                  <a:lumOff val="5000"/>
                </a:schemeClr>
              </a:solidFill>
              <a:latin typeface="Arial" panose="020B0604020202020204" pitchFamily="34" charset="0"/>
              <a:cs typeface="Arial" panose="020B0604020202020204" pitchFamily="34" charset="0"/>
            </a:endParaRPr>
          </a:p>
          <a:p>
            <a:r>
              <a:rPr lang="en-SG" sz="2400" i="1" dirty="0">
                <a:solidFill>
                  <a:schemeClr val="tx1">
                    <a:lumMod val="95000"/>
                    <a:lumOff val="5000"/>
                  </a:schemeClr>
                </a:solidFill>
                <a:latin typeface="Arial" panose="020B0604020202020204" pitchFamily="34" charset="0"/>
                <a:cs typeface="Arial" panose="020B0604020202020204" pitchFamily="34" charset="0"/>
              </a:rPr>
              <a:t>re-ex-</a:t>
            </a:r>
            <a:r>
              <a:rPr lang="en-SG" sz="2400" i="1" dirty="0" err="1">
                <a:solidFill>
                  <a:schemeClr val="tx1">
                    <a:lumMod val="95000"/>
                    <a:lumOff val="5000"/>
                  </a:schemeClr>
                </a:solidFill>
                <a:latin typeface="Arial" panose="020B0604020202020204" pitchFamily="34" charset="0"/>
                <a:cs typeface="Arial" panose="020B0604020202020204" pitchFamily="34" charset="0"/>
              </a:rPr>
              <a:t>sherlockhomes.ipynb</a:t>
            </a:r>
            <a:endParaRPr lang="en-SG" sz="2400" i="1" dirty="0">
              <a:solidFill>
                <a:schemeClr val="tx1">
                  <a:lumMod val="95000"/>
                  <a:lumOff val="5000"/>
                </a:schemeClr>
              </a:solidFill>
              <a:latin typeface="Arial" panose="020B0604020202020204" pitchFamily="34" charset="0"/>
              <a:cs typeface="Arial" panose="020B0604020202020204" pitchFamily="34" charset="0"/>
            </a:endParaRPr>
          </a:p>
          <a:p>
            <a:endParaRPr lang="en-SG" sz="2400" dirty="0">
              <a:solidFill>
                <a:schemeClr val="tx1">
                  <a:lumMod val="95000"/>
                  <a:lumOff val="5000"/>
                </a:schemeClr>
              </a:solidFill>
              <a:latin typeface="Arial" panose="020B0604020202020204" pitchFamily="34" charset="0"/>
              <a:cs typeface="Arial" panose="020B0604020202020204" pitchFamily="34" charset="0"/>
            </a:endParaRPr>
          </a:p>
          <a:p>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1688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C2B41BD-41B9-7F4C-8EEA-C5F16E227483}"/>
              </a:ext>
            </a:extLst>
          </p:cNvPr>
          <p:cNvSpPr>
            <a:spLocks noGrp="1"/>
          </p:cNvSpPr>
          <p:nvPr>
            <p:ph type="sldNum" sz="quarter" idx="12"/>
          </p:nvPr>
        </p:nvSpPr>
        <p:spPr/>
        <p:txBody>
          <a:bodyPr/>
          <a:lstStyle/>
          <a:p>
            <a:fld id="{4FAB73BC-B049-4115-A692-8D63A059BFB8}" type="slidenum">
              <a:rPr lang="en-US" smtClean="0"/>
              <a:t>42</a:t>
            </a:fld>
            <a:endParaRPr lang="en-US" dirty="0"/>
          </a:p>
        </p:txBody>
      </p:sp>
      <p:sp>
        <p:nvSpPr>
          <p:cNvPr id="2" name="Title 1">
            <a:extLst>
              <a:ext uri="{FF2B5EF4-FFF2-40B4-BE49-F238E27FC236}">
                <a16:creationId xmlns:a16="http://schemas.microsoft.com/office/drawing/2014/main" id="{67BF44E8-3B63-504F-AC84-A3D8E6476D23}"/>
              </a:ext>
            </a:extLst>
          </p:cNvPr>
          <p:cNvSpPr>
            <a:spLocks noGrp="1"/>
          </p:cNvSpPr>
          <p:nvPr>
            <p:ph type="title" idx="4294967295"/>
          </p:nvPr>
        </p:nvSpPr>
        <p:spPr>
          <a:xfrm>
            <a:off x="634130" y="324121"/>
            <a:ext cx="9424269" cy="868363"/>
          </a:xfrm>
        </p:spPr>
        <p:txBody>
          <a:bodyPr/>
          <a:lstStyle/>
          <a:p>
            <a:r>
              <a:rPr lang="en-US" b="1" dirty="0" smtClean="0">
                <a:latin typeface="Arial" panose="020B0604020202020204" pitchFamily="34" charset="0"/>
                <a:cs typeface="Arial" panose="020B0604020202020204" pitchFamily="34" charset="0"/>
              </a:rPr>
              <a:t>Optional Video</a:t>
            </a:r>
            <a:endParaRPr lang="en-US"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6ECD8DA-2728-EE46-874B-B96664F65D3E}"/>
              </a:ext>
            </a:extLst>
          </p:cNvPr>
          <p:cNvSpPr/>
          <p:nvPr/>
        </p:nvSpPr>
        <p:spPr>
          <a:xfrm>
            <a:off x="634130" y="1192484"/>
            <a:ext cx="10578353" cy="3046988"/>
          </a:xfrm>
          <a:prstGeom prst="rect">
            <a:avLst/>
          </a:prstGeom>
        </p:spPr>
        <p:txBody>
          <a:bodyPr wrap="square">
            <a:spAutoFit/>
          </a:bodyP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SG" sz="2400" dirty="0" smtClean="0">
              <a:latin typeface="Arial" panose="020B0604020202020204" pitchFamily="34" charset="0"/>
              <a:cs typeface="Arial" panose="020B0604020202020204" pitchFamily="34" charset="0"/>
            </a:endParaRPr>
          </a:p>
          <a:p>
            <a:r>
              <a:rPr lang="en-SG" sz="2400" dirty="0">
                <a:latin typeface="Arial" panose="020B0604020202020204" pitchFamily="34" charset="0"/>
                <a:cs typeface="Arial" panose="020B0604020202020204" pitchFamily="34" charset="0"/>
              </a:rPr>
              <a:t>Regular </a:t>
            </a:r>
            <a:r>
              <a:rPr lang="en-SG" sz="2400" dirty="0" smtClean="0">
                <a:latin typeface="Arial" panose="020B0604020202020204" pitchFamily="34" charset="0"/>
                <a:cs typeface="Arial" panose="020B0604020202020204" pitchFamily="34" charset="0"/>
              </a:rPr>
              <a:t>Expressions Lecture </a:t>
            </a:r>
            <a:r>
              <a:rPr lang="en-SG" sz="2400" dirty="0">
                <a:latin typeface="Arial" panose="020B0604020202020204" pitchFamily="34" charset="0"/>
                <a:cs typeface="Arial" panose="020B0604020202020204" pitchFamily="34" charset="0"/>
              </a:rPr>
              <a:t>— [ NLP || Dan </a:t>
            </a:r>
            <a:r>
              <a:rPr lang="en-SG" sz="2400" dirty="0" err="1">
                <a:latin typeface="Arial" panose="020B0604020202020204" pitchFamily="34" charset="0"/>
                <a:cs typeface="Arial" panose="020B0604020202020204" pitchFamily="34" charset="0"/>
              </a:rPr>
              <a:t>Jurafsky</a:t>
            </a:r>
            <a:r>
              <a:rPr lang="en-SG" sz="2400" dirty="0">
                <a:latin typeface="Arial" panose="020B0604020202020204" pitchFamily="34" charset="0"/>
                <a:cs typeface="Arial" panose="020B0604020202020204" pitchFamily="34" charset="0"/>
              </a:rPr>
              <a:t> || Stanford University ] - </a:t>
            </a:r>
            <a:r>
              <a:rPr lang="en-SG" sz="2400" dirty="0">
                <a:latin typeface="Arial" panose="020B0604020202020204" pitchFamily="34" charset="0"/>
                <a:cs typeface="Arial" panose="020B0604020202020204" pitchFamily="34" charset="0"/>
                <a:hlinkClick r:id="rId3"/>
              </a:rPr>
              <a:t>https://youtu.be/EyzTQ0OKeNw</a:t>
            </a:r>
            <a:endParaRPr lang="en-SG"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Regular </a:t>
            </a:r>
            <a:r>
              <a:rPr lang="en-US" sz="2400" dirty="0">
                <a:latin typeface="Arial" panose="020B0604020202020204" pitchFamily="34" charset="0"/>
                <a:cs typeface="Arial" panose="020B0604020202020204" pitchFamily="34" charset="0"/>
              </a:rPr>
              <a:t>Expressions in Practical </a:t>
            </a:r>
            <a:r>
              <a:rPr lang="en-US" sz="2400" dirty="0" smtClean="0">
                <a:latin typeface="Arial" panose="020B0604020202020204" pitchFamily="34" charset="0"/>
                <a:cs typeface="Arial" panose="020B0604020202020204" pitchFamily="34" charset="0"/>
              </a:rPr>
              <a:t>NLP - </a:t>
            </a:r>
            <a:r>
              <a:rPr lang="en-US" sz="2400" dirty="0" smtClean="0">
                <a:latin typeface="Arial" panose="020B0604020202020204" pitchFamily="34" charset="0"/>
                <a:cs typeface="Arial" panose="020B0604020202020204" pitchFamily="34" charset="0"/>
                <a:hlinkClick r:id="rId4"/>
              </a:rPr>
              <a:t>https</a:t>
            </a:r>
            <a:r>
              <a:rPr lang="en-US" sz="2400" dirty="0">
                <a:latin typeface="Arial" panose="020B0604020202020204" pitchFamily="34" charset="0"/>
                <a:cs typeface="Arial" panose="020B0604020202020204" pitchFamily="34" charset="0"/>
                <a:hlinkClick r:id="rId4"/>
              </a:rPr>
              <a:t>://</a:t>
            </a:r>
            <a:r>
              <a:rPr lang="en-US" sz="2400" dirty="0" smtClean="0">
                <a:latin typeface="Arial" panose="020B0604020202020204" pitchFamily="34" charset="0"/>
                <a:cs typeface="Arial" panose="020B0604020202020204" pitchFamily="34" charset="0"/>
                <a:hlinkClick r:id="rId4"/>
              </a:rPr>
              <a:t>youtu.be/k242_PpMEsQ</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06146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C2B41BD-41B9-7F4C-8EEA-C5F16E227483}"/>
              </a:ext>
            </a:extLst>
          </p:cNvPr>
          <p:cNvSpPr>
            <a:spLocks noGrp="1"/>
          </p:cNvSpPr>
          <p:nvPr>
            <p:ph type="sldNum" sz="quarter" idx="12"/>
          </p:nvPr>
        </p:nvSpPr>
        <p:spPr/>
        <p:txBody>
          <a:bodyPr/>
          <a:lstStyle/>
          <a:p>
            <a:fld id="{4FAB73BC-B049-4115-A692-8D63A059BFB8}" type="slidenum">
              <a:rPr lang="en-US" smtClean="0"/>
              <a:t>43</a:t>
            </a:fld>
            <a:endParaRPr lang="en-US" dirty="0"/>
          </a:p>
        </p:txBody>
      </p:sp>
      <p:sp>
        <p:nvSpPr>
          <p:cNvPr id="2" name="Title 1">
            <a:extLst>
              <a:ext uri="{FF2B5EF4-FFF2-40B4-BE49-F238E27FC236}">
                <a16:creationId xmlns:a16="http://schemas.microsoft.com/office/drawing/2014/main" id="{67BF44E8-3B63-504F-AC84-A3D8E6476D23}"/>
              </a:ext>
            </a:extLst>
          </p:cNvPr>
          <p:cNvSpPr>
            <a:spLocks noGrp="1"/>
          </p:cNvSpPr>
          <p:nvPr>
            <p:ph type="title" idx="4294967295"/>
          </p:nvPr>
        </p:nvSpPr>
        <p:spPr>
          <a:xfrm>
            <a:off x="634130" y="324121"/>
            <a:ext cx="9424269" cy="868363"/>
          </a:xfrm>
        </p:spPr>
        <p:txBody>
          <a:bodyPr/>
          <a:lstStyle/>
          <a:p>
            <a:r>
              <a:rPr lang="en-US" b="1" dirty="0">
                <a:latin typeface="Arial" panose="020B0604020202020204" pitchFamily="34" charset="0"/>
                <a:cs typeface="Arial" panose="020B0604020202020204" pitchFamily="34" charset="0"/>
              </a:rPr>
              <a:t>References</a:t>
            </a:r>
          </a:p>
        </p:txBody>
      </p:sp>
      <p:sp>
        <p:nvSpPr>
          <p:cNvPr id="7" name="Rectangle 6">
            <a:extLst>
              <a:ext uri="{FF2B5EF4-FFF2-40B4-BE49-F238E27FC236}">
                <a16:creationId xmlns:a16="http://schemas.microsoft.com/office/drawing/2014/main" id="{56ECD8DA-2728-EE46-874B-B96664F65D3E}"/>
              </a:ext>
            </a:extLst>
          </p:cNvPr>
          <p:cNvSpPr/>
          <p:nvPr/>
        </p:nvSpPr>
        <p:spPr>
          <a:xfrm>
            <a:off x="634130" y="1192484"/>
            <a:ext cx="10578353" cy="3416320"/>
          </a:xfrm>
          <a:prstGeom prst="rect">
            <a:avLst/>
          </a:prstGeom>
        </p:spPr>
        <p:txBody>
          <a:bodyPr wrap="square">
            <a:spAutoFit/>
          </a:bodyPr>
          <a:lstStyle/>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Python RE module documentation,  </a:t>
            </a:r>
            <a:r>
              <a:rPr lang="en-SG" sz="2400" dirty="0">
                <a:latin typeface="Arial" panose="020B0604020202020204" pitchFamily="34" charset="0"/>
                <a:cs typeface="Arial" panose="020B0604020202020204" pitchFamily="34" charset="0"/>
                <a:hlinkClick r:id="rId3"/>
              </a:rPr>
              <a:t>https://docs.python.org/3/library/re.html</a:t>
            </a:r>
            <a:endParaRPr lang="en-SG"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Regular expression in Python, </a:t>
            </a:r>
            <a:r>
              <a:rPr lang="en-SG" sz="2400" dirty="0">
                <a:latin typeface="Arial" panose="020B0604020202020204" pitchFamily="34" charset="0"/>
                <a:cs typeface="Arial" panose="020B0604020202020204" pitchFamily="34" charset="0"/>
                <a:hlinkClick r:id="rId4"/>
              </a:rPr>
              <a:t>https://www.w3schools.com/python/python_regex.asp</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SG" sz="2400" dirty="0">
                <a:latin typeface="Arial" panose="020B0604020202020204" pitchFamily="34" charset="0"/>
                <a:cs typeface="Arial" panose="020B0604020202020204" pitchFamily="34" charset="0"/>
              </a:rPr>
              <a:t>Python Regular Expressions</a:t>
            </a:r>
            <a:r>
              <a:rPr lang="en-US" sz="2400" dirty="0">
                <a:latin typeface="Arial" panose="020B0604020202020204" pitchFamily="34" charset="0"/>
                <a:cs typeface="Arial" panose="020B0604020202020204" pitchFamily="34" charset="0"/>
              </a:rPr>
              <a:t>, </a:t>
            </a:r>
            <a:r>
              <a:rPr lang="en-SG" sz="2400" dirty="0">
                <a:latin typeface="Arial" panose="020B0604020202020204" pitchFamily="34" charset="0"/>
                <a:cs typeface="Arial" panose="020B0604020202020204" pitchFamily="34" charset="0"/>
                <a:hlinkClick r:id="rId5"/>
              </a:rPr>
              <a:t>https://developers.google.com/edu/python/regular-expressions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35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sz="3600" b="1" dirty="0">
                <a:latin typeface="Arial" panose="020B0604020202020204" pitchFamily="34" charset="0"/>
                <a:cs typeface="Arial" panose="020B0604020202020204" pitchFamily="34" charset="0"/>
              </a:rPr>
              <a:t>Use Cases for Reg</a:t>
            </a:r>
            <a:r>
              <a:rPr lang="en-US" sz="3600" b="1" dirty="0">
                <a:latin typeface="Arial" panose="020B0604020202020204" pitchFamily="34" charset="0"/>
                <a:cs typeface="Arial" panose="020B0604020202020204" pitchFamily="34" charset="0"/>
              </a:rPr>
              <a:t>E</a:t>
            </a:r>
            <a:r>
              <a:rPr sz="3600" b="1" dirty="0">
                <a:latin typeface="Arial" panose="020B0604020202020204" pitchFamily="34" charset="0"/>
                <a:cs typeface="Arial" panose="020B0604020202020204" pitchFamily="34" charset="0"/>
              </a:rPr>
              <a:t>x</a:t>
            </a:r>
          </a:p>
        </p:txBody>
      </p:sp>
      <p:sp>
        <p:nvSpPr>
          <p:cNvPr id="631" name="How Can We Use Word2Vec?"/>
          <p:cNvSpPr txBox="1"/>
          <p:nvPr/>
        </p:nvSpPr>
        <p:spPr>
          <a:xfrm>
            <a:off x="531136" y="1541166"/>
            <a:ext cx="11516145" cy="5316834"/>
          </a:xfrm>
          <a:prstGeom prst="rect">
            <a:avLst/>
          </a:prstGeom>
          <a:ln w="12700">
            <a:miter lim="400000"/>
          </a:ln>
          <a:extLst>
            <a:ext uri="{C572A759-6A51-4108-AA02-DFA0A04FC94B}">
              <ma14:wrappingTextBoxFlag xmlns:ma14="http://schemas.microsoft.com/office/mac/drawingml/2011/main" xmlns="" val="1"/>
            </a:ext>
          </a:extLst>
        </p:spPr>
        <p:txBody>
          <a:bodyPr wrap="square" lIns="60957" tIns="60957" rIns="60957" bIns="60957">
            <a:spAutoFit/>
          </a:bodyPr>
          <a:lstStyle/>
          <a:p>
            <a:pPr marL="342900" indent="-342900" defTabSz="609585">
              <a:spcBef>
                <a:spcPts val="1333"/>
              </a:spcBef>
              <a:buSzPct val="75000"/>
              <a:buFont typeface="Arial" panose="020B0604020202020204" pitchFamily="34" charset="0"/>
              <a:buChar char="•"/>
              <a:defRPr sz="1800">
                <a:solidFill>
                  <a:schemeClr val="accent2"/>
                </a:solidFill>
                <a:latin typeface="Avenir Heavy"/>
                <a:ea typeface="Avenir Heavy"/>
                <a:cs typeface="Avenir Heavy"/>
                <a:sym typeface="Avenir Heavy"/>
              </a:defRPr>
            </a:pPr>
            <a:r>
              <a:rPr sz="2400" dirty="0">
                <a:solidFill>
                  <a:schemeClr val="tx1">
                    <a:lumMod val="85000"/>
                    <a:lumOff val="15000"/>
                  </a:schemeClr>
                </a:solidFill>
                <a:latin typeface="Arial" panose="020B0604020202020204" pitchFamily="34" charset="0"/>
                <a:cs typeface="Arial" panose="020B0604020202020204" pitchFamily="34" charset="0"/>
              </a:rPr>
              <a:t>Parsing documents with </a:t>
            </a:r>
            <a:r>
              <a:rPr lang="en-US" sz="2400" dirty="0">
                <a:solidFill>
                  <a:schemeClr val="tx1">
                    <a:lumMod val="85000"/>
                    <a:lumOff val="15000"/>
                  </a:schemeClr>
                </a:solidFill>
                <a:latin typeface="Arial" panose="020B0604020202020204" pitchFamily="34" charset="0"/>
                <a:cs typeface="Arial" panose="020B0604020202020204" pitchFamily="34" charset="0"/>
              </a:rPr>
              <a:t>structured layout </a:t>
            </a:r>
          </a:p>
          <a:p>
            <a:pPr defTabSz="609585">
              <a:spcBef>
                <a:spcPts val="1333"/>
              </a:spcBef>
              <a:buSzPct val="75000"/>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	</a:t>
            </a:r>
            <a:r>
              <a:rPr lang="en-US" sz="2400" i="1" dirty="0">
                <a:solidFill>
                  <a:schemeClr val="tx1">
                    <a:lumMod val="85000"/>
                    <a:lumOff val="15000"/>
                  </a:schemeClr>
                </a:solidFill>
                <a:latin typeface="Arial" panose="020B0604020202020204" pitchFamily="34" charset="0"/>
                <a:cs typeface="Arial" panose="020B0604020202020204" pitchFamily="34" charset="0"/>
              </a:rPr>
              <a:t>- </a:t>
            </a:r>
            <a:r>
              <a:rPr sz="2400" i="1" dirty="0">
                <a:solidFill>
                  <a:schemeClr val="tx1">
                    <a:lumMod val="85000"/>
                    <a:lumOff val="15000"/>
                  </a:schemeClr>
                </a:solidFill>
                <a:latin typeface="Arial" panose="020B0604020202020204" pitchFamily="34" charset="0"/>
                <a:cs typeface="Arial" panose="020B0604020202020204" pitchFamily="34" charset="0"/>
              </a:rPr>
              <a:t>HTML, find all </a:t>
            </a:r>
            <a:r>
              <a:rPr lang="en-US" sz="2400" i="1" dirty="0">
                <a:solidFill>
                  <a:schemeClr val="tx1">
                    <a:lumMod val="85000"/>
                    <a:lumOff val="15000"/>
                  </a:schemeClr>
                </a:solidFill>
                <a:latin typeface="Arial" panose="020B0604020202020204" pitchFamily="34" charset="0"/>
                <a:cs typeface="Arial" panose="020B0604020202020204" pitchFamily="34" charset="0"/>
              </a:rPr>
              <a:t>text </a:t>
            </a:r>
            <a:r>
              <a:rPr sz="2400" i="1" dirty="0">
                <a:solidFill>
                  <a:schemeClr val="tx1">
                    <a:lumMod val="85000"/>
                    <a:lumOff val="15000"/>
                  </a:schemeClr>
                </a:solidFill>
                <a:latin typeface="Arial" panose="020B0604020202020204" pitchFamily="34" charset="0"/>
                <a:cs typeface="Arial" panose="020B0604020202020204" pitchFamily="34" charset="0"/>
              </a:rPr>
              <a:t>within &lt;</a:t>
            </a:r>
            <a:r>
              <a:rPr lang="en-US" sz="2400" i="1" dirty="0">
                <a:solidFill>
                  <a:schemeClr val="tx1">
                    <a:lumMod val="85000"/>
                    <a:lumOff val="15000"/>
                  </a:schemeClr>
                </a:solidFill>
                <a:latin typeface="Arial" panose="020B0604020202020204" pitchFamily="34" charset="0"/>
                <a:cs typeface="Arial" panose="020B0604020202020204" pitchFamily="34" charset="0"/>
              </a:rPr>
              <a:t>p</a:t>
            </a:r>
            <a:r>
              <a:rPr sz="2400" i="1" dirty="0">
                <a:solidFill>
                  <a:schemeClr val="tx1">
                    <a:lumMod val="85000"/>
                    <a:lumOff val="15000"/>
                  </a:schemeClr>
                </a:solidFill>
                <a:latin typeface="Arial" panose="020B0604020202020204" pitchFamily="34" charset="0"/>
                <a:cs typeface="Arial" panose="020B0604020202020204" pitchFamily="34" charset="0"/>
              </a:rPr>
              <a:t>&gt; </a:t>
            </a:r>
            <a:r>
              <a:rPr lang="en-US" sz="2400" i="1" dirty="0">
                <a:solidFill>
                  <a:schemeClr val="tx1">
                    <a:lumMod val="85000"/>
                    <a:lumOff val="15000"/>
                  </a:schemeClr>
                </a:solidFill>
                <a:latin typeface="Arial" panose="020B0604020202020204" pitchFamily="34" charset="0"/>
                <a:cs typeface="Arial" panose="020B0604020202020204" pitchFamily="34" charset="0"/>
              </a:rPr>
              <a:t>and &lt;/p&gt;</a:t>
            </a:r>
            <a:r>
              <a:rPr sz="2400" i="1" dirty="0">
                <a:solidFill>
                  <a:schemeClr val="tx1">
                    <a:lumMod val="85000"/>
                    <a:lumOff val="15000"/>
                  </a:schemeClr>
                </a:solidFill>
                <a:latin typeface="Arial" panose="020B0604020202020204" pitchFamily="34" charset="0"/>
                <a:cs typeface="Arial" panose="020B0604020202020204" pitchFamily="34" charset="0"/>
              </a:rPr>
              <a:t>tags</a:t>
            </a:r>
            <a:endParaRPr lang="en-US" sz="2400" i="1" dirty="0">
              <a:solidFill>
                <a:schemeClr val="tx1">
                  <a:lumMod val="85000"/>
                  <a:lumOff val="15000"/>
                </a:schemeClr>
              </a:solidFill>
              <a:latin typeface="Arial" panose="020B0604020202020204" pitchFamily="34" charset="0"/>
              <a:cs typeface="Arial" panose="020B0604020202020204" pitchFamily="34" charset="0"/>
            </a:endParaRPr>
          </a:p>
          <a:p>
            <a:pPr marL="342900" indent="-342900" defTabSz="609585">
              <a:spcBef>
                <a:spcPts val="1333"/>
              </a:spcBef>
              <a:buSzPct val="75000"/>
              <a:buFont typeface="Arial" panose="020B0604020202020204" pitchFamily="34" charset="0"/>
              <a:buChar char="•"/>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Handling personal identifiable information (PII)	</a:t>
            </a:r>
          </a:p>
          <a:p>
            <a:pPr defTabSz="609585">
              <a:spcBef>
                <a:spcPts val="1333"/>
              </a:spcBef>
              <a:buSzPct val="75000"/>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	</a:t>
            </a:r>
            <a:r>
              <a:rPr lang="en-US" sz="2400" i="1" dirty="0">
                <a:solidFill>
                  <a:schemeClr val="tx1">
                    <a:lumMod val="85000"/>
                    <a:lumOff val="15000"/>
                  </a:schemeClr>
                </a:solidFill>
                <a:latin typeface="Arial" panose="020B0604020202020204" pitchFamily="34" charset="0"/>
                <a:cs typeface="Arial" panose="020B0604020202020204" pitchFamily="34" charset="0"/>
              </a:rPr>
              <a:t>- Is there something in the text that looks like NRIC</a:t>
            </a:r>
            <a:r>
              <a:rPr lang="en-US" sz="2400" dirty="0">
                <a:solidFill>
                  <a:schemeClr val="tx1">
                    <a:lumMod val="85000"/>
                    <a:lumOff val="15000"/>
                  </a:schemeClr>
                </a:solidFill>
                <a:latin typeface="Arial" panose="020B0604020202020204" pitchFamily="34" charset="0"/>
                <a:cs typeface="Arial" panose="020B0604020202020204" pitchFamily="34" charset="0"/>
              </a:rPr>
              <a:t>?</a:t>
            </a:r>
            <a:endParaRPr lang="en-SG" sz="24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defTabSz="609585">
              <a:spcBef>
                <a:spcPts val="1333"/>
              </a:spcBef>
              <a:buSzPct val="75000"/>
              <a:buFont typeface="Arial" panose="020B0604020202020204" pitchFamily="34" charset="0"/>
              <a:buChar char="•"/>
              <a:defRPr sz="1800">
                <a:solidFill>
                  <a:schemeClr val="accent2"/>
                </a:solidFill>
                <a:latin typeface="Avenir Heavy"/>
                <a:ea typeface="Avenir Heavy"/>
                <a:cs typeface="Avenir Heavy"/>
                <a:sym typeface="Avenir Heavy"/>
              </a:defRPr>
            </a:pPr>
            <a:r>
              <a:rPr lang="en-SG" sz="2400" dirty="0">
                <a:solidFill>
                  <a:schemeClr val="tx1">
                    <a:lumMod val="85000"/>
                    <a:lumOff val="15000"/>
                  </a:schemeClr>
                </a:solidFill>
                <a:latin typeface="Arial" panose="020B0604020202020204" pitchFamily="34" charset="0"/>
                <a:cs typeface="Arial" panose="020B0604020202020204" pitchFamily="34" charset="0"/>
              </a:rPr>
              <a:t>Find logical "cut point" of huge corpus of document</a:t>
            </a:r>
          </a:p>
          <a:p>
            <a:pPr defTabSz="609585">
              <a:spcBef>
                <a:spcPts val="1333"/>
              </a:spcBef>
              <a:buSzPct val="75000"/>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	- </a:t>
            </a:r>
            <a:r>
              <a:rPr lang="en-US" sz="2400" i="1" dirty="0">
                <a:solidFill>
                  <a:schemeClr val="tx1">
                    <a:lumMod val="85000"/>
                    <a:lumOff val="15000"/>
                  </a:schemeClr>
                </a:solidFill>
                <a:latin typeface="Arial" panose="020B0604020202020204" pitchFamily="34" charset="0"/>
                <a:cs typeface="Arial" panose="020B0604020202020204" pitchFamily="34" charset="0"/>
              </a:rPr>
              <a:t>Find start and end of sentences</a:t>
            </a:r>
          </a:p>
          <a:p>
            <a:pPr marL="342900" indent="-342900" defTabSz="609585">
              <a:spcBef>
                <a:spcPts val="1333"/>
              </a:spcBef>
              <a:buSzPct val="75000"/>
              <a:buFont typeface="Arial" panose="020B0604020202020204" pitchFamily="34" charset="0"/>
              <a:buChar char="•"/>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Replace unwanted characters or hidden text encoding </a:t>
            </a:r>
          </a:p>
          <a:p>
            <a:pPr lvl="1" defTabSz="609585">
              <a:spcBef>
                <a:spcPts val="1333"/>
              </a:spcBef>
              <a:buSzPct val="75000"/>
              <a:defRPr sz="1800">
                <a:solidFill>
                  <a:schemeClr val="accent2"/>
                </a:solidFill>
                <a:latin typeface="Avenir Heavy"/>
                <a:ea typeface="Avenir Heavy"/>
                <a:cs typeface="Avenir Heavy"/>
                <a:sym typeface="Avenir Heavy"/>
              </a:defRPr>
            </a:pPr>
            <a:r>
              <a:rPr lang="en-US" sz="2400" dirty="0">
                <a:solidFill>
                  <a:schemeClr val="tx1">
                    <a:lumMod val="85000"/>
                    <a:lumOff val="15000"/>
                  </a:schemeClr>
                </a:solidFill>
                <a:latin typeface="Arial" panose="020B0604020202020204" pitchFamily="34" charset="0"/>
                <a:cs typeface="Arial" panose="020B0604020202020204" pitchFamily="34" charset="0"/>
              </a:rPr>
              <a:t>- </a:t>
            </a:r>
            <a:r>
              <a:rPr lang="en-US" sz="2400" i="1" dirty="0">
                <a:solidFill>
                  <a:schemeClr val="tx1">
                    <a:lumMod val="85000"/>
                    <a:lumOff val="15000"/>
                  </a:schemeClr>
                </a:solidFill>
                <a:latin typeface="Arial" panose="020B0604020202020204" pitchFamily="34" charset="0"/>
                <a:cs typeface="Arial" panose="020B0604020202020204" pitchFamily="34" charset="0"/>
              </a:rPr>
              <a:t>Line breaks</a:t>
            </a:r>
            <a:endParaRPr lang="en-SG" sz="2400" i="1" dirty="0">
              <a:solidFill>
                <a:schemeClr val="tx1">
                  <a:lumMod val="85000"/>
                  <a:lumOff val="15000"/>
                </a:schemeClr>
              </a:solidFill>
              <a:latin typeface="Arial" panose="020B0604020202020204" pitchFamily="34" charset="0"/>
              <a:cs typeface="Arial" panose="020B0604020202020204" pitchFamily="34" charset="0"/>
            </a:endParaRPr>
          </a:p>
          <a:p>
            <a:pPr defTabSz="609585">
              <a:spcBef>
                <a:spcPts val="1333"/>
              </a:spcBef>
              <a:buSzPct val="75000"/>
              <a:defRPr sz="1800">
                <a:solidFill>
                  <a:schemeClr val="accent2"/>
                </a:solidFill>
                <a:latin typeface="Avenir Heavy"/>
                <a:ea typeface="Avenir Heavy"/>
                <a:cs typeface="Avenir Heavy"/>
                <a:sym typeface="Avenir Heavy"/>
              </a:defRPr>
            </a:pPr>
            <a:endParaRPr lang="en-US" sz="2400" dirty="0">
              <a:solidFill>
                <a:schemeClr val="tx1">
                  <a:lumMod val="95000"/>
                  <a:lumOff val="5000"/>
                </a:schemeClr>
              </a:solidFill>
              <a:latin typeface="Arial" panose="020B0604020202020204" pitchFamily="34" charset="0"/>
              <a:cs typeface="Arial" panose="020B0604020202020204" pitchFamily="34" charset="0"/>
            </a:endParaRPr>
          </a:p>
          <a:p>
            <a:pPr defTabSz="609585">
              <a:spcBef>
                <a:spcPts val="1333"/>
              </a:spcBef>
              <a:buSzPct val="75000"/>
              <a:defRPr sz="1800">
                <a:solidFill>
                  <a:schemeClr val="accent2"/>
                </a:solidFill>
                <a:latin typeface="Avenir Heavy"/>
                <a:ea typeface="Avenir Heavy"/>
                <a:cs typeface="Avenir Heavy"/>
                <a:sym typeface="Avenir Heavy"/>
              </a:defRPr>
            </a:pPr>
            <a:endParaRPr lang="en-SG"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345FDC39-4945-F54A-9663-67416E6580C9}"/>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3" name="Rectangle 1"/>
          <p:cNvSpPr>
            <a:spLocks noChangeArrowheads="1"/>
          </p:cNvSpPr>
          <p:nvPr/>
        </p:nvSpPr>
        <p:spPr bwMode="auto">
          <a:xfrm>
            <a:off x="4165600" y="1356785450"/>
            <a:ext cx="3860800" cy="0"/>
          </a:xfrm>
          <a:prstGeom prst="rect">
            <a:avLst/>
          </a:prstGeom>
          <a:solidFill>
            <a:srgbClr val="EAF4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0" b="0" i="0" u="none" strike="noStrike" cap="none" normalizeH="0" baseline="0">
              <a:ln>
                <a:noFill/>
              </a:ln>
              <a:solidFill>
                <a:srgbClr val="222222"/>
              </a:solidFill>
              <a:effectLst/>
              <a:latin typeface="inherit"/>
            </a:endParaRPr>
          </a:p>
          <a:p>
            <a:pPr marL="457200" marR="0" lvl="1" indent="0" algn="ctr" defTabSz="914400" rtl="0" eaLnBrk="0" fontAlgn="base" latinLnBrk="0" hangingPunct="0">
              <a:lnSpc>
                <a:spcPct val="100000"/>
              </a:lnSpc>
              <a:spcBef>
                <a:spcPct val="0"/>
              </a:spcBef>
              <a:spcAft>
                <a:spcPct val="0"/>
              </a:spcAft>
              <a:buClrTx/>
              <a:buSzTx/>
              <a:buFontTx/>
              <a:buChar char="•"/>
              <a:tabLst/>
            </a:pPr>
            <a:r>
              <a:rPr kumimoji="0" lang="en-US" altLang="en-US" sz="10000" b="0" i="0" u="none" strike="noStrike" cap="none" normalizeH="0" baseline="0">
                <a:ln>
                  <a:noFill/>
                </a:ln>
                <a:solidFill>
                  <a:srgbClr val="222222"/>
                </a:solidFill>
                <a:effectLst/>
                <a:latin typeface="inherit"/>
              </a:rPr>
              <a:t>remove/replace unwanted characters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a:ln>
                  <a:noFill/>
                </a:ln>
                <a:solidFill>
                  <a:srgbClr val="222222"/>
                </a:solidFill>
                <a:effectLst/>
                <a:latin typeface="Source Sans Pro"/>
              </a:rPr>
              <a:t/>
            </a:r>
            <a:br>
              <a:rPr kumimoji="0" lang="en-US" altLang="en-US" sz="400" b="0" i="0" u="none" strike="noStrike" cap="none" normalizeH="0" baseline="0">
                <a:ln>
                  <a:noFill/>
                </a:ln>
                <a:solidFill>
                  <a:srgbClr val="222222"/>
                </a:solidFill>
                <a:effectLst/>
                <a:latin typeface="Source Sans Pr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50275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a:latin typeface="Arial" panose="020B0604020202020204" pitchFamily="34" charset="0"/>
                <a:cs typeface="Arial" panose="020B0604020202020204" pitchFamily="34" charset="0"/>
              </a:rPr>
              <a:t>Your First Regular Expression</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extBox 6">
            <a:extLst>
              <a:ext uri="{FF2B5EF4-FFF2-40B4-BE49-F238E27FC236}">
                <a16:creationId xmlns:a16="http://schemas.microsoft.com/office/drawing/2014/main" id="{0AC0F42B-094D-F549-B74C-21CD4CA4BC01}"/>
              </a:ext>
            </a:extLst>
          </p:cNvPr>
          <p:cNvSpPr txBox="1"/>
          <p:nvPr/>
        </p:nvSpPr>
        <p:spPr>
          <a:xfrm>
            <a:off x="531136" y="1260489"/>
            <a:ext cx="10428713"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Matching fixed strings </a:t>
            </a:r>
          </a:p>
          <a:p>
            <a:endParaRPr lang="en-US" sz="2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531136" y="2168843"/>
            <a:ext cx="11268578" cy="3461249"/>
          </a:xfrm>
          <a:prstGeom prst="rect">
            <a:avLst/>
          </a:prstGeom>
        </p:spPr>
      </p:pic>
      <p:sp>
        <p:nvSpPr>
          <p:cNvPr id="4" name="Rectangle 3"/>
          <p:cNvSpPr/>
          <p:nvPr/>
        </p:nvSpPr>
        <p:spPr>
          <a:xfrm>
            <a:off x="8268789" y="4781006"/>
            <a:ext cx="3696788" cy="1123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0367" indent="-140367">
              <a:buSzPct val="100000"/>
              <a:buChar char="•"/>
              <a:defRPr sz="1600"/>
            </a:pPr>
            <a:r>
              <a:rPr lang="en-SG">
                <a:hlinkClick r:id="rId4"/>
              </a:rPr>
              <a:t>https://pythex.org/</a:t>
            </a:r>
            <a:endParaRPr lang="en-SG" dirty="0"/>
          </a:p>
        </p:txBody>
      </p:sp>
      <p:sp>
        <p:nvSpPr>
          <p:cNvPr id="8" name="Rectangle 7"/>
          <p:cNvSpPr/>
          <p:nvPr/>
        </p:nvSpPr>
        <p:spPr>
          <a:xfrm>
            <a:off x="8769293" y="240213"/>
            <a:ext cx="3196284" cy="523220"/>
          </a:xfrm>
          <a:prstGeom prst="rect">
            <a:avLst/>
          </a:prstGeom>
        </p:spPr>
        <p:txBody>
          <a:bodyPr wrap="square">
            <a:spAutoFit/>
          </a:bodyPr>
          <a:lstStyle/>
          <a:p>
            <a:pPr>
              <a:buSzPct val="100000"/>
              <a:defRPr sz="1600"/>
            </a:pPr>
            <a:r>
              <a:rPr lang="en-SG" sz="2800" dirty="0">
                <a:hlinkClick r:id="rId4"/>
              </a:rPr>
              <a:t>https://pythex.org/</a:t>
            </a:r>
            <a:endParaRPr lang="en-SG" sz="2800" dirty="0"/>
          </a:p>
        </p:txBody>
      </p:sp>
    </p:spTree>
    <p:extLst>
      <p:ext uri="{BB962C8B-B14F-4D97-AF65-F5344CB8AC3E}">
        <p14:creationId xmlns:p14="http://schemas.microsoft.com/office/powerpoint/2010/main" val="2303645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object 2"/>
          <p:cNvSpPr txBox="1"/>
          <p:nvPr/>
        </p:nvSpPr>
        <p:spPr>
          <a:xfrm>
            <a:off x="531136" y="409490"/>
            <a:ext cx="11250441" cy="5539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lvl1pPr indent="9525">
              <a:defRPr sz="3000" spc="-26">
                <a:solidFill>
                  <a:srgbClr val="000000"/>
                </a:solidFill>
                <a:latin typeface="Avenir Book"/>
                <a:ea typeface="Avenir Book"/>
                <a:cs typeface="Avenir Book"/>
                <a:sym typeface="Avenir Book"/>
              </a:defRPr>
            </a:lvl1pPr>
          </a:lstStyle>
          <a:p>
            <a:r>
              <a:rPr lang="en-US" sz="3600" b="1" dirty="0">
                <a:latin typeface="Arial" panose="020B0604020202020204" pitchFamily="34" charset="0"/>
                <a:cs typeface="Arial" panose="020B0604020202020204" pitchFamily="34" charset="0"/>
              </a:rPr>
              <a:t>Special Sequence / Symbols</a:t>
            </a:r>
            <a:endParaRPr sz="3600" b="1"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F7C2AC-B155-7D40-8241-0F96DD3356B2}"/>
              </a:ext>
            </a:extLst>
          </p:cNvPr>
          <p:cNvSpPr>
            <a:spLocks noGrp="1"/>
          </p:cNvSpPr>
          <p:nvPr>
            <p:ph type="sldNum" sz="quarter" idx="12"/>
          </p:nvPr>
        </p:nvSpPr>
        <p:spPr/>
        <p:txBody>
          <a:bodyPr/>
          <a:lstStyle/>
          <a:p>
            <a:fld id="{4FAB73BC-B049-4115-A692-8D63A059BFB8}" type="slidenum">
              <a:rPr lang="en-US" smtClean="0"/>
              <a:pPr/>
              <a:t>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9247094"/>
              </p:ext>
            </p:extLst>
          </p:nvPr>
        </p:nvGraphicFramePr>
        <p:xfrm>
          <a:off x="738716" y="1144215"/>
          <a:ext cx="10835280" cy="4673511"/>
        </p:xfrm>
        <a:graphic>
          <a:graphicData uri="http://schemas.openxmlformats.org/drawingml/2006/table">
            <a:tbl>
              <a:tblPr>
                <a:tableStyleId>{5940675A-B579-460E-94D1-54222C63F5DA}</a:tableStyleId>
              </a:tblPr>
              <a:tblGrid>
                <a:gridCol w="2360428">
                  <a:extLst>
                    <a:ext uri="{9D8B030D-6E8A-4147-A177-3AD203B41FA5}">
                      <a16:colId xmlns:a16="http://schemas.microsoft.com/office/drawing/2014/main" val="1842983310"/>
                    </a:ext>
                  </a:extLst>
                </a:gridCol>
                <a:gridCol w="8474852">
                  <a:extLst>
                    <a:ext uri="{9D8B030D-6E8A-4147-A177-3AD203B41FA5}">
                      <a16:colId xmlns:a16="http://schemas.microsoft.com/office/drawing/2014/main" val="2804797162"/>
                    </a:ext>
                  </a:extLst>
                </a:gridCol>
              </a:tblGrid>
              <a:tr h="568842">
                <a:tc>
                  <a:txBody>
                    <a:bodyPr/>
                    <a:lstStyle/>
                    <a:p>
                      <a:pPr algn="l" fontAlgn="t"/>
                      <a:r>
                        <a:rPr lang="en-US" sz="2400" dirty="0">
                          <a:effectLst/>
                          <a:latin typeface="Arial" panose="020B0604020202020204" pitchFamily="34" charset="0"/>
                          <a:cs typeface="Arial" panose="020B0604020202020204" pitchFamily="34" charset="0"/>
                        </a:rPr>
                        <a:t>\d</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Digits in 0123456789</a:t>
                      </a:r>
                    </a:p>
                  </a:txBody>
                  <a:tcPr marL="26396" marR="26396" marT="26396" marB="26396"/>
                </a:tc>
                <a:extLst>
                  <a:ext uri="{0D108BD9-81ED-4DB2-BD59-A6C34878D82A}">
                    <a16:rowId xmlns:a16="http://schemas.microsoft.com/office/drawing/2014/main" val="4171997670"/>
                  </a:ext>
                </a:extLst>
              </a:tr>
              <a:tr h="531627">
                <a:tc>
                  <a:txBody>
                    <a:bodyPr/>
                    <a:lstStyle/>
                    <a:p>
                      <a:pPr algn="l" fontAlgn="t"/>
                      <a:r>
                        <a:rPr lang="en-SG" sz="2400" dirty="0">
                          <a:effectLst/>
                          <a:latin typeface="Arial" panose="020B0604020202020204" pitchFamily="34" charset="0"/>
                          <a:cs typeface="Arial" panose="020B0604020202020204" pitchFamily="34" charset="0"/>
                        </a:rPr>
                        <a:t>\D</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Non-digits</a:t>
                      </a:r>
                    </a:p>
                  </a:txBody>
                  <a:tcPr marL="26396" marR="26396" marT="26396" marB="26396"/>
                </a:tc>
                <a:extLst>
                  <a:ext uri="{0D108BD9-81ED-4DB2-BD59-A6C34878D82A}">
                    <a16:rowId xmlns:a16="http://schemas.microsoft.com/office/drawing/2014/main" val="2906640151"/>
                  </a:ext>
                </a:extLst>
              </a:tr>
              <a:tr h="600870">
                <a:tc>
                  <a:txBody>
                    <a:bodyPr/>
                    <a:lstStyle/>
                    <a:p>
                      <a:pPr algn="l" fontAlgn="t"/>
                      <a:r>
                        <a:rPr lang="en-SG" sz="2400" dirty="0">
                          <a:effectLst/>
                          <a:latin typeface="Arial" panose="020B0604020202020204" pitchFamily="34" charset="0"/>
                          <a:cs typeface="Arial" panose="020B0604020202020204" pitchFamily="34" charset="0"/>
                        </a:rPr>
                        <a:t>\w</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Letters, digits</a:t>
                      </a:r>
                      <a:r>
                        <a:rPr lang="en-US" sz="2400" baseline="0" dirty="0">
                          <a:effectLst/>
                          <a:latin typeface="Arial" panose="020B0604020202020204" pitchFamily="34" charset="0"/>
                          <a:cs typeface="Arial" panose="020B0604020202020204" pitchFamily="34" charset="0"/>
                        </a:rPr>
                        <a:t> and _</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2213263262"/>
                  </a:ext>
                </a:extLst>
              </a:tr>
              <a:tr h="480404">
                <a:tc>
                  <a:txBody>
                    <a:bodyPr/>
                    <a:lstStyle/>
                    <a:p>
                      <a:pPr algn="l" fontAlgn="t"/>
                      <a:r>
                        <a:rPr lang="en-SG" sz="2400" dirty="0">
                          <a:effectLst/>
                          <a:latin typeface="Arial" panose="020B0604020202020204" pitchFamily="34" charset="0"/>
                          <a:cs typeface="Arial" panose="020B0604020202020204" pitchFamily="34" charset="0"/>
                        </a:rPr>
                        <a:t>\W</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Non-words</a:t>
                      </a:r>
                    </a:p>
                  </a:txBody>
                  <a:tcPr marL="26396" marR="26396" marT="26396" marB="26396"/>
                </a:tc>
                <a:extLst>
                  <a:ext uri="{0D108BD9-81ED-4DB2-BD59-A6C34878D82A}">
                    <a16:rowId xmlns:a16="http://schemas.microsoft.com/office/drawing/2014/main" val="4217979957"/>
                  </a:ext>
                </a:extLst>
              </a:tr>
              <a:tr h="622942">
                <a:tc>
                  <a:txBody>
                    <a:bodyPr/>
                    <a:lstStyle/>
                    <a:p>
                      <a:pPr algn="l" fontAlgn="t"/>
                      <a:r>
                        <a:rPr lang="en-SG" sz="2400" dirty="0">
                          <a:effectLst/>
                          <a:latin typeface="Arial" panose="020B0604020202020204" pitchFamily="34" charset="0"/>
                          <a:cs typeface="Arial" panose="020B0604020202020204" pitchFamily="34" charset="0"/>
                        </a:rPr>
                        <a:t>\t</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tab</a:t>
                      </a:r>
                    </a:p>
                  </a:txBody>
                  <a:tcPr marL="26396" marR="26396" marT="26396" marB="26396"/>
                </a:tc>
                <a:extLst>
                  <a:ext uri="{0D108BD9-81ED-4DB2-BD59-A6C34878D82A}">
                    <a16:rowId xmlns:a16="http://schemas.microsoft.com/office/drawing/2014/main" val="51607872"/>
                  </a:ext>
                </a:extLst>
              </a:tr>
              <a:tr h="622942">
                <a:tc>
                  <a:txBody>
                    <a:bodyPr/>
                    <a:lstStyle/>
                    <a:p>
                      <a:pPr algn="l" fontAlgn="t"/>
                      <a:r>
                        <a:rPr lang="en-US" sz="2400" dirty="0">
                          <a:effectLst/>
                          <a:latin typeface="Arial" panose="020B0604020202020204" pitchFamily="34" charset="0"/>
                          <a:cs typeface="Arial" panose="020B0604020202020204" pitchFamily="34" charset="0"/>
                        </a:rPr>
                        <a:t>\n</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new line</a:t>
                      </a:r>
                    </a:p>
                  </a:txBody>
                  <a:tcPr marL="26396" marR="26396" marT="26396" marB="26396"/>
                </a:tc>
                <a:extLst>
                  <a:ext uri="{0D108BD9-81ED-4DB2-BD59-A6C34878D82A}">
                    <a16:rowId xmlns:a16="http://schemas.microsoft.com/office/drawing/2014/main" val="3220079025"/>
                  </a:ext>
                </a:extLst>
              </a:tr>
              <a:tr h="622942">
                <a:tc>
                  <a:txBody>
                    <a:bodyPr/>
                    <a:lstStyle/>
                    <a:p>
                      <a:pPr algn="l" fontAlgn="t"/>
                      <a:r>
                        <a:rPr lang="en-US" sz="2400" dirty="0">
                          <a:effectLst/>
                          <a:latin typeface="Arial" panose="020B0604020202020204" pitchFamily="34" charset="0"/>
                          <a:cs typeface="Arial" panose="020B0604020202020204" pitchFamily="34" charset="0"/>
                        </a:rPr>
                        <a:t>\r</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Return</a:t>
                      </a:r>
                    </a:p>
                  </a:txBody>
                  <a:tcPr marL="26396" marR="26396" marT="26396" marB="26396"/>
                </a:tc>
                <a:extLst>
                  <a:ext uri="{0D108BD9-81ED-4DB2-BD59-A6C34878D82A}">
                    <a16:rowId xmlns:a16="http://schemas.microsoft.com/office/drawing/2014/main" val="2934103338"/>
                  </a:ext>
                </a:extLst>
              </a:tr>
              <a:tr h="622942">
                <a:tc>
                  <a:txBody>
                    <a:bodyPr/>
                    <a:lstStyle/>
                    <a:p>
                      <a:pPr algn="l" fontAlgn="t"/>
                      <a:r>
                        <a:rPr lang="en-US" sz="2400" dirty="0">
                          <a:effectLst/>
                          <a:latin typeface="Arial" panose="020B0604020202020204" pitchFamily="34" charset="0"/>
                          <a:cs typeface="Arial" panose="020B0604020202020204" pitchFamily="34" charset="0"/>
                        </a:rPr>
                        <a:t>\s</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White space</a:t>
                      </a:r>
                      <a:r>
                        <a:rPr lang="en-US" sz="2400" baseline="0" dirty="0">
                          <a:effectLst/>
                          <a:latin typeface="Arial" panose="020B0604020202020204" pitchFamily="34" charset="0"/>
                          <a:cs typeface="Arial" panose="020B0604020202020204" pitchFamily="34" charset="0"/>
                        </a:rPr>
                        <a:t>s, including tabs, new lines , return</a:t>
                      </a:r>
                      <a:endParaRPr lang="en-US" sz="2400" dirty="0">
                        <a:effectLst/>
                        <a:latin typeface="Arial" panose="020B0604020202020204" pitchFamily="34" charset="0"/>
                        <a:cs typeface="Arial" panose="020B0604020202020204" pitchFamily="34" charset="0"/>
                      </a:endParaRPr>
                    </a:p>
                  </a:txBody>
                  <a:tcPr marL="26396" marR="26396" marT="26396" marB="26396"/>
                </a:tc>
                <a:extLst>
                  <a:ext uri="{0D108BD9-81ED-4DB2-BD59-A6C34878D82A}">
                    <a16:rowId xmlns:a16="http://schemas.microsoft.com/office/drawing/2014/main" val="4206060857"/>
                  </a:ext>
                </a:extLst>
              </a:tr>
            </a:tbl>
          </a:graphicData>
        </a:graphic>
      </p:graphicFrame>
      <p:sp>
        <p:nvSpPr>
          <p:cNvPr id="7" name="TextBox 6"/>
          <p:cNvSpPr txBox="1"/>
          <p:nvPr/>
        </p:nvSpPr>
        <p:spPr>
          <a:xfrm>
            <a:off x="2011680" y="5891376"/>
            <a:ext cx="5553956" cy="461665"/>
          </a:xfrm>
          <a:prstGeom prst="rect">
            <a:avLst/>
          </a:prstGeom>
          <a:noFill/>
        </p:spPr>
        <p:txBody>
          <a:bodyPr wrap="none" rtlCol="0">
            <a:spAutoFit/>
          </a:bodyPr>
          <a:lstStyle/>
          <a:p>
            <a:r>
              <a:rPr lang="en-SG" sz="2400" i="1" dirty="0">
                <a:latin typeface="Arial" panose="020B0604020202020204" pitchFamily="34" charset="0"/>
                <a:cs typeface="Arial" panose="020B0604020202020204" pitchFamily="34" charset="0"/>
              </a:rPr>
              <a:t>* The backslash is an escape character</a:t>
            </a:r>
          </a:p>
        </p:txBody>
      </p:sp>
    </p:spTree>
    <p:extLst>
      <p:ext uri="{BB962C8B-B14F-4D97-AF65-F5344CB8AC3E}">
        <p14:creationId xmlns:p14="http://schemas.microsoft.com/office/powerpoint/2010/main" val="4220067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79002" y="810344"/>
            <a:ext cx="12025177" cy="5299231"/>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pPr/>
              <a:t>8</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Finding numbers in text (Attempt #1)</a:t>
            </a:r>
            <a:endParaRPr lang="en-US" sz="3600" b="1" i="1" dirty="0">
              <a:latin typeface="Arial" panose="020B0604020202020204" pitchFamily="34" charset="0"/>
              <a:cs typeface="Arial" panose="020B0604020202020204" pitchFamily="34" charset="0"/>
            </a:endParaRPr>
          </a:p>
        </p:txBody>
      </p:sp>
      <p:sp>
        <p:nvSpPr>
          <p:cNvPr id="12" name="Rectangle 11"/>
          <p:cNvSpPr/>
          <p:nvPr/>
        </p:nvSpPr>
        <p:spPr>
          <a:xfrm>
            <a:off x="8529435" y="4369036"/>
            <a:ext cx="3674744" cy="15310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31343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9</a:t>
            </a:fld>
            <a:endParaRPr lang="en-US" dirty="0"/>
          </a:p>
        </p:txBody>
      </p:sp>
      <p:sp>
        <p:nvSpPr>
          <p:cNvPr id="6" name="Rectangle 5"/>
          <p:cNvSpPr/>
          <p:nvPr/>
        </p:nvSpPr>
        <p:spPr>
          <a:xfrm>
            <a:off x="252548" y="164013"/>
            <a:ext cx="11569338"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Boundaries</a:t>
            </a:r>
            <a:endParaRPr lang="en-US" sz="3600" b="1" i="1" dirty="0">
              <a:latin typeface="Arial" panose="020B0604020202020204" pitchFamily="34" charset="0"/>
              <a:cs typeface="Arial" panose="020B0604020202020204" pitchFamily="34" charset="0"/>
            </a:endParaRPr>
          </a:p>
        </p:txBody>
      </p:sp>
      <p:sp>
        <p:nvSpPr>
          <p:cNvPr id="10" name="Rectangle 9"/>
          <p:cNvSpPr/>
          <p:nvPr/>
        </p:nvSpPr>
        <p:spPr>
          <a:xfrm>
            <a:off x="414844" y="1171678"/>
            <a:ext cx="11569338"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Boundaries characters are used to ‘anchor’ a pattern to some edges</a:t>
            </a:r>
            <a:endParaRPr lang="en-US" sz="2400" i="1"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650041577"/>
              </p:ext>
            </p:extLst>
          </p:nvPr>
        </p:nvGraphicFramePr>
        <p:xfrm>
          <a:off x="619577" y="1994677"/>
          <a:ext cx="10835280" cy="2181743"/>
        </p:xfrm>
        <a:graphic>
          <a:graphicData uri="http://schemas.openxmlformats.org/drawingml/2006/table">
            <a:tbl>
              <a:tblPr>
                <a:tableStyleId>{5940675A-B579-460E-94D1-54222C63F5DA}</a:tableStyleId>
              </a:tblPr>
              <a:tblGrid>
                <a:gridCol w="2612721">
                  <a:extLst>
                    <a:ext uri="{9D8B030D-6E8A-4147-A177-3AD203B41FA5}">
                      <a16:colId xmlns:a16="http://schemas.microsoft.com/office/drawing/2014/main" val="1842983310"/>
                    </a:ext>
                  </a:extLst>
                </a:gridCol>
                <a:gridCol w="8222559">
                  <a:extLst>
                    <a:ext uri="{9D8B030D-6E8A-4147-A177-3AD203B41FA5}">
                      <a16:colId xmlns:a16="http://schemas.microsoft.com/office/drawing/2014/main" val="2804797162"/>
                    </a:ext>
                  </a:extLst>
                </a:gridCol>
              </a:tblGrid>
              <a:tr h="568842">
                <a:tc>
                  <a:txBody>
                    <a:bodyPr/>
                    <a:lstStyle/>
                    <a:p>
                      <a:pPr algn="l" fontAlgn="t"/>
                      <a:r>
                        <a:rPr lang="en-US" sz="2400" dirty="0">
                          <a:effectLst/>
                          <a:latin typeface="Arial" panose="020B0604020202020204" pitchFamily="34" charset="0"/>
                          <a:cs typeface="Arial" panose="020B0604020202020204" pitchFamily="34" charset="0"/>
                        </a:rPr>
                        <a:t>\b</a:t>
                      </a:r>
                      <a:endParaRPr lang="en-SG" sz="2400" dirty="0">
                        <a:effectLst/>
                        <a:latin typeface="Arial" panose="020B0604020202020204" pitchFamily="34" charset="0"/>
                        <a:cs typeface="Arial" panose="020B0604020202020204" pitchFamily="34" charset="0"/>
                      </a:endParaRP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Word boundaries</a:t>
                      </a:r>
                    </a:p>
                  </a:txBody>
                  <a:tcPr marL="26396" marR="26396" marT="26396" marB="26396"/>
                </a:tc>
                <a:extLst>
                  <a:ext uri="{0D108BD9-81ED-4DB2-BD59-A6C34878D82A}">
                    <a16:rowId xmlns:a16="http://schemas.microsoft.com/office/drawing/2014/main" val="4171997670"/>
                  </a:ext>
                </a:extLst>
              </a:tr>
              <a:tr h="531627">
                <a:tc>
                  <a:txBody>
                    <a:bodyPr/>
                    <a:lstStyle/>
                    <a:p>
                      <a:pPr algn="l" fontAlgn="t"/>
                      <a:r>
                        <a:rPr lang="en-SG" sz="2400" dirty="0">
                          <a:effectLst/>
                          <a:latin typeface="Arial" panose="020B0604020202020204" pitchFamily="34" charset="0"/>
                          <a:cs typeface="Arial" panose="020B0604020202020204" pitchFamily="34" charset="0"/>
                        </a:rPr>
                        <a:t>\B</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Non-word boundaries</a:t>
                      </a:r>
                    </a:p>
                  </a:txBody>
                  <a:tcPr marL="26396" marR="26396" marT="26396" marB="26396"/>
                </a:tc>
                <a:extLst>
                  <a:ext uri="{0D108BD9-81ED-4DB2-BD59-A6C34878D82A}">
                    <a16:rowId xmlns:a16="http://schemas.microsoft.com/office/drawing/2014/main" val="2906640151"/>
                  </a:ext>
                </a:extLst>
              </a:tr>
              <a:tr h="600870">
                <a:tc>
                  <a:txBody>
                    <a:bodyPr/>
                    <a:lstStyle/>
                    <a:p>
                      <a:pPr algn="l" fontAlgn="t"/>
                      <a:r>
                        <a:rPr lang="en-SG" sz="2400" dirty="0">
                          <a:effectLst/>
                          <a:latin typeface="Arial" panose="020B0604020202020204" pitchFamily="34" charset="0"/>
                          <a:cs typeface="Arial" panose="020B0604020202020204" pitchFamily="34" charset="0"/>
                        </a:rPr>
                        <a:t>^</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Beginning of line</a:t>
                      </a:r>
                    </a:p>
                  </a:txBody>
                  <a:tcPr marL="26396" marR="26396" marT="26396" marB="26396"/>
                </a:tc>
                <a:extLst>
                  <a:ext uri="{0D108BD9-81ED-4DB2-BD59-A6C34878D82A}">
                    <a16:rowId xmlns:a16="http://schemas.microsoft.com/office/drawing/2014/main" val="2213263262"/>
                  </a:ext>
                </a:extLst>
              </a:tr>
              <a:tr h="480404">
                <a:tc>
                  <a:txBody>
                    <a:bodyPr/>
                    <a:lstStyle/>
                    <a:p>
                      <a:pPr algn="l" fontAlgn="t"/>
                      <a:r>
                        <a:rPr lang="en-SG" sz="2400" dirty="0">
                          <a:effectLst/>
                          <a:latin typeface="Arial" panose="020B0604020202020204" pitchFamily="34" charset="0"/>
                          <a:cs typeface="Arial" panose="020B0604020202020204" pitchFamily="34" charset="0"/>
                        </a:rPr>
                        <a:t>$</a:t>
                      </a:r>
                    </a:p>
                  </a:txBody>
                  <a:tcPr marL="52792" marR="26396" marT="26396" marB="26396"/>
                </a:tc>
                <a:tc>
                  <a:txBody>
                    <a:bodyPr/>
                    <a:lstStyle/>
                    <a:p>
                      <a:pPr algn="l" fontAlgn="t"/>
                      <a:r>
                        <a:rPr lang="en-US" sz="2400" dirty="0">
                          <a:effectLst/>
                          <a:latin typeface="Arial" panose="020B0604020202020204" pitchFamily="34" charset="0"/>
                          <a:cs typeface="Arial" panose="020B0604020202020204" pitchFamily="34" charset="0"/>
                        </a:rPr>
                        <a:t>End of line</a:t>
                      </a:r>
                    </a:p>
                  </a:txBody>
                  <a:tcPr marL="26396" marR="26396" marT="26396" marB="26396"/>
                </a:tc>
                <a:extLst>
                  <a:ext uri="{0D108BD9-81ED-4DB2-BD59-A6C34878D82A}">
                    <a16:rowId xmlns:a16="http://schemas.microsoft.com/office/drawing/2014/main" val="4217979957"/>
                  </a:ext>
                </a:extLst>
              </a:tr>
            </a:tbl>
          </a:graphicData>
        </a:graphic>
      </p:graphicFrame>
    </p:spTree>
    <p:extLst>
      <p:ext uri="{BB962C8B-B14F-4D97-AF65-F5344CB8AC3E}">
        <p14:creationId xmlns:p14="http://schemas.microsoft.com/office/powerpoint/2010/main" val="1233549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1849</TotalTime>
  <Words>2133</Words>
  <Application>Microsoft Office PowerPoint</Application>
  <PresentationFormat>Widescreen</PresentationFormat>
  <Paragraphs>365</Paragraphs>
  <Slides>43</Slides>
  <Notes>41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Avenir Book</vt:lpstr>
      <vt:lpstr>Avenir Heavy</vt:lpstr>
      <vt:lpstr>Calibri</vt:lpstr>
      <vt:lpstr>Calibri Light</vt:lpstr>
      <vt:lpstr>Clear Sans</vt:lpstr>
      <vt:lpstr>Courier New</vt:lpstr>
      <vt:lpstr>inherit</vt:lpstr>
      <vt:lpstr>Roboto</vt:lpstr>
      <vt:lpstr>Source Sans Pro</vt:lpstr>
      <vt:lpstr>Wingdings</vt:lpstr>
      <vt:lpstr>Retrospect</vt:lpstr>
      <vt:lpstr>Regular Expression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Optional Video</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dc:title>
  <dc:creator>Tan Poh Keam</dc:creator>
  <cp:lastModifiedBy>Tan Poh Keam</cp:lastModifiedBy>
  <cp:revision>134</cp:revision>
  <dcterms:created xsi:type="dcterms:W3CDTF">2019-12-03T00:50:29Z</dcterms:created>
  <dcterms:modified xsi:type="dcterms:W3CDTF">2020-06-08T03:17:00Z</dcterms:modified>
</cp:coreProperties>
</file>