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48"/>
  </p:notesMasterIdLst>
  <p:sldIdLst>
    <p:sldId id="863" r:id="rId5"/>
    <p:sldId id="931" r:id="rId6"/>
    <p:sldId id="932" r:id="rId7"/>
    <p:sldId id="278" r:id="rId8"/>
    <p:sldId id="279" r:id="rId9"/>
    <p:sldId id="933" r:id="rId10"/>
    <p:sldId id="939" r:id="rId11"/>
    <p:sldId id="936" r:id="rId12"/>
    <p:sldId id="940" r:id="rId13"/>
    <p:sldId id="934" r:id="rId14"/>
    <p:sldId id="944" r:id="rId15"/>
    <p:sldId id="948" r:id="rId16"/>
    <p:sldId id="950" r:id="rId17"/>
    <p:sldId id="949" r:id="rId18"/>
    <p:sldId id="943" r:id="rId19"/>
    <p:sldId id="947" r:id="rId20"/>
    <p:sldId id="945" r:id="rId21"/>
    <p:sldId id="938" r:id="rId22"/>
    <p:sldId id="952" r:id="rId23"/>
    <p:sldId id="955" r:id="rId24"/>
    <p:sldId id="953" r:id="rId25"/>
    <p:sldId id="954" r:id="rId26"/>
    <p:sldId id="920" r:id="rId27"/>
    <p:sldId id="924" r:id="rId28"/>
    <p:sldId id="956" r:id="rId29"/>
    <p:sldId id="958" r:id="rId30"/>
    <p:sldId id="959" r:id="rId31"/>
    <p:sldId id="960" r:id="rId32"/>
    <p:sldId id="961" r:id="rId33"/>
    <p:sldId id="962" r:id="rId34"/>
    <p:sldId id="963" r:id="rId35"/>
    <p:sldId id="942" r:id="rId36"/>
    <p:sldId id="964" r:id="rId37"/>
    <p:sldId id="965" r:id="rId38"/>
    <p:sldId id="973" r:id="rId39"/>
    <p:sldId id="972" r:id="rId40"/>
    <p:sldId id="974" r:id="rId41"/>
    <p:sldId id="975" r:id="rId42"/>
    <p:sldId id="971" r:id="rId43"/>
    <p:sldId id="976" r:id="rId44"/>
    <p:sldId id="930" r:id="rId45"/>
    <p:sldId id="977" r:id="rId46"/>
    <p:sldId id="90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Poh Keam" initials="TPK" lastIdx="1" clrIdx="0">
    <p:extLst>
      <p:ext uri="{19B8F6BF-5375-455C-9EA6-DF929625EA0E}">
        <p15:presenceInfo xmlns:p15="http://schemas.microsoft.com/office/powerpoint/2012/main" userId="S::tan_poh_keam@myrp.edu.sg::6ba791cb-a644-4a90-b603-e1cf59e388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71672" autoAdjust="0"/>
  </p:normalViewPr>
  <p:slideViewPr>
    <p:cSldViewPr snapToGrid="0">
      <p:cViewPr varScale="1">
        <p:scale>
          <a:sx n="74" d="100"/>
          <a:sy n="74" d="100"/>
        </p:scale>
        <p:origin x="2256" y="16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Poh Keam" userId="6ba791cb-a644-4a90-b603-e1cf59e38811" providerId="ADAL" clId="{97CBC3F2-6D29-D241-B5BE-5B66BF52AEDA}"/>
    <pc:docChg chg="undo custSel addSld delSld modSld sldOrd">
      <pc:chgData name="Tan Poh Keam" userId="6ba791cb-a644-4a90-b603-e1cf59e38811" providerId="ADAL" clId="{97CBC3F2-6D29-D241-B5BE-5B66BF52AEDA}" dt="2020-05-10T04:25:19.129" v="4256" actId="255"/>
      <pc:docMkLst>
        <pc:docMk/>
      </pc:docMkLst>
      <pc:sldChg chg="modSp">
        <pc:chgData name="Tan Poh Keam" userId="6ba791cb-a644-4a90-b603-e1cf59e38811" providerId="ADAL" clId="{97CBC3F2-6D29-D241-B5BE-5B66BF52AEDA}" dt="2020-05-09T22:57:33.790" v="3358" actId="1038"/>
        <pc:sldMkLst>
          <pc:docMk/>
          <pc:sldMk cId="215066359" sldId="278"/>
        </pc:sldMkLst>
        <pc:spChg chg="mod">
          <ac:chgData name="Tan Poh Keam" userId="6ba791cb-a644-4a90-b603-e1cf59e38811" providerId="ADAL" clId="{97CBC3F2-6D29-D241-B5BE-5B66BF52AEDA}" dt="2020-05-09T22:57:25.852" v="3329" actId="20577"/>
          <ac:spMkLst>
            <pc:docMk/>
            <pc:sldMk cId="215066359" sldId="278"/>
            <ac:spMk id="626" creationId="{00000000-0000-0000-0000-000000000000}"/>
          </ac:spMkLst>
        </pc:spChg>
        <pc:picChg chg="mod">
          <ac:chgData name="Tan Poh Keam" userId="6ba791cb-a644-4a90-b603-e1cf59e38811" providerId="ADAL" clId="{97CBC3F2-6D29-D241-B5BE-5B66BF52AEDA}" dt="2020-05-09T22:57:33.790" v="3358" actId="1038"/>
          <ac:picMkLst>
            <pc:docMk/>
            <pc:sldMk cId="215066359" sldId="278"/>
            <ac:picMk id="5" creationId="{A22EEA2E-D0A6-FD4B-AEDE-B5EF5958A6DE}"/>
          </ac:picMkLst>
        </pc:picChg>
      </pc:sldChg>
      <pc:sldChg chg="del mod modShow">
        <pc:chgData name="Tan Poh Keam" userId="6ba791cb-a644-4a90-b603-e1cf59e38811" providerId="ADAL" clId="{97CBC3F2-6D29-D241-B5BE-5B66BF52AEDA}" dt="2020-05-09T14:30:03.135" v="1341" actId="2696"/>
        <pc:sldMkLst>
          <pc:docMk/>
          <pc:sldMk cId="4247951524" sldId="280"/>
        </pc:sldMkLst>
      </pc:sldChg>
      <pc:sldChg chg="delSp modSp">
        <pc:chgData name="Tan Poh Keam" userId="6ba791cb-a644-4a90-b603-e1cf59e38811" providerId="ADAL" clId="{97CBC3F2-6D29-D241-B5BE-5B66BF52AEDA}" dt="2020-05-06T07:40:10.919" v="1" actId="478"/>
        <pc:sldMkLst>
          <pc:docMk/>
          <pc:sldMk cId="2174179616" sldId="863"/>
        </pc:sldMkLst>
        <pc:picChg chg="del mod">
          <ac:chgData name="Tan Poh Keam" userId="6ba791cb-a644-4a90-b603-e1cf59e38811" providerId="ADAL" clId="{97CBC3F2-6D29-D241-B5BE-5B66BF52AEDA}" dt="2020-05-06T07:40:10.919" v="1" actId="478"/>
          <ac:picMkLst>
            <pc:docMk/>
            <pc:sldMk cId="2174179616" sldId="863"/>
            <ac:picMk id="8" creationId="{A22EEA2E-D0A6-FD4B-AEDE-B5EF5958A6DE}"/>
          </ac:picMkLst>
        </pc:picChg>
      </pc:sldChg>
      <pc:sldChg chg="modSp">
        <pc:chgData name="Tan Poh Keam" userId="6ba791cb-a644-4a90-b603-e1cf59e38811" providerId="ADAL" clId="{97CBC3F2-6D29-D241-B5BE-5B66BF52AEDA}" dt="2020-05-10T04:25:19.129" v="4256" actId="255"/>
        <pc:sldMkLst>
          <pc:docMk/>
          <pc:sldMk cId="329135906" sldId="906"/>
        </pc:sldMkLst>
        <pc:spChg chg="mod">
          <ac:chgData name="Tan Poh Keam" userId="6ba791cb-a644-4a90-b603-e1cf59e38811" providerId="ADAL" clId="{97CBC3F2-6D29-D241-B5BE-5B66BF52AEDA}" dt="2020-05-10T04:25:19.129" v="4256" actId="255"/>
          <ac:spMkLst>
            <pc:docMk/>
            <pc:sldMk cId="329135906" sldId="906"/>
            <ac:spMk id="7" creationId="{56ECD8DA-2728-EE46-874B-B96664F65D3E}"/>
          </ac:spMkLst>
        </pc:spChg>
      </pc:sldChg>
      <pc:sldChg chg="modSp">
        <pc:chgData name="Tan Poh Keam" userId="6ba791cb-a644-4a90-b603-e1cf59e38811" providerId="ADAL" clId="{97CBC3F2-6D29-D241-B5BE-5B66BF52AEDA}" dt="2020-05-10T04:19:56.602" v="4185" actId="20577"/>
        <pc:sldMkLst>
          <pc:docMk/>
          <pc:sldMk cId="3580194170" sldId="920"/>
        </pc:sldMkLst>
        <pc:spChg chg="mod">
          <ac:chgData name="Tan Poh Keam" userId="6ba791cb-a644-4a90-b603-e1cf59e38811" providerId="ADAL" clId="{97CBC3F2-6D29-D241-B5BE-5B66BF52AEDA}" dt="2020-05-10T04:19:56.602" v="4185" actId="20577"/>
          <ac:spMkLst>
            <pc:docMk/>
            <pc:sldMk cId="3580194170" sldId="920"/>
            <ac:spMk id="2" creationId="{67C9EB5F-34F7-A54A-9C45-A10B29C1081A}"/>
          </ac:spMkLst>
        </pc:spChg>
        <pc:spChg chg="mod">
          <ac:chgData name="Tan Poh Keam" userId="6ba791cb-a644-4a90-b603-e1cf59e38811" providerId="ADAL" clId="{97CBC3F2-6D29-D241-B5BE-5B66BF52AEDA}" dt="2020-05-06T07:45:38.595" v="28" actId="14100"/>
          <ac:spMkLst>
            <pc:docMk/>
            <pc:sldMk cId="3580194170" sldId="920"/>
            <ac:spMk id="4" creationId="{23FFB26F-A16F-4346-845F-8B876BF96D5F}"/>
          </ac:spMkLst>
        </pc:spChg>
        <pc:spChg chg="mod">
          <ac:chgData name="Tan Poh Keam" userId="6ba791cb-a644-4a90-b603-e1cf59e38811" providerId="ADAL" clId="{97CBC3F2-6D29-D241-B5BE-5B66BF52AEDA}" dt="2020-05-06T07:44:56.277" v="25" actId="20577"/>
          <ac:spMkLst>
            <pc:docMk/>
            <pc:sldMk cId="3580194170" sldId="920"/>
            <ac:spMk id="6" creationId="{FEEC8871-6771-594B-BE81-1F3BBC7E306B}"/>
          </ac:spMkLst>
        </pc:spChg>
      </pc:sldChg>
      <pc:sldChg chg="del">
        <pc:chgData name="Tan Poh Keam" userId="6ba791cb-a644-4a90-b603-e1cf59e38811" providerId="ADAL" clId="{97CBC3F2-6D29-D241-B5BE-5B66BF52AEDA}" dt="2020-05-10T01:37:01.315" v="4132" actId="2696"/>
        <pc:sldMkLst>
          <pc:docMk/>
          <pc:sldMk cId="1153239631" sldId="921"/>
        </pc:sldMkLst>
      </pc:sldChg>
      <pc:sldChg chg="del">
        <pc:chgData name="Tan Poh Keam" userId="6ba791cb-a644-4a90-b603-e1cf59e38811" providerId="ADAL" clId="{97CBC3F2-6D29-D241-B5BE-5B66BF52AEDA}" dt="2020-05-09T15:45:08.016" v="2007" actId="2696"/>
        <pc:sldMkLst>
          <pc:docMk/>
          <pc:sldMk cId="924464396" sldId="923"/>
        </pc:sldMkLst>
      </pc:sldChg>
      <pc:sldChg chg="del">
        <pc:chgData name="Tan Poh Keam" userId="6ba791cb-a644-4a90-b603-e1cf59e38811" providerId="ADAL" clId="{97CBC3F2-6D29-D241-B5BE-5B66BF52AEDA}" dt="2020-05-09T15:45:10.736" v="2008" actId="2696"/>
        <pc:sldMkLst>
          <pc:docMk/>
          <pc:sldMk cId="2837667627" sldId="925"/>
        </pc:sldMkLst>
      </pc:sldChg>
      <pc:sldChg chg="del">
        <pc:chgData name="Tan Poh Keam" userId="6ba791cb-a644-4a90-b603-e1cf59e38811" providerId="ADAL" clId="{97CBC3F2-6D29-D241-B5BE-5B66BF52AEDA}" dt="2020-05-10T00:54:00.682" v="3655" actId="2696"/>
        <pc:sldMkLst>
          <pc:docMk/>
          <pc:sldMk cId="48239331" sldId="927"/>
        </pc:sldMkLst>
      </pc:sldChg>
      <pc:sldChg chg="del">
        <pc:chgData name="Tan Poh Keam" userId="6ba791cb-a644-4a90-b603-e1cf59e38811" providerId="ADAL" clId="{97CBC3F2-6D29-D241-B5BE-5B66BF52AEDA}" dt="2020-05-10T00:54:55.417" v="3658" actId="2696"/>
        <pc:sldMkLst>
          <pc:docMk/>
          <pc:sldMk cId="82868865" sldId="928"/>
        </pc:sldMkLst>
      </pc:sldChg>
      <pc:sldChg chg="del">
        <pc:chgData name="Tan Poh Keam" userId="6ba791cb-a644-4a90-b603-e1cf59e38811" providerId="ADAL" clId="{97CBC3F2-6D29-D241-B5BE-5B66BF52AEDA}" dt="2020-05-09T15:44:34.108" v="1996" actId="2696"/>
        <pc:sldMkLst>
          <pc:docMk/>
          <pc:sldMk cId="4242741242" sldId="929"/>
        </pc:sldMkLst>
      </pc:sldChg>
      <pc:sldChg chg="modSp">
        <pc:chgData name="Tan Poh Keam" userId="6ba791cb-a644-4a90-b603-e1cf59e38811" providerId="ADAL" clId="{97CBC3F2-6D29-D241-B5BE-5B66BF52AEDA}" dt="2020-05-10T04:19:41.707" v="4183" actId="20577"/>
        <pc:sldMkLst>
          <pc:docMk/>
          <pc:sldMk cId="1001688214" sldId="930"/>
        </pc:sldMkLst>
        <pc:spChg chg="mod">
          <ac:chgData name="Tan Poh Keam" userId="6ba791cb-a644-4a90-b603-e1cf59e38811" providerId="ADAL" clId="{97CBC3F2-6D29-D241-B5BE-5B66BF52AEDA}" dt="2020-05-10T04:19:25.709" v="4180" actId="20577"/>
          <ac:spMkLst>
            <pc:docMk/>
            <pc:sldMk cId="1001688214" sldId="930"/>
            <ac:spMk id="2" creationId="{67C9EB5F-34F7-A54A-9C45-A10B29C1081A}"/>
          </ac:spMkLst>
        </pc:spChg>
        <pc:spChg chg="mod">
          <ac:chgData name="Tan Poh Keam" userId="6ba791cb-a644-4a90-b603-e1cf59e38811" providerId="ADAL" clId="{97CBC3F2-6D29-D241-B5BE-5B66BF52AEDA}" dt="2020-05-10T04:19:41.707" v="4183" actId="20577"/>
          <ac:spMkLst>
            <pc:docMk/>
            <pc:sldMk cId="1001688214" sldId="930"/>
            <ac:spMk id="6" creationId="{FEEC8871-6771-594B-BE81-1F3BBC7E306B}"/>
          </ac:spMkLst>
        </pc:spChg>
      </pc:sldChg>
      <pc:sldChg chg="modSp">
        <pc:chgData name="Tan Poh Keam" userId="6ba791cb-a644-4a90-b603-e1cf59e38811" providerId="ADAL" clId="{97CBC3F2-6D29-D241-B5BE-5B66BF52AEDA}" dt="2020-05-09T22:08:14.125" v="2639" actId="20577"/>
        <pc:sldMkLst>
          <pc:docMk/>
          <pc:sldMk cId="4220067458" sldId="939"/>
        </pc:sldMkLst>
        <pc:spChg chg="mod">
          <ac:chgData name="Tan Poh Keam" userId="6ba791cb-a644-4a90-b603-e1cf59e38811" providerId="ADAL" clId="{97CBC3F2-6D29-D241-B5BE-5B66BF52AEDA}" dt="2020-05-09T22:08:14.125" v="2639" actId="20577"/>
          <ac:spMkLst>
            <pc:docMk/>
            <pc:sldMk cId="4220067458" sldId="939"/>
            <ac:spMk id="635" creationId="{00000000-0000-0000-0000-000000000000}"/>
          </ac:spMkLst>
        </pc:spChg>
      </pc:sldChg>
      <pc:sldChg chg="del mod modShow">
        <pc:chgData name="Tan Poh Keam" userId="6ba791cb-a644-4a90-b603-e1cf59e38811" providerId="ADAL" clId="{97CBC3F2-6D29-D241-B5BE-5B66BF52AEDA}" dt="2020-05-09T14:30:01.624" v="1340" actId="2696"/>
        <pc:sldMkLst>
          <pc:docMk/>
          <pc:sldMk cId="4202969939" sldId="941"/>
        </pc:sldMkLst>
      </pc:sldChg>
      <pc:sldChg chg="modSp ord">
        <pc:chgData name="Tan Poh Keam" userId="6ba791cb-a644-4a90-b603-e1cf59e38811" providerId="ADAL" clId="{97CBC3F2-6D29-D241-B5BE-5B66BF52AEDA}" dt="2020-05-10T04:21:45.909" v="4188" actId="20577"/>
        <pc:sldMkLst>
          <pc:docMk/>
          <pc:sldMk cId="337510399" sldId="942"/>
        </pc:sldMkLst>
        <pc:spChg chg="mod">
          <ac:chgData name="Tan Poh Keam" userId="6ba791cb-a644-4a90-b603-e1cf59e38811" providerId="ADAL" clId="{97CBC3F2-6D29-D241-B5BE-5B66BF52AEDA}" dt="2020-05-10T04:21:45.909" v="4188" actId="20577"/>
          <ac:spMkLst>
            <pc:docMk/>
            <pc:sldMk cId="337510399" sldId="942"/>
            <ac:spMk id="3" creationId="{00000000-0000-0000-0000-000000000000}"/>
          </ac:spMkLst>
        </pc:spChg>
      </pc:sldChg>
      <pc:sldChg chg="modSp">
        <pc:chgData name="Tan Poh Keam" userId="6ba791cb-a644-4a90-b603-e1cf59e38811" providerId="ADAL" clId="{97CBC3F2-6D29-D241-B5BE-5B66BF52AEDA}" dt="2020-05-06T07:42:54.860" v="19" actId="20577"/>
        <pc:sldMkLst>
          <pc:docMk/>
          <pc:sldMk cId="353514314" sldId="944"/>
        </pc:sldMkLst>
        <pc:graphicFrameChg chg="modGraphic">
          <ac:chgData name="Tan Poh Keam" userId="6ba791cb-a644-4a90-b603-e1cf59e38811" providerId="ADAL" clId="{97CBC3F2-6D29-D241-B5BE-5B66BF52AEDA}" dt="2020-05-06T07:42:54.860" v="19" actId="20577"/>
          <ac:graphicFrameMkLst>
            <pc:docMk/>
            <pc:sldMk cId="353514314" sldId="944"/>
            <ac:graphicFrameMk id="7" creationId="{00000000-0000-0000-0000-000000000000}"/>
          </ac:graphicFrameMkLst>
        </pc:graphicFrameChg>
      </pc:sldChg>
      <pc:sldChg chg="modSp add">
        <pc:chgData name="Tan Poh Keam" userId="6ba791cb-a644-4a90-b603-e1cf59e38811" providerId="ADAL" clId="{97CBC3F2-6D29-D241-B5BE-5B66BF52AEDA}" dt="2020-05-06T07:47:33.634" v="65" actId="20577"/>
        <pc:sldMkLst>
          <pc:docMk/>
          <pc:sldMk cId="2043424291" sldId="951"/>
        </pc:sldMkLst>
        <pc:spChg chg="mod">
          <ac:chgData name="Tan Poh Keam" userId="6ba791cb-a644-4a90-b603-e1cf59e38811" providerId="ADAL" clId="{97CBC3F2-6D29-D241-B5BE-5B66BF52AEDA}" dt="2020-05-06T07:47:33.634" v="65" actId="20577"/>
          <ac:spMkLst>
            <pc:docMk/>
            <pc:sldMk cId="2043424291" sldId="951"/>
            <ac:spMk id="6" creationId="{00000000-0000-0000-0000-000000000000}"/>
          </ac:spMkLst>
        </pc:spChg>
      </pc:sldChg>
      <pc:sldChg chg="modSp add del">
        <pc:chgData name="Tan Poh Keam" userId="6ba791cb-a644-4a90-b603-e1cf59e38811" providerId="ADAL" clId="{97CBC3F2-6D29-D241-B5BE-5B66BF52AEDA}" dt="2020-05-09T08:51:53.660" v="81" actId="2696"/>
        <pc:sldMkLst>
          <pc:docMk/>
          <pc:sldMk cId="2691366125" sldId="956"/>
        </pc:sldMkLst>
        <pc:spChg chg="mod">
          <ac:chgData name="Tan Poh Keam" userId="6ba791cb-a644-4a90-b603-e1cf59e38811" providerId="ADAL" clId="{97CBC3F2-6D29-D241-B5BE-5B66BF52AEDA}" dt="2020-05-09T08:51:42.321" v="80" actId="20577"/>
          <ac:spMkLst>
            <pc:docMk/>
            <pc:sldMk cId="2691366125" sldId="956"/>
            <ac:spMk id="635" creationId="{00000000-0000-0000-0000-000000000000}"/>
          </ac:spMkLst>
        </pc:spChg>
      </pc:sldChg>
      <pc:sldChg chg="modSp add">
        <pc:chgData name="Tan Poh Keam" userId="6ba791cb-a644-4a90-b603-e1cf59e38811" providerId="ADAL" clId="{97CBC3F2-6D29-D241-B5BE-5B66BF52AEDA}" dt="2020-05-10T04:20:14.976" v="4187" actId="20577"/>
        <pc:sldMkLst>
          <pc:docMk/>
          <pc:sldMk cId="3003044414" sldId="956"/>
        </pc:sldMkLst>
        <pc:spChg chg="mod">
          <ac:chgData name="Tan Poh Keam" userId="6ba791cb-a644-4a90-b603-e1cf59e38811" providerId="ADAL" clId="{97CBC3F2-6D29-D241-B5BE-5B66BF52AEDA}" dt="2020-05-10T04:20:14.976" v="4187" actId="20577"/>
          <ac:spMkLst>
            <pc:docMk/>
            <pc:sldMk cId="3003044414" sldId="956"/>
            <ac:spMk id="5" creationId="{00000000-0000-0000-0000-000000000000}"/>
          </ac:spMkLst>
        </pc:spChg>
        <pc:spChg chg="mod">
          <ac:chgData name="Tan Poh Keam" userId="6ba791cb-a644-4a90-b603-e1cf59e38811" providerId="ADAL" clId="{97CBC3F2-6D29-D241-B5BE-5B66BF52AEDA}" dt="2020-05-09T08:52:12.220" v="128" actId="20577"/>
          <ac:spMkLst>
            <pc:docMk/>
            <pc:sldMk cId="3003044414" sldId="956"/>
            <ac:spMk id="635" creationId="{00000000-0000-0000-0000-000000000000}"/>
          </ac:spMkLst>
        </pc:spChg>
      </pc:sldChg>
      <pc:sldChg chg="addSp delSp modSp add del">
        <pc:chgData name="Tan Poh Keam" userId="6ba791cb-a644-4a90-b603-e1cf59e38811" providerId="ADAL" clId="{97CBC3F2-6D29-D241-B5BE-5B66BF52AEDA}" dt="2020-05-09T14:30:04.553" v="1342" actId="2696"/>
        <pc:sldMkLst>
          <pc:docMk/>
          <pc:sldMk cId="2048433787" sldId="957"/>
        </pc:sldMkLst>
        <pc:spChg chg="add mod">
          <ac:chgData name="Tan Poh Keam" userId="6ba791cb-a644-4a90-b603-e1cf59e38811" providerId="ADAL" clId="{97CBC3F2-6D29-D241-B5BE-5B66BF52AEDA}" dt="2020-05-09T08:57:09.193" v="191" actId="403"/>
          <ac:spMkLst>
            <pc:docMk/>
            <pc:sldMk cId="2048433787" sldId="957"/>
            <ac:spMk id="2" creationId="{04DCE7EB-9FDC-3947-BE00-516E852B32B2}"/>
          </ac:spMkLst>
        </pc:spChg>
        <pc:spChg chg="mod">
          <ac:chgData name="Tan Poh Keam" userId="6ba791cb-a644-4a90-b603-e1cf59e38811" providerId="ADAL" clId="{97CBC3F2-6D29-D241-B5BE-5B66BF52AEDA}" dt="2020-05-09T08:56:32.266" v="167" actId="20577"/>
          <ac:spMkLst>
            <pc:docMk/>
            <pc:sldMk cId="2048433787" sldId="957"/>
            <ac:spMk id="635" creationId="{00000000-0000-0000-0000-000000000000}"/>
          </ac:spMkLst>
        </pc:spChg>
        <pc:picChg chg="del">
          <ac:chgData name="Tan Poh Keam" userId="6ba791cb-a644-4a90-b603-e1cf59e38811" providerId="ADAL" clId="{97CBC3F2-6D29-D241-B5BE-5B66BF52AEDA}" dt="2020-05-09T08:56:33.539" v="168" actId="478"/>
          <ac:picMkLst>
            <pc:docMk/>
            <pc:sldMk cId="2048433787" sldId="957"/>
            <ac:picMk id="7" creationId="{78E9C8FB-9B69-2B4A-99FF-B781095C223F}"/>
          </ac:picMkLst>
        </pc:picChg>
        <pc:picChg chg="del">
          <ac:chgData name="Tan Poh Keam" userId="6ba791cb-a644-4a90-b603-e1cf59e38811" providerId="ADAL" clId="{97CBC3F2-6D29-D241-B5BE-5B66BF52AEDA}" dt="2020-05-09T08:56:35.645" v="169" actId="478"/>
          <ac:picMkLst>
            <pc:docMk/>
            <pc:sldMk cId="2048433787" sldId="957"/>
            <ac:picMk id="8" creationId="{0C486A88-B62F-354B-98F1-0E82E0FF278C}"/>
          </ac:picMkLst>
        </pc:picChg>
      </pc:sldChg>
      <pc:sldChg chg="modSp add">
        <pc:chgData name="Tan Poh Keam" userId="6ba791cb-a644-4a90-b603-e1cf59e38811" providerId="ADAL" clId="{97CBC3F2-6D29-D241-B5BE-5B66BF52AEDA}" dt="2020-05-09T22:59:49.246" v="3360" actId="114"/>
        <pc:sldMkLst>
          <pc:docMk/>
          <pc:sldMk cId="1141154031" sldId="958"/>
        </pc:sldMkLst>
        <pc:spChg chg="mod">
          <ac:chgData name="Tan Poh Keam" userId="6ba791cb-a644-4a90-b603-e1cf59e38811" providerId="ADAL" clId="{97CBC3F2-6D29-D241-B5BE-5B66BF52AEDA}" dt="2020-05-09T22:59:49.246" v="3360" actId="114"/>
          <ac:spMkLst>
            <pc:docMk/>
            <pc:sldMk cId="1141154031" sldId="958"/>
            <ac:spMk id="5" creationId="{00000000-0000-0000-0000-000000000000}"/>
          </ac:spMkLst>
        </pc:spChg>
        <pc:spChg chg="mod">
          <ac:chgData name="Tan Poh Keam" userId="6ba791cb-a644-4a90-b603-e1cf59e38811" providerId="ADAL" clId="{97CBC3F2-6D29-D241-B5BE-5B66BF52AEDA}" dt="2020-05-09T13:10:42.438" v="739" actId="20577"/>
          <ac:spMkLst>
            <pc:docMk/>
            <pc:sldMk cId="1141154031" sldId="958"/>
            <ac:spMk id="635" creationId="{00000000-0000-0000-0000-000000000000}"/>
          </ac:spMkLst>
        </pc:spChg>
      </pc:sldChg>
      <pc:sldChg chg="addSp delSp modSp add modNotesTx">
        <pc:chgData name="Tan Poh Keam" userId="6ba791cb-a644-4a90-b603-e1cf59e38811" providerId="ADAL" clId="{97CBC3F2-6D29-D241-B5BE-5B66BF52AEDA}" dt="2020-05-09T13:46:31.796" v="1164" actId="1036"/>
        <pc:sldMkLst>
          <pc:docMk/>
          <pc:sldMk cId="2942882252" sldId="959"/>
        </pc:sldMkLst>
        <pc:spChg chg="del">
          <ac:chgData name="Tan Poh Keam" userId="6ba791cb-a644-4a90-b603-e1cf59e38811" providerId="ADAL" clId="{97CBC3F2-6D29-D241-B5BE-5B66BF52AEDA}" dt="2020-05-09T13:30:07.173" v="754" actId="478"/>
          <ac:spMkLst>
            <pc:docMk/>
            <pc:sldMk cId="2942882252" sldId="959"/>
            <ac:spMk id="5" creationId="{00000000-0000-0000-0000-000000000000}"/>
          </ac:spMkLst>
        </pc:spChg>
        <pc:spChg chg="add mod">
          <ac:chgData name="Tan Poh Keam" userId="6ba791cb-a644-4a90-b603-e1cf59e38811" providerId="ADAL" clId="{97CBC3F2-6D29-D241-B5BE-5B66BF52AEDA}" dt="2020-05-09T13:39:38.325" v="858" actId="114"/>
          <ac:spMkLst>
            <pc:docMk/>
            <pc:sldMk cId="2942882252" sldId="959"/>
            <ac:spMk id="9" creationId="{E45B7E9E-E5D0-B34C-892C-115AEA74822C}"/>
          </ac:spMkLst>
        </pc:spChg>
        <pc:spChg chg="mod">
          <ac:chgData name="Tan Poh Keam" userId="6ba791cb-a644-4a90-b603-e1cf59e38811" providerId="ADAL" clId="{97CBC3F2-6D29-D241-B5BE-5B66BF52AEDA}" dt="2020-05-09T13:42:07.046" v="863" actId="20577"/>
          <ac:spMkLst>
            <pc:docMk/>
            <pc:sldMk cId="2942882252" sldId="959"/>
            <ac:spMk id="635" creationId="{00000000-0000-0000-0000-000000000000}"/>
          </ac:spMkLst>
        </pc:spChg>
        <pc:picChg chg="add del mod">
          <ac:chgData name="Tan Poh Keam" userId="6ba791cb-a644-4a90-b603-e1cf59e38811" providerId="ADAL" clId="{97CBC3F2-6D29-D241-B5BE-5B66BF52AEDA}" dt="2020-05-09T13:34:59.456" v="778" actId="478"/>
          <ac:picMkLst>
            <pc:docMk/>
            <pc:sldMk cId="2942882252" sldId="959"/>
            <ac:picMk id="2" creationId="{51F3FFC7-6B5D-1246-80AD-4DD7D9DD6007}"/>
          </ac:picMkLst>
        </pc:picChg>
        <pc:picChg chg="add del mod">
          <ac:chgData name="Tan Poh Keam" userId="6ba791cb-a644-4a90-b603-e1cf59e38811" providerId="ADAL" clId="{97CBC3F2-6D29-D241-B5BE-5B66BF52AEDA}" dt="2020-05-09T13:35:02.839" v="781" actId="478"/>
          <ac:picMkLst>
            <pc:docMk/>
            <pc:sldMk cId="2942882252" sldId="959"/>
            <ac:picMk id="4" creationId="{B439F6EA-39A2-9241-ACE3-27665D395F79}"/>
          </ac:picMkLst>
        </pc:picChg>
        <pc:picChg chg="add mod">
          <ac:chgData name="Tan Poh Keam" userId="6ba791cb-a644-4a90-b603-e1cf59e38811" providerId="ADAL" clId="{97CBC3F2-6D29-D241-B5BE-5B66BF52AEDA}" dt="2020-05-09T13:46:31.796" v="1164" actId="1036"/>
          <ac:picMkLst>
            <pc:docMk/>
            <pc:sldMk cId="2942882252" sldId="959"/>
            <ac:picMk id="6" creationId="{24818627-A1B9-E746-AA71-6E27EA48D34E}"/>
          </ac:picMkLst>
        </pc:picChg>
        <pc:picChg chg="add del mod">
          <ac:chgData name="Tan Poh Keam" userId="6ba791cb-a644-4a90-b603-e1cf59e38811" providerId="ADAL" clId="{97CBC3F2-6D29-D241-B5BE-5B66BF52AEDA}" dt="2020-05-09T13:37:56.738" v="824" actId="478"/>
          <ac:picMkLst>
            <pc:docMk/>
            <pc:sldMk cId="2942882252" sldId="959"/>
            <ac:picMk id="7" creationId="{576559F2-0E18-1943-83DA-0A05CE2FB3EA}"/>
          </ac:picMkLst>
        </pc:picChg>
        <pc:picChg chg="add mod">
          <ac:chgData name="Tan Poh Keam" userId="6ba791cb-a644-4a90-b603-e1cf59e38811" providerId="ADAL" clId="{97CBC3F2-6D29-D241-B5BE-5B66BF52AEDA}" dt="2020-05-09T13:38:00.771" v="826" actId="1076"/>
          <ac:picMkLst>
            <pc:docMk/>
            <pc:sldMk cId="2942882252" sldId="959"/>
            <ac:picMk id="8" creationId="{E95F5195-4188-6D47-98BC-BEBD5817A23A}"/>
          </ac:picMkLst>
        </pc:picChg>
        <pc:picChg chg="add del">
          <ac:chgData name="Tan Poh Keam" userId="6ba791cb-a644-4a90-b603-e1cf59e38811" providerId="ADAL" clId="{97CBC3F2-6D29-D241-B5BE-5B66BF52AEDA}" dt="2020-05-09T13:41:58.274" v="861"/>
          <ac:picMkLst>
            <pc:docMk/>
            <pc:sldMk cId="2942882252" sldId="959"/>
            <ac:picMk id="10" creationId="{1D45A8E7-78A2-8349-9AA9-850956963DF8}"/>
          </ac:picMkLst>
        </pc:picChg>
      </pc:sldChg>
      <pc:sldChg chg="addSp delSp modSp add">
        <pc:chgData name="Tan Poh Keam" userId="6ba791cb-a644-4a90-b603-e1cf59e38811" providerId="ADAL" clId="{97CBC3F2-6D29-D241-B5BE-5B66BF52AEDA}" dt="2020-05-09T13:47:58.566" v="1185" actId="1035"/>
        <pc:sldMkLst>
          <pc:docMk/>
          <pc:sldMk cId="2276819253" sldId="960"/>
        </pc:sldMkLst>
        <pc:spChg chg="mod">
          <ac:chgData name="Tan Poh Keam" userId="6ba791cb-a644-4a90-b603-e1cf59e38811" providerId="ADAL" clId="{97CBC3F2-6D29-D241-B5BE-5B66BF52AEDA}" dt="2020-05-09T13:43:20.483" v="1013" actId="1076"/>
          <ac:spMkLst>
            <pc:docMk/>
            <pc:sldMk cId="2276819253" sldId="960"/>
            <ac:spMk id="9" creationId="{E45B7E9E-E5D0-B34C-892C-115AEA74822C}"/>
          </ac:spMkLst>
        </pc:spChg>
        <pc:spChg chg="mod">
          <ac:chgData name="Tan Poh Keam" userId="6ba791cb-a644-4a90-b603-e1cf59e38811" providerId="ADAL" clId="{97CBC3F2-6D29-D241-B5BE-5B66BF52AEDA}" dt="2020-05-09T13:42:09.936" v="864" actId="20577"/>
          <ac:spMkLst>
            <pc:docMk/>
            <pc:sldMk cId="2276819253" sldId="960"/>
            <ac:spMk id="635" creationId="{00000000-0000-0000-0000-000000000000}"/>
          </ac:spMkLst>
        </pc:spChg>
        <pc:picChg chg="add del mod">
          <ac:chgData name="Tan Poh Keam" userId="6ba791cb-a644-4a90-b603-e1cf59e38811" providerId="ADAL" clId="{97CBC3F2-6D29-D241-B5BE-5B66BF52AEDA}" dt="2020-05-09T13:47:49.743" v="1165" actId="478"/>
          <ac:picMkLst>
            <pc:docMk/>
            <pc:sldMk cId="2276819253" sldId="960"/>
            <ac:picMk id="2" creationId="{85E5B7D0-202B-0544-B3CE-6809700591BD}"/>
          </ac:picMkLst>
        </pc:picChg>
        <pc:picChg chg="add mod">
          <ac:chgData name="Tan Poh Keam" userId="6ba791cb-a644-4a90-b603-e1cf59e38811" providerId="ADAL" clId="{97CBC3F2-6D29-D241-B5BE-5B66BF52AEDA}" dt="2020-05-09T13:47:58.566" v="1185" actId="1035"/>
          <ac:picMkLst>
            <pc:docMk/>
            <pc:sldMk cId="2276819253" sldId="960"/>
            <ac:picMk id="4" creationId="{90D37284-3997-1D4D-B670-021C27B94F0E}"/>
          </ac:picMkLst>
        </pc:picChg>
        <pc:picChg chg="del">
          <ac:chgData name="Tan Poh Keam" userId="6ba791cb-a644-4a90-b603-e1cf59e38811" providerId="ADAL" clId="{97CBC3F2-6D29-D241-B5BE-5B66BF52AEDA}" dt="2020-05-09T13:42:15.048" v="865" actId="478"/>
          <ac:picMkLst>
            <pc:docMk/>
            <pc:sldMk cId="2276819253" sldId="960"/>
            <ac:picMk id="6" creationId="{24818627-A1B9-E746-AA71-6E27EA48D34E}"/>
          </ac:picMkLst>
        </pc:picChg>
        <pc:picChg chg="del">
          <ac:chgData name="Tan Poh Keam" userId="6ba791cb-a644-4a90-b603-e1cf59e38811" providerId="ADAL" clId="{97CBC3F2-6D29-D241-B5BE-5B66BF52AEDA}" dt="2020-05-09T13:42:25.324" v="882" actId="478"/>
          <ac:picMkLst>
            <pc:docMk/>
            <pc:sldMk cId="2276819253" sldId="960"/>
            <ac:picMk id="8" creationId="{E95F5195-4188-6D47-98BC-BEBD5817A23A}"/>
          </ac:picMkLst>
        </pc:picChg>
      </pc:sldChg>
      <pc:sldChg chg="addSp delSp modSp add">
        <pc:chgData name="Tan Poh Keam" userId="6ba791cb-a644-4a90-b603-e1cf59e38811" providerId="ADAL" clId="{97CBC3F2-6D29-D241-B5BE-5B66BF52AEDA}" dt="2020-05-10T00:57:19.678" v="3673" actId="114"/>
        <pc:sldMkLst>
          <pc:docMk/>
          <pc:sldMk cId="2448511901" sldId="961"/>
        </pc:sldMkLst>
        <pc:spChg chg="mod">
          <ac:chgData name="Tan Poh Keam" userId="6ba791cb-a644-4a90-b603-e1cf59e38811" providerId="ADAL" clId="{97CBC3F2-6D29-D241-B5BE-5B66BF52AEDA}" dt="2020-05-10T00:57:19.678" v="3673" actId="114"/>
          <ac:spMkLst>
            <pc:docMk/>
            <pc:sldMk cId="2448511901" sldId="961"/>
            <ac:spMk id="9" creationId="{E45B7E9E-E5D0-B34C-892C-115AEA74822C}"/>
          </ac:spMkLst>
        </pc:spChg>
        <pc:spChg chg="mod">
          <ac:chgData name="Tan Poh Keam" userId="6ba791cb-a644-4a90-b603-e1cf59e38811" providerId="ADAL" clId="{97CBC3F2-6D29-D241-B5BE-5B66BF52AEDA}" dt="2020-05-09T13:43:51.097" v="1016" actId="20577"/>
          <ac:spMkLst>
            <pc:docMk/>
            <pc:sldMk cId="2448511901" sldId="961"/>
            <ac:spMk id="635" creationId="{00000000-0000-0000-0000-000000000000}"/>
          </ac:spMkLst>
        </pc:spChg>
        <pc:picChg chg="del">
          <ac:chgData name="Tan Poh Keam" userId="6ba791cb-a644-4a90-b603-e1cf59e38811" providerId="ADAL" clId="{97CBC3F2-6D29-D241-B5BE-5B66BF52AEDA}" dt="2020-05-09T13:43:52.542" v="1017" actId="478"/>
          <ac:picMkLst>
            <pc:docMk/>
            <pc:sldMk cId="2448511901" sldId="961"/>
            <ac:picMk id="2" creationId="{85E5B7D0-202B-0544-B3CE-6809700591BD}"/>
          </ac:picMkLst>
        </pc:picChg>
        <pc:picChg chg="add del mod">
          <ac:chgData name="Tan Poh Keam" userId="6ba791cb-a644-4a90-b603-e1cf59e38811" providerId="ADAL" clId="{97CBC3F2-6D29-D241-B5BE-5B66BF52AEDA}" dt="2020-05-09T13:49:07.873" v="1186" actId="478"/>
          <ac:picMkLst>
            <pc:docMk/>
            <pc:sldMk cId="2448511901" sldId="961"/>
            <ac:picMk id="4" creationId="{0183293A-2D7C-ED4B-8EF5-92848973148F}"/>
          </ac:picMkLst>
        </pc:picChg>
        <pc:picChg chg="add del mod">
          <ac:chgData name="Tan Poh Keam" userId="6ba791cb-a644-4a90-b603-e1cf59e38811" providerId="ADAL" clId="{97CBC3F2-6D29-D241-B5BE-5B66BF52AEDA}" dt="2020-05-09T13:49:14.225" v="1190" actId="478"/>
          <ac:picMkLst>
            <pc:docMk/>
            <pc:sldMk cId="2448511901" sldId="961"/>
            <ac:picMk id="5" creationId="{8F65B874-EC63-3C4E-A47F-9F7C47EBC265}"/>
          </ac:picMkLst>
        </pc:picChg>
        <pc:picChg chg="add mod">
          <ac:chgData name="Tan Poh Keam" userId="6ba791cb-a644-4a90-b603-e1cf59e38811" providerId="ADAL" clId="{97CBC3F2-6D29-D241-B5BE-5B66BF52AEDA}" dt="2020-05-09T13:49:34.991" v="1217" actId="1037"/>
          <ac:picMkLst>
            <pc:docMk/>
            <pc:sldMk cId="2448511901" sldId="961"/>
            <ac:picMk id="6" creationId="{EE81E20A-9555-E749-B4E6-A6F25C9A72ED}"/>
          </ac:picMkLst>
        </pc:picChg>
      </pc:sldChg>
      <pc:sldChg chg="modSp add">
        <pc:chgData name="Tan Poh Keam" userId="6ba791cb-a644-4a90-b603-e1cf59e38811" providerId="ADAL" clId="{97CBC3F2-6D29-D241-B5BE-5B66BF52AEDA}" dt="2020-05-09T23:00:24.419" v="3376" actId="20577"/>
        <pc:sldMkLst>
          <pc:docMk/>
          <pc:sldMk cId="1050068945" sldId="962"/>
        </pc:sldMkLst>
        <pc:spChg chg="mod">
          <ac:chgData name="Tan Poh Keam" userId="6ba791cb-a644-4a90-b603-e1cf59e38811" providerId="ADAL" clId="{97CBC3F2-6D29-D241-B5BE-5B66BF52AEDA}" dt="2020-05-09T23:00:24.419" v="3376" actId="20577"/>
          <ac:spMkLst>
            <pc:docMk/>
            <pc:sldMk cId="1050068945" sldId="962"/>
            <ac:spMk id="5" creationId="{00000000-0000-0000-0000-000000000000}"/>
          </ac:spMkLst>
        </pc:spChg>
        <pc:spChg chg="mod">
          <ac:chgData name="Tan Poh Keam" userId="6ba791cb-a644-4a90-b603-e1cf59e38811" providerId="ADAL" clId="{97CBC3F2-6D29-D241-B5BE-5B66BF52AEDA}" dt="2020-05-09T14:18:07.643" v="1229" actId="20577"/>
          <ac:spMkLst>
            <pc:docMk/>
            <pc:sldMk cId="1050068945" sldId="962"/>
            <ac:spMk id="635" creationId="{00000000-0000-0000-0000-000000000000}"/>
          </ac:spMkLst>
        </pc:spChg>
      </pc:sldChg>
      <pc:sldChg chg="addSp delSp modSp add">
        <pc:chgData name="Tan Poh Keam" userId="6ba791cb-a644-4a90-b603-e1cf59e38811" providerId="ADAL" clId="{97CBC3F2-6D29-D241-B5BE-5B66BF52AEDA}" dt="2020-05-09T14:45:23.670" v="1712"/>
        <pc:sldMkLst>
          <pc:docMk/>
          <pc:sldMk cId="3012240726" sldId="963"/>
        </pc:sldMkLst>
        <pc:spChg chg="mod">
          <ac:chgData name="Tan Poh Keam" userId="6ba791cb-a644-4a90-b603-e1cf59e38811" providerId="ADAL" clId="{97CBC3F2-6D29-D241-B5BE-5B66BF52AEDA}" dt="2020-05-09T14:22:41.662" v="1337" actId="20577"/>
          <ac:spMkLst>
            <pc:docMk/>
            <pc:sldMk cId="3012240726" sldId="963"/>
            <ac:spMk id="9" creationId="{E45B7E9E-E5D0-B34C-892C-115AEA74822C}"/>
          </ac:spMkLst>
        </pc:spChg>
        <pc:spChg chg="mod">
          <ac:chgData name="Tan Poh Keam" userId="6ba791cb-a644-4a90-b603-e1cf59e38811" providerId="ADAL" clId="{97CBC3F2-6D29-D241-B5BE-5B66BF52AEDA}" dt="2020-05-09T14:34:56.426" v="1594" actId="20577"/>
          <ac:spMkLst>
            <pc:docMk/>
            <pc:sldMk cId="3012240726" sldId="963"/>
            <ac:spMk id="635" creationId="{00000000-0000-0000-0000-000000000000}"/>
          </ac:spMkLst>
        </pc:spChg>
        <pc:picChg chg="add mod">
          <ac:chgData name="Tan Poh Keam" userId="6ba791cb-a644-4a90-b603-e1cf59e38811" providerId="ADAL" clId="{97CBC3F2-6D29-D241-B5BE-5B66BF52AEDA}" dt="2020-05-09T14:28:59.399" v="1339" actId="1076"/>
          <ac:picMkLst>
            <pc:docMk/>
            <pc:sldMk cId="3012240726" sldId="963"/>
            <ac:picMk id="2" creationId="{4D664306-9CA0-794B-A57A-8CEE2320E91B}"/>
          </ac:picMkLst>
        </pc:picChg>
        <pc:picChg chg="add del">
          <ac:chgData name="Tan Poh Keam" userId="6ba791cb-a644-4a90-b603-e1cf59e38811" providerId="ADAL" clId="{97CBC3F2-6D29-D241-B5BE-5B66BF52AEDA}" dt="2020-05-09T14:45:23.670" v="1712"/>
          <ac:picMkLst>
            <pc:docMk/>
            <pc:sldMk cId="3012240726" sldId="963"/>
            <ac:picMk id="4" creationId="{A87EB17C-5F56-DE48-873C-B1F3F227623A}"/>
          </ac:picMkLst>
        </pc:picChg>
        <pc:picChg chg="del">
          <ac:chgData name="Tan Poh Keam" userId="6ba791cb-a644-4a90-b603-e1cf59e38811" providerId="ADAL" clId="{97CBC3F2-6D29-D241-B5BE-5B66BF52AEDA}" dt="2020-05-09T14:22:32.256" v="1334" actId="478"/>
          <ac:picMkLst>
            <pc:docMk/>
            <pc:sldMk cId="3012240726" sldId="963"/>
            <ac:picMk id="6" creationId="{24818627-A1B9-E746-AA71-6E27EA48D34E}"/>
          </ac:picMkLst>
        </pc:picChg>
        <pc:picChg chg="del">
          <ac:chgData name="Tan Poh Keam" userId="6ba791cb-a644-4a90-b603-e1cf59e38811" providerId="ADAL" clId="{97CBC3F2-6D29-D241-B5BE-5B66BF52AEDA}" dt="2020-05-09T14:22:35.321" v="1335" actId="478"/>
          <ac:picMkLst>
            <pc:docMk/>
            <pc:sldMk cId="3012240726" sldId="963"/>
            <ac:picMk id="8" creationId="{E95F5195-4188-6D47-98BC-BEBD5817A23A}"/>
          </ac:picMkLst>
        </pc:picChg>
      </pc:sldChg>
      <pc:sldChg chg="addSp delSp modSp add ord">
        <pc:chgData name="Tan Poh Keam" userId="6ba791cb-a644-4a90-b603-e1cf59e38811" providerId="ADAL" clId="{97CBC3F2-6D29-D241-B5BE-5B66BF52AEDA}" dt="2020-05-09T14:44:27.122" v="1710" actId="20577"/>
        <pc:sldMkLst>
          <pc:docMk/>
          <pc:sldMk cId="48140924" sldId="964"/>
        </pc:sldMkLst>
        <pc:spChg chg="mod">
          <ac:chgData name="Tan Poh Keam" userId="6ba791cb-a644-4a90-b603-e1cf59e38811" providerId="ADAL" clId="{97CBC3F2-6D29-D241-B5BE-5B66BF52AEDA}" dt="2020-05-09T14:35:14.897" v="1599" actId="20577"/>
          <ac:spMkLst>
            <pc:docMk/>
            <pc:sldMk cId="48140924" sldId="964"/>
            <ac:spMk id="9" creationId="{E45B7E9E-E5D0-B34C-892C-115AEA74822C}"/>
          </ac:spMkLst>
        </pc:spChg>
        <pc:spChg chg="mod">
          <ac:chgData name="Tan Poh Keam" userId="6ba791cb-a644-4a90-b603-e1cf59e38811" providerId="ADAL" clId="{97CBC3F2-6D29-D241-B5BE-5B66BF52AEDA}" dt="2020-05-09T14:44:27.122" v="1710" actId="20577"/>
          <ac:spMkLst>
            <pc:docMk/>
            <pc:sldMk cId="48140924" sldId="964"/>
            <ac:spMk id="635" creationId="{00000000-0000-0000-0000-000000000000}"/>
          </ac:spMkLst>
        </pc:spChg>
        <pc:picChg chg="del">
          <ac:chgData name="Tan Poh Keam" userId="6ba791cb-a644-4a90-b603-e1cf59e38811" providerId="ADAL" clId="{97CBC3F2-6D29-D241-B5BE-5B66BF52AEDA}" dt="2020-05-09T14:35:10.758" v="1597" actId="478"/>
          <ac:picMkLst>
            <pc:docMk/>
            <pc:sldMk cId="48140924" sldId="964"/>
            <ac:picMk id="2" creationId="{4D664306-9CA0-794B-A57A-8CEE2320E91B}"/>
          </ac:picMkLst>
        </pc:picChg>
        <pc:picChg chg="add mod">
          <ac:chgData name="Tan Poh Keam" userId="6ba791cb-a644-4a90-b603-e1cf59e38811" providerId="ADAL" clId="{97CBC3F2-6D29-D241-B5BE-5B66BF52AEDA}" dt="2020-05-09T14:44:23.619" v="1709" actId="1037"/>
          <ac:picMkLst>
            <pc:docMk/>
            <pc:sldMk cId="48140924" sldId="964"/>
            <ac:picMk id="4" creationId="{4BC1969C-C15C-704F-B8C9-DC2B78928EE8}"/>
          </ac:picMkLst>
        </pc:picChg>
      </pc:sldChg>
      <pc:sldChg chg="addSp delSp modSp add ord">
        <pc:chgData name="Tan Poh Keam" userId="6ba791cb-a644-4a90-b603-e1cf59e38811" providerId="ADAL" clId="{97CBC3F2-6D29-D241-B5BE-5B66BF52AEDA}" dt="2020-05-09T22:25:38.732" v="3327" actId="403"/>
        <pc:sldMkLst>
          <pc:docMk/>
          <pc:sldMk cId="1975188145" sldId="965"/>
        </pc:sldMkLst>
        <pc:spChg chg="add mod">
          <ac:chgData name="Tan Poh Keam" userId="6ba791cb-a644-4a90-b603-e1cf59e38811" providerId="ADAL" clId="{97CBC3F2-6D29-D241-B5BE-5B66BF52AEDA}" dt="2020-05-09T22:25:38.732" v="3327" actId="403"/>
          <ac:spMkLst>
            <pc:docMk/>
            <pc:sldMk cId="1975188145" sldId="965"/>
            <ac:spMk id="2" creationId="{2CCDE932-F30E-1843-825E-6FBC334197AE}"/>
          </ac:spMkLst>
        </pc:spChg>
        <pc:spChg chg="mod">
          <ac:chgData name="Tan Poh Keam" userId="6ba791cb-a644-4a90-b603-e1cf59e38811" providerId="ADAL" clId="{97CBC3F2-6D29-D241-B5BE-5B66BF52AEDA}" dt="2020-05-09T15:37:52.221" v="1814" actId="1036"/>
          <ac:spMkLst>
            <pc:docMk/>
            <pc:sldMk cId="1975188145" sldId="965"/>
            <ac:spMk id="3" creationId="{6F88C557-C345-0141-B320-1C91DC307D50}"/>
          </ac:spMkLst>
        </pc:spChg>
        <pc:spChg chg="del">
          <ac:chgData name="Tan Poh Keam" userId="6ba791cb-a644-4a90-b603-e1cf59e38811" providerId="ADAL" clId="{97CBC3F2-6D29-D241-B5BE-5B66BF52AEDA}" dt="2020-05-09T15:36:23.102" v="1764" actId="478"/>
          <ac:spMkLst>
            <pc:docMk/>
            <pc:sldMk cId="1975188145" sldId="965"/>
            <ac:spMk id="9" creationId="{E45B7E9E-E5D0-B34C-892C-115AEA74822C}"/>
          </ac:spMkLst>
        </pc:spChg>
        <pc:spChg chg="mod">
          <ac:chgData name="Tan Poh Keam" userId="6ba791cb-a644-4a90-b603-e1cf59e38811" providerId="ADAL" clId="{97CBC3F2-6D29-D241-B5BE-5B66BF52AEDA}" dt="2020-05-09T15:37:52.221" v="1814" actId="1036"/>
          <ac:spMkLst>
            <pc:docMk/>
            <pc:sldMk cId="1975188145" sldId="965"/>
            <ac:spMk id="635" creationId="{00000000-0000-0000-0000-000000000000}"/>
          </ac:spMkLst>
        </pc:spChg>
        <pc:picChg chg="del">
          <ac:chgData name="Tan Poh Keam" userId="6ba791cb-a644-4a90-b603-e1cf59e38811" providerId="ADAL" clId="{97CBC3F2-6D29-D241-B5BE-5B66BF52AEDA}" dt="2020-05-09T14:45:36.189" v="1716" actId="478"/>
          <ac:picMkLst>
            <pc:docMk/>
            <pc:sldMk cId="1975188145" sldId="965"/>
            <ac:picMk id="4" creationId="{4BC1969C-C15C-704F-B8C9-DC2B78928EE8}"/>
          </ac:picMkLst>
        </pc:picChg>
        <pc:picChg chg="add mod">
          <ac:chgData name="Tan Poh Keam" userId="6ba791cb-a644-4a90-b603-e1cf59e38811" providerId="ADAL" clId="{97CBC3F2-6D29-D241-B5BE-5B66BF52AEDA}" dt="2020-05-09T15:37:52.221" v="1814" actId="1036"/>
          <ac:picMkLst>
            <pc:docMk/>
            <pc:sldMk cId="1975188145" sldId="965"/>
            <ac:picMk id="5" creationId="{FCBA841E-DFEF-D243-ACB3-04700F6FF100}"/>
          </ac:picMkLst>
        </pc:picChg>
        <pc:picChg chg="add del mod">
          <ac:chgData name="Tan Poh Keam" userId="6ba791cb-a644-4a90-b603-e1cf59e38811" providerId="ADAL" clId="{97CBC3F2-6D29-D241-B5BE-5B66BF52AEDA}" dt="2020-05-09T15:39:09.320" v="1815" actId="478"/>
          <ac:picMkLst>
            <pc:docMk/>
            <pc:sldMk cId="1975188145" sldId="965"/>
            <ac:picMk id="6" creationId="{66BC063F-92C1-E449-BD42-BECAD66749C9}"/>
          </ac:picMkLst>
        </pc:picChg>
        <pc:picChg chg="add del mod">
          <ac:chgData name="Tan Poh Keam" userId="6ba791cb-a644-4a90-b603-e1cf59e38811" providerId="ADAL" clId="{97CBC3F2-6D29-D241-B5BE-5B66BF52AEDA}" dt="2020-05-09T15:40:52.644" v="1869" actId="478"/>
          <ac:picMkLst>
            <pc:docMk/>
            <pc:sldMk cId="1975188145" sldId="965"/>
            <ac:picMk id="7" creationId="{5A7EFC0C-5B3B-9345-B01A-3B03297738D9}"/>
          </ac:picMkLst>
        </pc:picChg>
        <pc:picChg chg="add mod">
          <ac:chgData name="Tan Poh Keam" userId="6ba791cb-a644-4a90-b603-e1cf59e38811" providerId="ADAL" clId="{97CBC3F2-6D29-D241-B5BE-5B66BF52AEDA}" dt="2020-05-09T15:40:57.717" v="1871" actId="1076"/>
          <ac:picMkLst>
            <pc:docMk/>
            <pc:sldMk cId="1975188145" sldId="965"/>
            <ac:picMk id="8" creationId="{ACB5483C-92E5-2F43-83D8-B5A6549C9DC2}"/>
          </ac:picMkLst>
        </pc:picChg>
      </pc:sldChg>
      <pc:sldChg chg="add del">
        <pc:chgData name="Tan Poh Keam" userId="6ba791cb-a644-4a90-b603-e1cf59e38811" providerId="ADAL" clId="{97CBC3F2-6D29-D241-B5BE-5B66BF52AEDA}" dt="2020-05-09T15:44:03.323" v="1971" actId="2696"/>
        <pc:sldMkLst>
          <pc:docMk/>
          <pc:sldMk cId="494802006" sldId="966"/>
        </pc:sldMkLst>
      </pc:sldChg>
      <pc:sldChg chg="modSp add del ord">
        <pc:chgData name="Tan Poh Keam" userId="6ba791cb-a644-4a90-b603-e1cf59e38811" providerId="ADAL" clId="{97CBC3F2-6D29-D241-B5BE-5B66BF52AEDA}" dt="2020-05-09T22:24:54.342" v="3324" actId="2696"/>
        <pc:sldMkLst>
          <pc:docMk/>
          <pc:sldMk cId="3239814500" sldId="966"/>
        </pc:sldMkLst>
        <pc:spChg chg="mod">
          <ac:chgData name="Tan Poh Keam" userId="6ba791cb-a644-4a90-b603-e1cf59e38811" providerId="ADAL" clId="{97CBC3F2-6D29-D241-B5BE-5B66BF52AEDA}" dt="2020-05-09T22:14:17.960" v="2874" actId="20577"/>
          <ac:spMkLst>
            <pc:docMk/>
            <pc:sldMk cId="3239814500" sldId="966"/>
            <ac:spMk id="5" creationId="{00000000-0000-0000-0000-000000000000}"/>
          </ac:spMkLst>
        </pc:spChg>
        <pc:spChg chg="mod">
          <ac:chgData name="Tan Poh Keam" userId="6ba791cb-a644-4a90-b603-e1cf59e38811" providerId="ADAL" clId="{97CBC3F2-6D29-D241-B5BE-5B66BF52AEDA}" dt="2020-05-09T15:44:16.548" v="1990" actId="20577"/>
          <ac:spMkLst>
            <pc:docMk/>
            <pc:sldMk cId="3239814500" sldId="966"/>
            <ac:spMk id="635" creationId="{00000000-0000-0000-0000-000000000000}"/>
          </ac:spMkLst>
        </pc:spChg>
      </pc:sldChg>
      <pc:sldChg chg="add del ord">
        <pc:chgData name="Tan Poh Keam" userId="6ba791cb-a644-4a90-b603-e1cf59e38811" providerId="ADAL" clId="{97CBC3F2-6D29-D241-B5BE-5B66BF52AEDA}" dt="2020-05-10T00:53:58.628" v="3654" actId="2696"/>
        <pc:sldMkLst>
          <pc:docMk/>
          <pc:sldMk cId="3545740689" sldId="967"/>
        </pc:sldMkLst>
      </pc:sldChg>
      <pc:sldChg chg="modSp add del ord">
        <pc:chgData name="Tan Poh Keam" userId="6ba791cb-a644-4a90-b603-e1cf59e38811" providerId="ADAL" clId="{97CBC3F2-6D29-D241-B5BE-5B66BF52AEDA}" dt="2020-05-10T00:54:02.226" v="3656" actId="2696"/>
        <pc:sldMkLst>
          <pc:docMk/>
          <pc:sldMk cId="3654382782" sldId="968"/>
        </pc:sldMkLst>
        <pc:spChg chg="mod">
          <ac:chgData name="Tan Poh Keam" userId="6ba791cb-a644-4a90-b603-e1cf59e38811" providerId="ADAL" clId="{97CBC3F2-6D29-D241-B5BE-5B66BF52AEDA}" dt="2020-05-09T22:18:43.354" v="3018" actId="20577"/>
          <ac:spMkLst>
            <pc:docMk/>
            <pc:sldMk cId="3654382782" sldId="968"/>
            <ac:spMk id="5" creationId="{00000000-0000-0000-0000-000000000000}"/>
          </ac:spMkLst>
        </pc:spChg>
        <pc:spChg chg="mod">
          <ac:chgData name="Tan Poh Keam" userId="6ba791cb-a644-4a90-b603-e1cf59e38811" providerId="ADAL" clId="{97CBC3F2-6D29-D241-B5BE-5B66BF52AEDA}" dt="2020-05-09T15:45:02.774" v="2006" actId="20577"/>
          <ac:spMkLst>
            <pc:docMk/>
            <pc:sldMk cId="3654382782" sldId="968"/>
            <ac:spMk id="635" creationId="{00000000-0000-0000-0000-000000000000}"/>
          </ac:spMkLst>
        </pc:spChg>
      </pc:sldChg>
      <pc:sldChg chg="add del">
        <pc:chgData name="Tan Poh Keam" userId="6ba791cb-a644-4a90-b603-e1cf59e38811" providerId="ADAL" clId="{97CBC3F2-6D29-D241-B5BE-5B66BF52AEDA}" dt="2020-05-10T01:28:28.994" v="4131" actId="2696"/>
        <pc:sldMkLst>
          <pc:docMk/>
          <pc:sldMk cId="564376078" sldId="969"/>
        </pc:sldMkLst>
      </pc:sldChg>
      <pc:sldChg chg="add del">
        <pc:chgData name="Tan Poh Keam" userId="6ba791cb-a644-4a90-b603-e1cf59e38811" providerId="ADAL" clId="{97CBC3F2-6D29-D241-B5BE-5B66BF52AEDA}" dt="2020-05-10T00:54:50.201" v="3657" actId="2696"/>
        <pc:sldMkLst>
          <pc:docMk/>
          <pc:sldMk cId="414110237" sldId="970"/>
        </pc:sldMkLst>
      </pc:sldChg>
      <pc:sldChg chg="addSp delSp modSp add modNotesTx">
        <pc:chgData name="Tan Poh Keam" userId="6ba791cb-a644-4a90-b603-e1cf59e38811" providerId="ADAL" clId="{97CBC3F2-6D29-D241-B5BE-5B66BF52AEDA}" dt="2020-05-10T01:22:10.200" v="4085" actId="20577"/>
        <pc:sldMkLst>
          <pc:docMk/>
          <pc:sldMk cId="1827626893" sldId="971"/>
        </pc:sldMkLst>
        <pc:spChg chg="add mod">
          <ac:chgData name="Tan Poh Keam" userId="6ba791cb-a644-4a90-b603-e1cf59e38811" providerId="ADAL" clId="{97CBC3F2-6D29-D241-B5BE-5B66BF52AEDA}" dt="2020-05-10T01:15:34.079" v="3881" actId="20577"/>
          <ac:spMkLst>
            <pc:docMk/>
            <pc:sldMk cId="1827626893" sldId="971"/>
            <ac:spMk id="4" creationId="{341B3C0D-0062-224D-9262-91C6BEF66F7A}"/>
          </ac:spMkLst>
        </pc:spChg>
        <pc:spChg chg="add del mod">
          <ac:chgData name="Tan Poh Keam" userId="6ba791cb-a644-4a90-b603-e1cf59e38811" providerId="ADAL" clId="{97CBC3F2-6D29-D241-B5BE-5B66BF52AEDA}" dt="2020-05-10T01:22:10.200" v="4085" actId="20577"/>
          <ac:spMkLst>
            <pc:docMk/>
            <pc:sldMk cId="1827626893" sldId="971"/>
            <ac:spMk id="5" creationId="{00000000-0000-0000-0000-000000000000}"/>
          </ac:spMkLst>
        </pc:spChg>
        <pc:spChg chg="mod">
          <ac:chgData name="Tan Poh Keam" userId="6ba791cb-a644-4a90-b603-e1cf59e38811" providerId="ADAL" clId="{97CBC3F2-6D29-D241-B5BE-5B66BF52AEDA}" dt="2020-05-10T01:19:04.807" v="3922" actId="20577"/>
          <ac:spMkLst>
            <pc:docMk/>
            <pc:sldMk cId="1827626893" sldId="971"/>
            <ac:spMk id="635" creationId="{00000000-0000-0000-0000-000000000000}"/>
          </ac:spMkLst>
        </pc:spChg>
        <pc:picChg chg="add del mod">
          <ac:chgData name="Tan Poh Keam" userId="6ba791cb-a644-4a90-b603-e1cf59e38811" providerId="ADAL" clId="{97CBC3F2-6D29-D241-B5BE-5B66BF52AEDA}" dt="2020-05-09T22:03:32.296" v="2518" actId="478"/>
          <ac:picMkLst>
            <pc:docMk/>
            <pc:sldMk cId="1827626893" sldId="971"/>
            <ac:picMk id="2" creationId="{871F10B6-1FFB-574F-9605-3345B6526858}"/>
          </ac:picMkLst>
        </pc:picChg>
      </pc:sldChg>
      <pc:sldChg chg="addSp delSp modSp add">
        <pc:chgData name="Tan Poh Keam" userId="6ba791cb-a644-4a90-b603-e1cf59e38811" providerId="ADAL" clId="{97CBC3F2-6D29-D241-B5BE-5B66BF52AEDA}" dt="2020-05-09T23:28:06.542" v="3452" actId="1035"/>
        <pc:sldMkLst>
          <pc:docMk/>
          <pc:sldMk cId="2721678838" sldId="972"/>
        </pc:sldMkLst>
        <pc:spChg chg="mod">
          <ac:chgData name="Tan Poh Keam" userId="6ba791cb-a644-4a90-b603-e1cf59e38811" providerId="ADAL" clId="{97CBC3F2-6D29-D241-B5BE-5B66BF52AEDA}" dt="2020-05-09T22:14:55.144" v="2879" actId="20577"/>
          <ac:spMkLst>
            <pc:docMk/>
            <pc:sldMk cId="2721678838" sldId="972"/>
            <ac:spMk id="9" creationId="{E45B7E9E-E5D0-B34C-892C-115AEA74822C}"/>
          </ac:spMkLst>
        </pc:spChg>
        <pc:spChg chg="mod">
          <ac:chgData name="Tan Poh Keam" userId="6ba791cb-a644-4a90-b603-e1cf59e38811" providerId="ADAL" clId="{97CBC3F2-6D29-D241-B5BE-5B66BF52AEDA}" dt="2020-05-09T22:14:49.578" v="2876" actId="20577"/>
          <ac:spMkLst>
            <pc:docMk/>
            <pc:sldMk cId="2721678838" sldId="972"/>
            <ac:spMk id="635" creationId="{00000000-0000-0000-0000-000000000000}"/>
          </ac:spMkLst>
        </pc:spChg>
        <pc:picChg chg="del">
          <ac:chgData name="Tan Poh Keam" userId="6ba791cb-a644-4a90-b603-e1cf59e38811" providerId="ADAL" clId="{97CBC3F2-6D29-D241-B5BE-5B66BF52AEDA}" dt="2020-05-09T22:14:50.784" v="2877" actId="478"/>
          <ac:picMkLst>
            <pc:docMk/>
            <pc:sldMk cId="2721678838" sldId="972"/>
            <ac:picMk id="2" creationId="{4D664306-9CA0-794B-A57A-8CEE2320E91B}"/>
          </ac:picMkLst>
        </pc:picChg>
        <pc:picChg chg="add del mod">
          <ac:chgData name="Tan Poh Keam" userId="6ba791cb-a644-4a90-b603-e1cf59e38811" providerId="ADAL" clId="{97CBC3F2-6D29-D241-B5BE-5B66BF52AEDA}" dt="2020-05-09T23:26:07.011" v="3436" actId="478"/>
          <ac:picMkLst>
            <pc:docMk/>
            <pc:sldMk cId="2721678838" sldId="972"/>
            <ac:picMk id="2" creationId="{E0167137-7FAD-8644-8F4D-4DF16480C7E1}"/>
          </ac:picMkLst>
        </pc:picChg>
        <pc:picChg chg="add del mod">
          <ac:chgData name="Tan Poh Keam" userId="6ba791cb-a644-4a90-b603-e1cf59e38811" providerId="ADAL" clId="{97CBC3F2-6D29-D241-B5BE-5B66BF52AEDA}" dt="2020-05-09T23:28:02.300" v="3439" actId="478"/>
          <ac:picMkLst>
            <pc:docMk/>
            <pc:sldMk cId="2721678838" sldId="972"/>
            <ac:picMk id="4" creationId="{D7F1DF1F-BBBF-BB4C-8E69-779BAAD10352}"/>
          </ac:picMkLst>
        </pc:picChg>
        <pc:picChg chg="add mod">
          <ac:chgData name="Tan Poh Keam" userId="6ba791cb-a644-4a90-b603-e1cf59e38811" providerId="ADAL" clId="{97CBC3F2-6D29-D241-B5BE-5B66BF52AEDA}" dt="2020-05-09T23:28:06.542" v="3452" actId="1035"/>
          <ac:picMkLst>
            <pc:docMk/>
            <pc:sldMk cId="2721678838" sldId="972"/>
            <ac:picMk id="5" creationId="{5686FC2C-2A23-9B4A-AD61-518CDA0218B5}"/>
          </ac:picMkLst>
        </pc:picChg>
      </pc:sldChg>
      <pc:sldChg chg="modSp add">
        <pc:chgData name="Tan Poh Keam" userId="6ba791cb-a644-4a90-b603-e1cf59e38811" providerId="ADAL" clId="{97CBC3F2-6D29-D241-B5BE-5B66BF52AEDA}" dt="2020-05-10T04:22:20.823" v="4189" actId="114"/>
        <pc:sldMkLst>
          <pc:docMk/>
          <pc:sldMk cId="2065423766" sldId="973"/>
        </pc:sldMkLst>
        <pc:spChg chg="mod">
          <ac:chgData name="Tan Poh Keam" userId="6ba791cb-a644-4a90-b603-e1cf59e38811" providerId="ADAL" clId="{97CBC3F2-6D29-D241-B5BE-5B66BF52AEDA}" dt="2020-05-10T04:22:20.823" v="4189" actId="114"/>
          <ac:spMkLst>
            <pc:docMk/>
            <pc:sldMk cId="2065423766" sldId="973"/>
            <ac:spMk id="5" creationId="{00000000-0000-0000-0000-000000000000}"/>
          </ac:spMkLst>
        </pc:spChg>
      </pc:sldChg>
      <pc:sldChg chg="addSp delSp modSp add modNotesTx">
        <pc:chgData name="Tan Poh Keam" userId="6ba791cb-a644-4a90-b603-e1cf59e38811" providerId="ADAL" clId="{97CBC3F2-6D29-D241-B5BE-5B66BF52AEDA}" dt="2020-05-10T01:28:06.237" v="4130" actId="20577"/>
        <pc:sldMkLst>
          <pc:docMk/>
          <pc:sldMk cId="788537280" sldId="974"/>
        </pc:sldMkLst>
        <pc:spChg chg="mod">
          <ac:chgData name="Tan Poh Keam" userId="6ba791cb-a644-4a90-b603-e1cf59e38811" providerId="ADAL" clId="{97CBC3F2-6D29-D241-B5BE-5B66BF52AEDA}" dt="2020-05-10T01:28:06.237" v="4130" actId="20577"/>
          <ac:spMkLst>
            <pc:docMk/>
            <pc:sldMk cId="788537280" sldId="974"/>
            <ac:spMk id="5" creationId="{00000000-0000-0000-0000-000000000000}"/>
          </ac:spMkLst>
        </pc:spChg>
        <pc:spChg chg="mod">
          <ac:chgData name="Tan Poh Keam" userId="6ba791cb-a644-4a90-b603-e1cf59e38811" providerId="ADAL" clId="{97CBC3F2-6D29-D241-B5BE-5B66BF52AEDA}" dt="2020-05-09T22:15:42.628" v="2899" actId="20577"/>
          <ac:spMkLst>
            <pc:docMk/>
            <pc:sldMk cId="788537280" sldId="974"/>
            <ac:spMk id="635" creationId="{00000000-0000-0000-0000-000000000000}"/>
          </ac:spMkLst>
        </pc:spChg>
        <pc:picChg chg="add del mod">
          <ac:chgData name="Tan Poh Keam" userId="6ba791cb-a644-4a90-b603-e1cf59e38811" providerId="ADAL" clId="{97CBC3F2-6D29-D241-B5BE-5B66BF52AEDA}" dt="2020-05-09T22:21:48.126" v="3180" actId="478"/>
          <ac:picMkLst>
            <pc:docMk/>
            <pc:sldMk cId="788537280" sldId="974"/>
            <ac:picMk id="6" creationId="{ED4DABB0-5233-3847-8B3F-DC58AEDB920D}"/>
          </ac:picMkLst>
        </pc:picChg>
      </pc:sldChg>
      <pc:sldChg chg="addSp delSp modSp add modNotesTx">
        <pc:chgData name="Tan Poh Keam" userId="6ba791cb-a644-4a90-b603-e1cf59e38811" providerId="ADAL" clId="{97CBC3F2-6D29-D241-B5BE-5B66BF52AEDA}" dt="2020-05-10T00:58:07.434" v="3764" actId="20577"/>
        <pc:sldMkLst>
          <pc:docMk/>
          <pc:sldMk cId="3896156327" sldId="975"/>
        </pc:sldMkLst>
        <pc:spChg chg="add del mod">
          <ac:chgData name="Tan Poh Keam" userId="6ba791cb-a644-4a90-b603-e1cf59e38811" providerId="ADAL" clId="{97CBC3F2-6D29-D241-B5BE-5B66BF52AEDA}" dt="2020-05-10T00:48:03.772" v="3644" actId="478"/>
          <ac:spMkLst>
            <pc:docMk/>
            <pc:sldMk cId="3896156327" sldId="975"/>
            <ac:spMk id="2" creationId="{E4408B88-8258-F344-B476-E86E9EBB9AB7}"/>
          </ac:spMkLst>
        </pc:spChg>
        <pc:spChg chg="add del mod">
          <ac:chgData name="Tan Poh Keam" userId="6ba791cb-a644-4a90-b603-e1cf59e38811" providerId="ADAL" clId="{97CBC3F2-6D29-D241-B5BE-5B66BF52AEDA}" dt="2020-05-10T00:53:41.763" v="3653" actId="478"/>
          <ac:spMkLst>
            <pc:docMk/>
            <pc:sldMk cId="3896156327" sldId="975"/>
            <ac:spMk id="5" creationId="{B301C239-B0FD-2D4C-AD12-8F02763ACD86}"/>
          </ac:spMkLst>
        </pc:spChg>
        <pc:spChg chg="add mod">
          <ac:chgData name="Tan Poh Keam" userId="6ba791cb-a644-4a90-b603-e1cf59e38811" providerId="ADAL" clId="{97CBC3F2-6D29-D241-B5BE-5B66BF52AEDA}" dt="2020-05-10T00:58:07.434" v="3764" actId="20577"/>
          <ac:spMkLst>
            <pc:docMk/>
            <pc:sldMk cId="3896156327" sldId="975"/>
            <ac:spMk id="8" creationId="{C82136F8-ABEB-764A-B07E-D0EE603D5EC7}"/>
          </ac:spMkLst>
        </pc:spChg>
        <pc:spChg chg="mod">
          <ac:chgData name="Tan Poh Keam" userId="6ba791cb-a644-4a90-b603-e1cf59e38811" providerId="ADAL" clId="{97CBC3F2-6D29-D241-B5BE-5B66BF52AEDA}" dt="2020-05-10T00:53:37.096" v="3651" actId="1076"/>
          <ac:spMkLst>
            <pc:docMk/>
            <pc:sldMk cId="3896156327" sldId="975"/>
            <ac:spMk id="9" creationId="{E45B7E9E-E5D0-B34C-892C-115AEA74822C}"/>
          </ac:spMkLst>
        </pc:spChg>
        <pc:spChg chg="mod">
          <ac:chgData name="Tan Poh Keam" userId="6ba791cb-a644-4a90-b603-e1cf59e38811" providerId="ADAL" clId="{97CBC3F2-6D29-D241-B5BE-5B66BF52AEDA}" dt="2020-05-09T22:15:47.256" v="2900" actId="20577"/>
          <ac:spMkLst>
            <pc:docMk/>
            <pc:sldMk cId="3896156327" sldId="975"/>
            <ac:spMk id="635" creationId="{00000000-0000-0000-0000-000000000000}"/>
          </ac:spMkLst>
        </pc:spChg>
        <pc:picChg chg="add mod">
          <ac:chgData name="Tan Poh Keam" userId="6ba791cb-a644-4a90-b603-e1cf59e38811" providerId="ADAL" clId="{97CBC3F2-6D29-D241-B5BE-5B66BF52AEDA}" dt="2020-05-10T00:48:06.728" v="3646" actId="1076"/>
          <ac:picMkLst>
            <pc:docMk/>
            <pc:sldMk cId="3896156327" sldId="975"/>
            <ac:picMk id="4" creationId="{A684E623-9D3B-7C49-96CF-6967E8AF5AA0}"/>
          </ac:picMkLst>
        </pc:picChg>
      </pc:sldChg>
      <pc:sldChg chg="addSp delSp modSp add ord">
        <pc:chgData name="Tan Poh Keam" userId="6ba791cb-a644-4a90-b603-e1cf59e38811" providerId="ADAL" clId="{97CBC3F2-6D29-D241-B5BE-5B66BF52AEDA}" dt="2020-05-10T01:15:07.178" v="3880" actId="1038"/>
        <pc:sldMkLst>
          <pc:docMk/>
          <pc:sldMk cId="3874890316" sldId="976"/>
        </pc:sldMkLst>
        <pc:spChg chg="del">
          <ac:chgData name="Tan Poh Keam" userId="6ba791cb-a644-4a90-b603-e1cf59e38811" providerId="ADAL" clId="{97CBC3F2-6D29-D241-B5BE-5B66BF52AEDA}" dt="2020-05-10T00:59:02.685" v="3769" actId="478"/>
          <ac:spMkLst>
            <pc:docMk/>
            <pc:sldMk cId="3874890316" sldId="976"/>
            <ac:spMk id="8" creationId="{C82136F8-ABEB-764A-B07E-D0EE603D5EC7}"/>
          </ac:spMkLst>
        </pc:spChg>
        <pc:spChg chg="mod">
          <ac:chgData name="Tan Poh Keam" userId="6ba791cb-a644-4a90-b603-e1cf59e38811" providerId="ADAL" clId="{97CBC3F2-6D29-D241-B5BE-5B66BF52AEDA}" dt="2020-05-10T01:15:02.705" v="3875" actId="20577"/>
          <ac:spMkLst>
            <pc:docMk/>
            <pc:sldMk cId="3874890316" sldId="976"/>
            <ac:spMk id="9" creationId="{E45B7E9E-E5D0-B34C-892C-115AEA74822C}"/>
          </ac:spMkLst>
        </pc:spChg>
        <pc:spChg chg="mod">
          <ac:chgData name="Tan Poh Keam" userId="6ba791cb-a644-4a90-b603-e1cf59e38811" providerId="ADAL" clId="{97CBC3F2-6D29-D241-B5BE-5B66BF52AEDA}" dt="2020-05-10T00:58:46.815" v="3766" actId="20577"/>
          <ac:spMkLst>
            <pc:docMk/>
            <pc:sldMk cId="3874890316" sldId="976"/>
            <ac:spMk id="635" creationId="{00000000-0000-0000-0000-000000000000}"/>
          </ac:spMkLst>
        </pc:spChg>
        <pc:picChg chg="add mod">
          <ac:chgData name="Tan Poh Keam" userId="6ba791cb-a644-4a90-b603-e1cf59e38811" providerId="ADAL" clId="{97CBC3F2-6D29-D241-B5BE-5B66BF52AEDA}" dt="2020-05-10T01:15:07.178" v="3880" actId="1038"/>
          <ac:picMkLst>
            <pc:docMk/>
            <pc:sldMk cId="3874890316" sldId="976"/>
            <ac:picMk id="2" creationId="{8BEC5B0C-AC88-E942-B16C-A7A9AFBF03D2}"/>
          </ac:picMkLst>
        </pc:picChg>
        <pc:picChg chg="del">
          <ac:chgData name="Tan Poh Keam" userId="6ba791cb-a644-4a90-b603-e1cf59e38811" providerId="ADAL" clId="{97CBC3F2-6D29-D241-B5BE-5B66BF52AEDA}" dt="2020-05-10T00:59:00.764" v="3768" actId="478"/>
          <ac:picMkLst>
            <pc:docMk/>
            <pc:sldMk cId="3874890316" sldId="976"/>
            <ac:picMk id="4" creationId="{A684E623-9D3B-7C49-96CF-6967E8AF5AA0}"/>
          </ac:picMkLst>
        </pc:picChg>
      </pc:sldChg>
      <pc:sldChg chg="modSp add del">
        <pc:chgData name="Tan Poh Keam" userId="6ba791cb-a644-4a90-b603-e1cf59e38811" providerId="ADAL" clId="{97CBC3F2-6D29-D241-B5BE-5B66BF52AEDA}" dt="2020-05-10T02:00:16.335" v="4178" actId="2696"/>
        <pc:sldMkLst>
          <pc:docMk/>
          <pc:sldMk cId="2440921565" sldId="977"/>
        </pc:sldMkLst>
        <pc:spChg chg="mod">
          <ac:chgData name="Tan Poh Keam" userId="6ba791cb-a644-4a90-b603-e1cf59e38811" providerId="ADAL" clId="{97CBC3F2-6D29-D241-B5BE-5B66BF52AEDA}" dt="2020-05-10T02:00:10.468" v="4177" actId="20577"/>
          <ac:spMkLst>
            <pc:docMk/>
            <pc:sldMk cId="2440921565" sldId="977"/>
            <ac:spMk id="2" creationId="{67C9EB5F-34F7-A54A-9C45-A10B29C1081A}"/>
          </ac:spMkLst>
        </pc:spChg>
      </pc:sldChg>
    </pc:docChg>
  </pc:docChgLst>
  <pc:docChgLst>
    <pc:chgData name="Tan Poh Keam" userId="6ba791cb-a644-4a90-b603-e1cf59e38811" providerId="ADAL" clId="{7B2E5E4A-2D00-1F42-B762-6012B5E3ED00}"/>
    <pc:docChg chg="modSld">
      <pc:chgData name="Tan Poh Keam" userId="6ba791cb-a644-4a90-b603-e1cf59e38811" providerId="ADAL" clId="{7B2E5E4A-2D00-1F42-B762-6012B5E3ED00}" dt="2020-06-15T03:51:25.275" v="26" actId="20577"/>
      <pc:docMkLst>
        <pc:docMk/>
      </pc:docMkLst>
      <pc:sldChg chg="modSp">
        <pc:chgData name="Tan Poh Keam" userId="6ba791cb-a644-4a90-b603-e1cf59e38811" providerId="ADAL" clId="{7B2E5E4A-2D00-1F42-B762-6012B5E3ED00}" dt="2020-06-15T03:47:03.112" v="0" actId="20577"/>
        <pc:sldMkLst>
          <pc:docMk/>
          <pc:sldMk cId="337510399" sldId="942"/>
        </pc:sldMkLst>
        <pc:spChg chg="mod">
          <ac:chgData name="Tan Poh Keam" userId="6ba791cb-a644-4a90-b603-e1cf59e38811" providerId="ADAL" clId="{7B2E5E4A-2D00-1F42-B762-6012B5E3ED00}" dt="2020-06-15T03:47:03.112" v="0" actId="20577"/>
          <ac:spMkLst>
            <pc:docMk/>
            <pc:sldMk cId="337510399" sldId="942"/>
            <ac:spMk id="3" creationId="{00000000-0000-0000-0000-000000000000}"/>
          </ac:spMkLst>
        </pc:spChg>
      </pc:sldChg>
      <pc:sldChg chg="modSp">
        <pc:chgData name="Tan Poh Keam" userId="6ba791cb-a644-4a90-b603-e1cf59e38811" providerId="ADAL" clId="{7B2E5E4A-2D00-1F42-B762-6012B5E3ED00}" dt="2020-06-15T03:47:36.783" v="3" actId="20577"/>
        <pc:sldMkLst>
          <pc:docMk/>
          <pc:sldMk cId="3003044414" sldId="956"/>
        </pc:sldMkLst>
        <pc:spChg chg="mod">
          <ac:chgData name="Tan Poh Keam" userId="6ba791cb-a644-4a90-b603-e1cf59e38811" providerId="ADAL" clId="{7B2E5E4A-2D00-1F42-B762-6012B5E3ED00}" dt="2020-06-15T03:47:36.783" v="3" actId="20577"/>
          <ac:spMkLst>
            <pc:docMk/>
            <pc:sldMk cId="3003044414" sldId="956"/>
            <ac:spMk id="5" creationId="{00000000-0000-0000-0000-000000000000}"/>
          </ac:spMkLst>
        </pc:spChg>
      </pc:sldChg>
      <pc:sldChg chg="modSp">
        <pc:chgData name="Tan Poh Keam" userId="6ba791cb-a644-4a90-b603-e1cf59e38811" providerId="ADAL" clId="{7B2E5E4A-2D00-1F42-B762-6012B5E3ED00}" dt="2020-06-15T03:51:25.275" v="26" actId="20577"/>
        <pc:sldMkLst>
          <pc:docMk/>
          <pc:sldMk cId="1975188145" sldId="965"/>
        </pc:sldMkLst>
        <pc:spChg chg="mod">
          <ac:chgData name="Tan Poh Keam" userId="6ba791cb-a644-4a90-b603-e1cf59e38811" providerId="ADAL" clId="{7B2E5E4A-2D00-1F42-B762-6012B5E3ED00}" dt="2020-06-15T03:51:25.275" v="26" actId="20577"/>
          <ac:spMkLst>
            <pc:docMk/>
            <pc:sldMk cId="1975188145" sldId="965"/>
            <ac:spMk id="2" creationId="{2CCDE932-F30E-1843-825E-6FBC33419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64E68-E1CB-4BEC-9EA8-F5DC38A4F66E}" type="datetimeFigureOut">
              <a:rPr lang="en-SG" smtClean="0"/>
              <a:t>15/6/20</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79D2A-5779-4384-9E1B-C7683D4438AE}" type="slidenum">
              <a:rPr lang="en-SG" smtClean="0"/>
              <a:t>‹#›</a:t>
            </a:fld>
            <a:endParaRPr lang="en-SG" dirty="0"/>
          </a:p>
        </p:txBody>
      </p:sp>
    </p:spTree>
    <p:extLst>
      <p:ext uri="{BB962C8B-B14F-4D97-AF65-F5344CB8AC3E}">
        <p14:creationId xmlns:p14="http://schemas.microsoft.com/office/powerpoint/2010/main" val="32929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1</a:t>
            </a:fld>
            <a:endParaRPr lang="en-SG" dirty="0"/>
          </a:p>
        </p:txBody>
      </p:sp>
    </p:spTree>
    <p:extLst>
      <p:ext uri="{BB962C8B-B14F-4D97-AF65-F5344CB8AC3E}">
        <p14:creationId xmlns:p14="http://schemas.microsoft.com/office/powerpoint/2010/main" val="113916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Sunday, Monday, Tuesday, Wednesday</a:t>
            </a:r>
          </a:p>
          <a:p>
            <a:r>
              <a:rPr lang="en-US" sz="1200" b="0" i="0" kern="1200" dirty="0">
                <a:solidFill>
                  <a:schemeClr val="tx1"/>
                </a:solidFill>
                <a:effectLst/>
                <a:latin typeface="+mn-lt"/>
                <a:ea typeface="+mn-ea"/>
                <a:cs typeface="+mn-cs"/>
              </a:rPr>
              <a:t>Thursday, Friday, Saturday</a:t>
            </a:r>
          </a:p>
          <a:p>
            <a:r>
              <a:rPr lang="en-US" sz="1200" b="0" i="0" kern="1200" dirty="0">
                <a:solidFill>
                  <a:schemeClr val="tx1"/>
                </a:solidFill>
                <a:effectLst/>
                <a:latin typeface="+mn-lt"/>
                <a:ea typeface="+mn-ea"/>
                <a:cs typeface="+mn-cs"/>
              </a:rPr>
              <a:t>Seven days are in a week</a:t>
            </a:r>
          </a:p>
          <a:p>
            <a:r>
              <a:rPr lang="en-US" sz="1200" b="0" i="0" kern="1200" dirty="0">
                <a:solidFill>
                  <a:schemeClr val="tx1"/>
                </a:solidFill>
                <a:effectLst/>
                <a:latin typeface="+mn-lt"/>
                <a:ea typeface="+mn-ea"/>
                <a:cs typeface="+mn-cs"/>
              </a:rPr>
              <a:t>I like to sing them quiet</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10</a:t>
            </a:fld>
            <a:endParaRPr lang="en-SG" dirty="0"/>
          </a:p>
        </p:txBody>
      </p:sp>
    </p:spTree>
    <p:extLst>
      <p:ext uri="{BB962C8B-B14F-4D97-AF65-F5344CB8AC3E}">
        <p14:creationId xmlns:p14="http://schemas.microsoft.com/office/powerpoint/2010/main" val="185883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05694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12</a:t>
            </a:fld>
            <a:endParaRPr lang="en-SG" dirty="0"/>
          </a:p>
        </p:txBody>
      </p:sp>
    </p:spTree>
    <p:extLst>
      <p:ext uri="{BB962C8B-B14F-4D97-AF65-F5344CB8AC3E}">
        <p14:creationId xmlns:p14="http://schemas.microsoft.com/office/powerpoint/2010/main" val="27608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13</a:t>
            </a:fld>
            <a:endParaRPr lang="en-SG" dirty="0"/>
          </a:p>
        </p:txBody>
      </p:sp>
    </p:spTree>
    <p:extLst>
      <p:ext uri="{BB962C8B-B14F-4D97-AF65-F5344CB8AC3E}">
        <p14:creationId xmlns:p14="http://schemas.microsoft.com/office/powerpoint/2010/main" val="3364058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647893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pick me up at postal code 12345.</a:t>
            </a:r>
          </a:p>
          <a:p>
            <a:r>
              <a:rPr lang="en-US" sz="1200" b="0" i="0" kern="1200" dirty="0">
                <a:solidFill>
                  <a:schemeClr val="tx1"/>
                </a:solidFill>
                <a:effectLst/>
                <a:latin typeface="+mn-lt"/>
                <a:ea typeface="+mn-ea"/>
                <a:cs typeface="+mn-cs"/>
              </a:rPr>
              <a:t>Please call me at 90012304 or 23410099.</a:t>
            </a:r>
          </a:p>
        </p:txBody>
      </p:sp>
      <p:sp>
        <p:nvSpPr>
          <p:cNvPr id="4" name="Slide Number Placeholder 3"/>
          <p:cNvSpPr>
            <a:spLocks noGrp="1"/>
          </p:cNvSpPr>
          <p:nvPr>
            <p:ph type="sldNum" sz="quarter" idx="10"/>
          </p:nvPr>
        </p:nvSpPr>
        <p:spPr/>
        <p:txBody>
          <a:bodyPr/>
          <a:lstStyle/>
          <a:p>
            <a:fld id="{30979D2A-5779-4384-9E1B-C7683D4438AE}" type="slidenum">
              <a:rPr lang="en-SG" smtClean="0"/>
              <a:t>15</a:t>
            </a:fld>
            <a:endParaRPr lang="en-SG" dirty="0"/>
          </a:p>
        </p:txBody>
      </p:sp>
    </p:spTree>
    <p:extLst>
      <p:ext uri="{BB962C8B-B14F-4D97-AF65-F5344CB8AC3E}">
        <p14:creationId xmlns:p14="http://schemas.microsoft.com/office/powerpoint/2010/main" val="365758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1274181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pick me up at postal code 12345.</a:t>
            </a:r>
          </a:p>
          <a:p>
            <a:r>
              <a:rPr lang="en-US" sz="1200" b="0" i="0" kern="1200" dirty="0">
                <a:solidFill>
                  <a:schemeClr val="tx1"/>
                </a:solidFill>
                <a:effectLst/>
                <a:latin typeface="+mn-lt"/>
                <a:ea typeface="+mn-ea"/>
                <a:cs typeface="+mn-cs"/>
              </a:rPr>
              <a:t>Please call me at 90012304.</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17</a:t>
            </a:fld>
            <a:endParaRPr lang="en-SG" dirty="0"/>
          </a:p>
        </p:txBody>
      </p:sp>
    </p:spTree>
    <p:extLst>
      <p:ext uri="{BB962C8B-B14F-4D97-AF65-F5344CB8AC3E}">
        <p14:creationId xmlns:p14="http://schemas.microsoft.com/office/powerpoint/2010/main" val="47429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Start</a:t>
            </a:r>
            <a:r>
              <a:rPr lang="en-US" sz="1200" b="0" i="0" kern="1200" baseline="0" dirty="0">
                <a:solidFill>
                  <a:schemeClr val="tx1"/>
                </a:solidFill>
                <a:effectLst/>
                <a:latin typeface="+mn-lt"/>
                <a:ea typeface="+mn-ea"/>
                <a:cs typeface="+mn-cs"/>
              </a:rPr>
              <a:t> here, do no there </a:t>
            </a:r>
            <a:r>
              <a:rPr lang="en-US" sz="1200" b="0" i="0" kern="1200" baseline="0" dirty="0" err="1">
                <a:solidFill>
                  <a:schemeClr val="tx1"/>
                </a:solidFill>
                <a:effectLst/>
                <a:latin typeface="+mn-lt"/>
                <a:ea typeface="+mn-ea"/>
                <a:cs typeface="+mn-cs"/>
              </a:rPr>
              <a:t>there</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18</a:t>
            </a:fld>
            <a:endParaRPr lang="en-SG" dirty="0"/>
          </a:p>
        </p:txBody>
      </p:sp>
    </p:spTree>
    <p:extLst>
      <p:ext uri="{BB962C8B-B14F-4D97-AF65-F5344CB8AC3E}">
        <p14:creationId xmlns:p14="http://schemas.microsoft.com/office/powerpoint/2010/main" val="4253650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a:t>
            </a:r>
            <a:r>
              <a:rPr lang="en-US" sz="1200" b="0" i="0" kern="1200" baseline="0" dirty="0">
                <a:solidFill>
                  <a:schemeClr val="tx1"/>
                </a:solidFill>
                <a:effectLst/>
                <a:latin typeface="+mn-lt"/>
                <a:ea typeface="+mn-ea"/>
                <a:cs typeface="+mn-cs"/>
              </a:rPr>
              <a:t> is not the end but there is the end</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19</a:t>
            </a:fld>
            <a:endParaRPr lang="en-SG" dirty="0"/>
          </a:p>
        </p:txBody>
      </p:sp>
    </p:spTree>
    <p:extLst>
      <p:ext uri="{BB962C8B-B14F-4D97-AF65-F5344CB8AC3E}">
        <p14:creationId xmlns:p14="http://schemas.microsoft.com/office/powerpoint/2010/main" val="227685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1919135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08979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4152274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79D2A-5779-4384-9E1B-C7683D4438AE}" type="slidenum">
              <a:rPr lang="en-SG" smtClean="0"/>
              <a:t>22</a:t>
            </a:fld>
            <a:endParaRPr lang="en-SG" dirty="0"/>
          </a:p>
        </p:txBody>
      </p:sp>
    </p:spTree>
    <p:extLst>
      <p:ext uri="{BB962C8B-B14F-4D97-AF65-F5344CB8AC3E}">
        <p14:creationId xmlns:p14="http://schemas.microsoft.com/office/powerpoint/2010/main" val="81672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are going to use the remaining of the time to get our self familiar with regular expression.</a:t>
            </a:r>
          </a:p>
          <a:p>
            <a:endParaRPr lang="en-SG" dirty="0"/>
          </a:p>
          <a:p>
            <a:r>
              <a:rPr lang="en-SG" dirty="0"/>
              <a:t>We will first start with you getting use to the syntax of the RE. Generally, the syntax is language independent. So when you figure out for Python, you can easily apply to another language.</a:t>
            </a:r>
          </a:p>
          <a:p>
            <a:r>
              <a:rPr lang="en-SG" dirty="0"/>
              <a:t>(30 mins)</a:t>
            </a:r>
          </a:p>
          <a:p>
            <a:endParaRPr lang="en-SG" dirty="0"/>
          </a:p>
          <a:p>
            <a:r>
              <a:rPr lang="en-SG" dirty="0"/>
              <a:t>The, we look at the RE module in Python. We will focus on using some of the common methods found the RE to perform search and </a:t>
            </a:r>
            <a:r>
              <a:rPr lang="en-SG" dirty="0" err="1"/>
              <a:t>subsititute</a:t>
            </a:r>
            <a:r>
              <a:rPr lang="en-SG" dirty="0"/>
              <a:t> methods.</a:t>
            </a:r>
          </a:p>
          <a:p>
            <a:r>
              <a:rPr lang="en-SG" dirty="0"/>
              <a:t>(30 mins)</a:t>
            </a:r>
          </a:p>
          <a:p>
            <a:endParaRPr lang="en-SG" dirty="0"/>
          </a:p>
          <a:p>
            <a:r>
              <a:rPr lang="en-SG" dirty="0"/>
              <a:t>Finally, we look into how we can use RE to perform some preliminary understanding of a corpus of text. </a:t>
            </a:r>
          </a:p>
          <a:p>
            <a:r>
              <a:rPr lang="en-SG" dirty="0"/>
              <a:t>(30 mins)</a:t>
            </a:r>
          </a:p>
        </p:txBody>
      </p:sp>
      <p:sp>
        <p:nvSpPr>
          <p:cNvPr id="4" name="Slide Number Placeholder 3"/>
          <p:cNvSpPr>
            <a:spLocks noGrp="1"/>
          </p:cNvSpPr>
          <p:nvPr>
            <p:ph type="sldNum" sz="quarter" idx="10"/>
          </p:nvPr>
        </p:nvSpPr>
        <p:spPr/>
        <p:txBody>
          <a:bodyPr/>
          <a:lstStyle/>
          <a:p>
            <a:fld id="{30979D2A-5779-4384-9E1B-C7683D4438AE}" type="slidenum">
              <a:rPr lang="en-SG" smtClean="0"/>
              <a:t>23</a:t>
            </a:fld>
            <a:endParaRPr lang="en-SG" dirty="0"/>
          </a:p>
        </p:txBody>
      </p:sp>
    </p:spTree>
    <p:extLst>
      <p:ext uri="{BB962C8B-B14F-4D97-AF65-F5344CB8AC3E}">
        <p14:creationId xmlns:p14="http://schemas.microsoft.com/office/powerpoint/2010/main" val="130672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3975748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152773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1534551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46284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072856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93612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268517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3572700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60517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0979D2A-5779-4384-9E1B-C7683D4438AE}" type="slidenum">
              <a:rPr lang="en-SG" smtClean="0"/>
              <a:t>32</a:t>
            </a:fld>
            <a:endParaRPr lang="en-SG" dirty="0"/>
          </a:p>
        </p:txBody>
      </p:sp>
    </p:spTree>
    <p:extLst>
      <p:ext uri="{BB962C8B-B14F-4D97-AF65-F5344CB8AC3E}">
        <p14:creationId xmlns:p14="http://schemas.microsoft.com/office/powerpoint/2010/main" val="3544113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621650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341087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2687826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665965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29516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4191312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76108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a </a:t>
            </a:r>
            <a:r>
              <a:rPr lang="en-US" dirty="0" err="1"/>
              <a:t>specialised</a:t>
            </a:r>
            <a:r>
              <a:rPr lang="en-US" dirty="0"/>
              <a:t> notation for describing patterns that we want to match.</a:t>
            </a:r>
            <a:endParaRPr dirty="0"/>
          </a:p>
        </p:txBody>
      </p:sp>
    </p:spTree>
    <p:extLst>
      <p:ext uri="{BB962C8B-B14F-4D97-AF65-F5344CB8AC3E}">
        <p14:creationId xmlns:p14="http://schemas.microsoft.com/office/powerpoint/2010/main" val="4277229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5343724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42</a:t>
            </a:fld>
            <a:endParaRPr lang="en-SG" dirty="0"/>
          </a:p>
        </p:txBody>
      </p:sp>
    </p:spTree>
    <p:extLst>
      <p:ext uri="{BB962C8B-B14F-4D97-AF65-F5344CB8AC3E}">
        <p14:creationId xmlns:p14="http://schemas.microsoft.com/office/powerpoint/2010/main" val="739089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43</a:t>
            </a:fld>
            <a:endParaRPr lang="en-SG" dirty="0"/>
          </a:p>
        </p:txBody>
      </p:sp>
    </p:spTree>
    <p:extLst>
      <p:ext uri="{BB962C8B-B14F-4D97-AF65-F5344CB8AC3E}">
        <p14:creationId xmlns:p14="http://schemas.microsoft.com/office/powerpoint/2010/main" val="16097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33" name="Shape 633"/>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128708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150161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426140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hlinkClick r:id="rId3"/>
              </a:rPr>
              <a:t>https://pythex.org/</a:t>
            </a:r>
            <a:endParaRPr lang="en-SG" dirty="0"/>
          </a:p>
          <a:p>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8</a:t>
            </a:fld>
            <a:endParaRPr lang="en-SG" dirty="0"/>
          </a:p>
        </p:txBody>
      </p:sp>
    </p:spTree>
    <p:extLst>
      <p:ext uri="{BB962C8B-B14F-4D97-AF65-F5344CB8AC3E}">
        <p14:creationId xmlns:p14="http://schemas.microsoft.com/office/powerpoint/2010/main" val="324199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Sunday, Monday, Tuesday, Wednesday</a:t>
            </a:r>
          </a:p>
          <a:p>
            <a:r>
              <a:rPr lang="en-US" sz="1200" b="0" i="0" kern="1200" dirty="0">
                <a:solidFill>
                  <a:schemeClr val="tx1"/>
                </a:solidFill>
                <a:effectLst/>
                <a:latin typeface="+mn-lt"/>
                <a:ea typeface="+mn-ea"/>
                <a:cs typeface="+mn-cs"/>
              </a:rPr>
              <a:t>Thursday, Friday, Saturday</a:t>
            </a:r>
          </a:p>
          <a:p>
            <a:r>
              <a:rPr lang="en-US" sz="1200" b="0" i="0" kern="1200" dirty="0">
                <a:solidFill>
                  <a:schemeClr val="tx1"/>
                </a:solidFill>
                <a:effectLst/>
                <a:latin typeface="+mn-lt"/>
                <a:ea typeface="+mn-ea"/>
                <a:cs typeface="+mn-cs"/>
              </a:rPr>
              <a:t>Seven days are in a week</a:t>
            </a:r>
          </a:p>
          <a:p>
            <a:r>
              <a:rPr lang="en-US" sz="1200" b="0" i="0" kern="1200" dirty="0">
                <a:solidFill>
                  <a:schemeClr val="tx1"/>
                </a:solidFill>
                <a:effectLst/>
                <a:latin typeface="+mn-lt"/>
                <a:ea typeface="+mn-ea"/>
                <a:cs typeface="+mn-cs"/>
              </a:rPr>
              <a:t>I like to sing them quiet</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9</a:t>
            </a:fld>
            <a:endParaRPr lang="en-SG" dirty="0"/>
          </a:p>
        </p:txBody>
      </p:sp>
    </p:spTree>
    <p:extLst>
      <p:ext uri="{BB962C8B-B14F-4D97-AF65-F5344CB8AC3E}">
        <p14:creationId xmlns:p14="http://schemas.microsoft.com/office/powerpoint/2010/main" val="47464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D30449-2D56-FE47-933B-C7B38E6EB41F}" type="datetime1">
              <a:rPr lang="en-SG" smtClean="0"/>
              <a:t>15/6/20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985910-617B-6D47-90DF-60FF3AA75170}" type="datetime1">
              <a:rPr lang="en-SG" smtClean="0"/>
              <a:t>15/6/20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8" name="Rectangle 7"/>
          <p:cNvSpPr/>
          <p:nvPr/>
        </p:nvSpPr>
        <p:spPr>
          <a:xfrm>
            <a:off x="16" y="0"/>
            <a:ext cx="410406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C1503F-50E4-B24C-B1CB-04AC79D608E0}" type="datetime1">
              <a:rPr lang="en-SG" smtClean="0"/>
              <a:t>15/6/20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extLst>
      <p:ext uri="{BB962C8B-B14F-4D97-AF65-F5344CB8AC3E}">
        <p14:creationId xmlns:p14="http://schemas.microsoft.com/office/powerpoint/2010/main" val="169915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2_Content with Caption">
    <p:spTree>
      <p:nvGrpSpPr>
        <p:cNvPr id="1" name=""/>
        <p:cNvGrpSpPr/>
        <p:nvPr/>
      </p:nvGrpSpPr>
      <p:grpSpPr>
        <a:xfrm>
          <a:off x="0" y="0"/>
          <a:ext cx="0" cy="0"/>
          <a:chOff x="0" y="0"/>
          <a:chExt cx="0" cy="0"/>
        </a:xfrm>
      </p:grpSpPr>
      <p:sp>
        <p:nvSpPr>
          <p:cNvPr id="8" name="Rectangle 7"/>
          <p:cNvSpPr/>
          <p:nvPr/>
        </p:nvSpPr>
        <p:spPr>
          <a:xfrm>
            <a:off x="16" y="0"/>
            <a:ext cx="41040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46F1E9-D05C-8442-B534-1FD480C4AA3C}" type="datetime1">
              <a:rPr lang="en-SG" smtClean="0"/>
              <a:t>15/6/20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extLst>
      <p:ext uri="{BB962C8B-B14F-4D97-AF65-F5344CB8AC3E}">
        <p14:creationId xmlns:p14="http://schemas.microsoft.com/office/powerpoint/2010/main" val="131198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63647-1969-284D-84CE-CFD902690EBD}" type="datetime1">
              <a:rPr lang="en-SG" smtClean="0"/>
              <a:t>15/6/20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A23FD-1D51-7F45-AAE9-9263A5965AC2}" type="datetime1">
              <a:rPr lang="en-SG" smtClean="0"/>
              <a:t>15/6/20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5C186-C32A-484E-B188-7C17C901EE0A}" type="datetime1">
              <a:rPr lang="en-SG" smtClean="0"/>
              <a:t>15/6/20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436" name="Rectangle 8"/>
          <p:cNvSpPr/>
          <p:nvPr/>
        </p:nvSpPr>
        <p:spPr>
          <a:xfrm>
            <a:off x="0" y="6354803"/>
            <a:ext cx="12192000" cy="512071"/>
          </a:xfrm>
          <a:prstGeom prst="rect">
            <a:avLst/>
          </a:prstGeom>
          <a:gradFill>
            <a:gsLst>
              <a:gs pos="0">
                <a:srgbClr val="003C71"/>
              </a:gs>
              <a:gs pos="50000">
                <a:schemeClr val="accent2"/>
              </a:gs>
            </a:gsLst>
          </a:gradFill>
          <a:ln w="12700">
            <a:miter lim="400000"/>
          </a:ln>
        </p:spPr>
        <p:txBody>
          <a:bodyPr lIns="60957" tIns="60957" rIns="60957" bIns="60957" anchor="ctr"/>
          <a:lstStyle/>
          <a:p>
            <a:pPr algn="ctr">
              <a:defRPr>
                <a:solidFill>
                  <a:srgbClr val="000000"/>
                </a:solidFill>
                <a:latin typeface="Clear Sans"/>
                <a:ea typeface="Clear Sans"/>
                <a:cs typeface="Clear Sans"/>
                <a:sym typeface="Clear Sans"/>
              </a:defRPr>
            </a:pPr>
            <a:endParaRPr sz="2400" dirty="0"/>
          </a:p>
        </p:txBody>
      </p:sp>
      <p:pic>
        <p:nvPicPr>
          <p:cNvPr id="437" name="Picture 15" descr="Picture 15"/>
          <p:cNvPicPr>
            <a:picLocks noChangeAspect="1"/>
          </p:cNvPicPr>
          <p:nvPr/>
        </p:nvPicPr>
        <p:blipFill>
          <a:blip r:embed="rId2"/>
          <a:stretch>
            <a:fillRect/>
          </a:stretch>
        </p:blipFill>
        <p:spPr>
          <a:xfrm>
            <a:off x="11059167" y="6407851"/>
            <a:ext cx="419661" cy="394599"/>
          </a:xfrm>
          <a:prstGeom prst="rect">
            <a:avLst/>
          </a:prstGeom>
          <a:ln w="12700">
            <a:miter lim="400000"/>
          </a:ln>
        </p:spPr>
      </p:pic>
      <p:sp>
        <p:nvSpPr>
          <p:cNvPr id="438" name="Straight Connector 36"/>
          <p:cNvSpPr/>
          <p:nvPr/>
        </p:nvSpPr>
        <p:spPr>
          <a:xfrm flipH="1">
            <a:off x="11641665" y="6417734"/>
            <a:ext cx="11" cy="381007"/>
          </a:xfrm>
          <a:prstGeom prst="line">
            <a:avLst/>
          </a:prstGeom>
          <a:ln>
            <a:solidFill>
              <a:srgbClr val="000000"/>
            </a:solidFill>
          </a:ln>
        </p:spPr>
        <p:txBody>
          <a:bodyPr lIns="60957" tIns="60957" rIns="60957" bIns="60957"/>
          <a:lstStyle/>
          <a:p>
            <a:endParaRPr sz="2400" dirty="0"/>
          </a:p>
        </p:txBody>
      </p:sp>
      <p:sp>
        <p:nvSpPr>
          <p:cNvPr id="439"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43019814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7480" y="893355"/>
            <a:ext cx="8282571" cy="604593"/>
          </a:xfrm>
          <a:prstGeom prst="rect">
            <a:avLst/>
          </a:prstGeom>
        </p:spPr>
        <p:txBody>
          <a:bodyPr>
            <a:normAutofit/>
          </a:bodyPr>
          <a:lstStyle>
            <a:lvl1pPr algn="l">
              <a:defRPr sz="3200" baseline="0">
                <a:latin typeface="Arial"/>
                <a:cs typeface="Arial"/>
              </a:defRPr>
            </a:lvl1pPr>
          </a:lstStyle>
          <a:p>
            <a:r>
              <a:rPr lang="en-US" dirty="0"/>
              <a:t>Header Copy</a:t>
            </a:r>
          </a:p>
        </p:txBody>
      </p:sp>
      <p:cxnSp>
        <p:nvCxnSpPr>
          <p:cNvPr id="7" name="Straight Connector 6"/>
          <p:cNvCxnSpPr/>
          <p:nvPr userDrawn="1"/>
        </p:nvCxnSpPr>
        <p:spPr>
          <a:xfrm flipV="1">
            <a:off x="887480" y="1496851"/>
            <a:ext cx="10375357"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cstate="email">
            <a:extLst>
              <a:ext uri="{28A0092B-C50C-407E-A947-70E740481C1C}">
                <a14:useLocalDpi xmlns:a14="http://schemas.microsoft.com/office/drawing/2010/main"/>
              </a:ext>
            </a:extLst>
          </a:blip>
          <a:srcRect r="72476"/>
          <a:stretch/>
        </p:blipFill>
        <p:spPr>
          <a:xfrm>
            <a:off x="10856584" y="462075"/>
            <a:ext cx="458357" cy="404131"/>
          </a:xfrm>
          <a:prstGeom prst="rect">
            <a:avLst/>
          </a:prstGeom>
        </p:spPr>
      </p:pic>
      <p:sp>
        <p:nvSpPr>
          <p:cNvPr id="6" name="Content Placeholder 5"/>
          <p:cNvSpPr>
            <a:spLocks noGrp="1"/>
          </p:cNvSpPr>
          <p:nvPr>
            <p:ph sz="quarter" idx="13"/>
          </p:nvPr>
        </p:nvSpPr>
        <p:spPr>
          <a:xfrm>
            <a:off x="886885" y="1651000"/>
            <a:ext cx="9969500"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3">
            <a:extLst>
              <a:ext uri="{FF2B5EF4-FFF2-40B4-BE49-F238E27FC236}">
                <a16:creationId xmlns:a16="http://schemas.microsoft.com/office/drawing/2014/main" id="{3686BDB3-685F-4047-8265-F7626BC98687}"/>
              </a:ext>
            </a:extLst>
          </p:cNvPr>
          <p:cNvSpPr>
            <a:spLocks noGrp="1"/>
          </p:cNvSpPr>
          <p:nvPr>
            <p:ph type="ftr" sz="quarter" idx="11"/>
          </p:nvPr>
        </p:nvSpPr>
        <p:spPr>
          <a:xfrm>
            <a:off x="3846037" y="6483113"/>
            <a:ext cx="38608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11" name="Slide Number Placeholder 4">
            <a:extLst>
              <a:ext uri="{FF2B5EF4-FFF2-40B4-BE49-F238E27FC236}">
                <a16:creationId xmlns:a16="http://schemas.microsoft.com/office/drawing/2014/main" id="{E08AED5D-3C13-FB4C-B15D-34083C35AAE2}"/>
              </a:ext>
            </a:extLst>
          </p:cNvPr>
          <p:cNvSpPr>
            <a:spLocks noGrp="1"/>
          </p:cNvSpPr>
          <p:nvPr>
            <p:ph type="sldNum" sz="quarter" idx="12"/>
          </p:nvPr>
        </p:nvSpPr>
        <p:spPr>
          <a:xfrm>
            <a:off x="8418037" y="6483113"/>
            <a:ext cx="2844800" cy="365125"/>
          </a:xfrm>
          <a:prstGeom prst="rect">
            <a:avLst/>
          </a:prstGeom>
        </p:spPr>
        <p:txBody>
          <a:bodyPr/>
          <a:lstStyle>
            <a:lvl1pPr>
              <a:defRPr sz="1200">
                <a:latin typeface="Arial" pitchFamily="34" charset="0"/>
                <a:cs typeface="Arial" pitchFamily="34" charset="0"/>
              </a:defRPr>
            </a:lvl1pPr>
          </a:lstStyle>
          <a:p>
            <a:r>
              <a:rPr lang="en-US" dirty="0"/>
              <a:t>Page </a:t>
            </a:r>
            <a:fld id="{6767FADE-2612-3649-B495-F644A23F288B}" type="slidenum">
              <a:rPr lang="en-US" smtClean="0"/>
              <a:pPr/>
              <a:t>‹#›</a:t>
            </a:fld>
            <a:endParaRPr lang="en-US" dirty="0"/>
          </a:p>
        </p:txBody>
      </p:sp>
    </p:spTree>
    <p:extLst>
      <p:ext uri="{BB962C8B-B14F-4D97-AF65-F5344CB8AC3E}">
        <p14:creationId xmlns:p14="http://schemas.microsoft.com/office/powerpoint/2010/main" val="401836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D2399-8751-C445-8727-347179E6B21E}" type="datetime1">
              <a:rPr lang="en-SG" smtClean="0"/>
              <a:t>15/6/20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AB71F0-CD94-2648-8989-2A7D813212AD}" type="datetime1">
              <a:rPr lang="en-SG" smtClean="0"/>
              <a:t>15/6/20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A5F1A-DE1D-AF45-A603-473B09C030FD}" type="datetime1">
              <a:rPr lang="en-SG" smtClean="0"/>
              <a:t>15/6/20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4AD64-EEF9-9C4B-A337-3B2F7E6BB35F}" type="datetime1">
              <a:rPr lang="en-SG" smtClean="0"/>
              <a:t>15/6/20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01BB899-EB8E-BC4C-AD63-51886187C0A1}" type="datetime1">
              <a:rPr lang="en-SG" smtClean="0"/>
              <a:t>15/6/20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6" name="Rectangle 5"/>
          <p:cNvSpPr/>
          <p:nvPr userDrawn="1"/>
        </p:nvSpPr>
        <p:spPr>
          <a:xfrm>
            <a:off x="847023" y="1405288"/>
            <a:ext cx="1085729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 name="Straight Connector 7">
            <a:extLst>
              <a:ext uri="{FF2B5EF4-FFF2-40B4-BE49-F238E27FC236}">
                <a16:creationId xmlns:a16="http://schemas.microsoft.com/office/drawing/2014/main" id="{179832F3-50FA-424E-BAB6-8329872A8837}"/>
              </a:ext>
            </a:extLst>
          </p:cNvPr>
          <p:cNvCxnSpPr/>
          <p:nvPr userDrawn="1"/>
        </p:nvCxnSpPr>
        <p:spPr>
          <a:xfrm>
            <a:off x="630195" y="939113"/>
            <a:ext cx="1091101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6A84F89F-8ADB-574A-ACE3-19D8F146D6A6}" type="datetime1">
              <a:rPr lang="en-SG" smtClean="0"/>
              <a:t>15/6/20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6" name="Rectangle 5"/>
          <p:cNvSpPr/>
          <p:nvPr userDrawn="1"/>
        </p:nvSpPr>
        <p:spPr>
          <a:xfrm>
            <a:off x="847023" y="1405288"/>
            <a:ext cx="1085729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 name="Straight Connector 7">
            <a:extLst>
              <a:ext uri="{FF2B5EF4-FFF2-40B4-BE49-F238E27FC236}">
                <a16:creationId xmlns:a16="http://schemas.microsoft.com/office/drawing/2014/main" id="{179832F3-50FA-424E-BAB6-8329872A8837}"/>
              </a:ext>
            </a:extLst>
          </p:cNvPr>
          <p:cNvCxnSpPr/>
          <p:nvPr userDrawn="1"/>
        </p:nvCxnSpPr>
        <p:spPr>
          <a:xfrm>
            <a:off x="630195" y="939113"/>
            <a:ext cx="10911016"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15140AF9-5685-CE44-82B6-5BD658005E47}"/>
              </a:ext>
            </a:extLst>
          </p:cNvPr>
          <p:cNvSpPr/>
          <p:nvPr userDrawn="1"/>
        </p:nvSpPr>
        <p:spPr>
          <a:xfrm>
            <a:off x="0" y="5918887"/>
            <a:ext cx="12192000"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48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F10FDF-B596-5F42-9BB8-E701EE76F427}"/>
              </a:ext>
            </a:extLst>
          </p:cNvPr>
          <p:cNvSpPr/>
          <p:nvPr userDrawn="1"/>
        </p:nvSpPr>
        <p:spPr>
          <a:xfrm>
            <a:off x="-14288" y="-14288"/>
            <a:ext cx="12192000" cy="27003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54083" y="785812"/>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94D6D18-A3F4-0848-B770-49E6C482DCD1}" type="datetime1">
              <a:rPr lang="en-SG" smtClean="0"/>
              <a:t>15/6/20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10" name="Rectangle 9">
            <a:extLst>
              <a:ext uri="{FF2B5EF4-FFF2-40B4-BE49-F238E27FC236}">
                <a16:creationId xmlns:a16="http://schemas.microsoft.com/office/drawing/2014/main" id="{15140AF9-5685-CE44-82B6-5BD658005E47}"/>
              </a:ext>
            </a:extLst>
          </p:cNvPr>
          <p:cNvSpPr/>
          <p:nvPr userDrawn="1"/>
        </p:nvSpPr>
        <p:spPr>
          <a:xfrm>
            <a:off x="0" y="5918887"/>
            <a:ext cx="12192000"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853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p:txBody>
          <a:bodyPr/>
          <a:lstStyle/>
          <a:p>
            <a:fld id="{89D2D313-66A3-E74A-A417-F45FDCB4F659}" type="datetime1">
              <a:rPr lang="en-SG" smtClean="0"/>
              <a:t>15/6/20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2F5E7C-3DB2-BA4A-A956-FF60702A017B}" type="datetime1">
              <a:rPr lang="en-SG" smtClean="0"/>
              <a:t>15/6/20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65" r:id="rId7"/>
    <p:sldLayoutId id="2147483666" r:id="rId8"/>
    <p:sldLayoutId id="2147483655" r:id="rId9"/>
    <p:sldLayoutId id="2147483656" r:id="rId10"/>
    <p:sldLayoutId id="2147483664" r:id="rId11"/>
    <p:sldLayoutId id="2147483667" r:id="rId12"/>
    <p:sldLayoutId id="2147483657" r:id="rId13"/>
    <p:sldLayoutId id="2147483658" r:id="rId14"/>
    <p:sldLayoutId id="2147483659" r:id="rId15"/>
    <p:sldLayoutId id="2147483662" r:id="rId16"/>
    <p:sldLayoutId id="2147483663" r:id="rId17"/>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youtu.be/EyzTQ0OKeNw" TargetMode="External"/><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hyperlink" Target="https://youtu.be/k242_PpMEsQ"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python.org/3/library/re.html"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5" Type="http://schemas.openxmlformats.org/officeDocument/2006/relationships/hyperlink" Target="https://developers.google.com/edu/python/regular-expressions" TargetMode="External"/><Relationship Id="rId4" Type="http://schemas.openxmlformats.org/officeDocument/2006/relationships/hyperlink" Target="https://www.w3schools.com/python/python_regex.as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s://pythex.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en-SG" b="1" dirty="0"/>
              <a:t>Regular Expression</a:t>
            </a:r>
            <a:endParaRPr lang="en-SG" dirty="0"/>
          </a:p>
        </p:txBody>
      </p:sp>
      <p:sp>
        <p:nvSpPr>
          <p:cNvPr id="3" name="Subtitle 2"/>
          <p:cNvSpPr>
            <a:spLocks noGrp="1"/>
          </p:cNvSpPr>
          <p:nvPr>
            <p:ph type="subTitle" idx="1"/>
          </p:nvPr>
        </p:nvSpPr>
        <p:spPr>
          <a:xfrm>
            <a:off x="1100051" y="4455621"/>
            <a:ext cx="10058400" cy="1143000"/>
          </a:xfrm>
        </p:spPr>
        <p:txBody>
          <a:bodyPr>
            <a:normAutofit/>
          </a:bodyPr>
          <a:lstStyle/>
          <a:p>
            <a:r>
              <a:rPr lang="en-SG" dirty="0">
                <a:solidFill>
                  <a:srgbClr val="FFFFFF"/>
                </a:solidFill>
              </a:rPr>
              <a:t>School of infocomm</a:t>
            </a:r>
          </a:p>
        </p:txBody>
      </p:sp>
      <p:cxnSp>
        <p:nvCxnSpPr>
          <p:cNvPr id="10" name="Straight Connector 9">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55877383-5E15-B440-91EC-2AA3993365A2}"/>
              </a:ext>
            </a:extLst>
          </p:cNvPr>
          <p:cNvSpPr txBox="1"/>
          <p:nvPr/>
        </p:nvSpPr>
        <p:spPr>
          <a:xfrm>
            <a:off x="-4182533" y="171026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41796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Rectangle 3"/>
          <p:cNvSpPr/>
          <p:nvPr/>
        </p:nvSpPr>
        <p:spPr>
          <a:xfrm>
            <a:off x="8495212" y="4728758"/>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252548" y="164013"/>
            <a:ext cx="11569338" cy="830997"/>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Matching fixed strings patterns found at a word boundary</a:t>
            </a:r>
          </a:p>
          <a:p>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“day\b” – find word breaks (\b) ending with </a:t>
            </a:r>
            <a:r>
              <a:rPr lang="en-US" sz="2400" b="1" dirty="0">
                <a:latin typeface="Arial" panose="020B0604020202020204" pitchFamily="34" charset="0"/>
                <a:cs typeface="Arial" panose="020B0604020202020204" pitchFamily="34" charset="0"/>
              </a:rPr>
              <a:t>day</a:t>
            </a:r>
          </a:p>
        </p:txBody>
      </p:sp>
      <p:pic>
        <p:nvPicPr>
          <p:cNvPr id="7" name="Picture 6"/>
          <p:cNvPicPr>
            <a:picLocks noChangeAspect="1"/>
          </p:cNvPicPr>
          <p:nvPr/>
        </p:nvPicPr>
        <p:blipFill>
          <a:blip r:embed="rId3"/>
          <a:stretch>
            <a:fillRect/>
          </a:stretch>
        </p:blipFill>
        <p:spPr>
          <a:xfrm>
            <a:off x="252548" y="995010"/>
            <a:ext cx="11619373" cy="4869237"/>
          </a:xfrm>
          <a:prstGeom prst="rect">
            <a:avLst/>
          </a:prstGeom>
        </p:spPr>
      </p:pic>
      <p:sp>
        <p:nvSpPr>
          <p:cNvPr id="8" name="Rectangle 7"/>
          <p:cNvSpPr/>
          <p:nvPr/>
        </p:nvSpPr>
        <p:spPr>
          <a:xfrm>
            <a:off x="8346195" y="4281557"/>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5900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Qualifiers (1)</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80842240"/>
              </p:ext>
            </p:extLst>
          </p:nvPr>
        </p:nvGraphicFramePr>
        <p:xfrm>
          <a:off x="651475" y="1420518"/>
          <a:ext cx="10835280" cy="1701339"/>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X*</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0 or more</a:t>
                      </a:r>
                      <a:r>
                        <a:rPr lang="en-US" sz="2400" baseline="0" dirty="0">
                          <a:effectLst/>
                          <a:latin typeface="Arial" panose="020B0604020202020204" pitchFamily="34" charset="0"/>
                          <a:cs typeface="Arial" panose="020B0604020202020204" pitchFamily="34" charset="0"/>
                        </a:rPr>
                        <a:t> repetitions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X+</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1 or more repetitions</a:t>
                      </a:r>
                      <a:r>
                        <a:rPr lang="en-US" sz="2400" baseline="0" dirty="0">
                          <a:effectLst/>
                          <a:latin typeface="Arial" panose="020B0604020202020204" pitchFamily="34" charset="0"/>
                          <a:cs typeface="Arial" panose="020B0604020202020204" pitchFamily="34" charset="0"/>
                        </a:rPr>
                        <a:t>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X?</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0 or</a:t>
                      </a:r>
                      <a:r>
                        <a:rPr lang="en-US" sz="2400" baseline="0" dirty="0">
                          <a:effectLst/>
                          <a:latin typeface="Arial" panose="020B0604020202020204" pitchFamily="34" charset="0"/>
                          <a:cs typeface="Arial" panose="020B0604020202020204" pitchFamily="34" charset="0"/>
                        </a:rPr>
                        <a:t> 1 instances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13263262"/>
                  </a:ext>
                </a:extLst>
              </a:tr>
            </a:tbl>
          </a:graphicData>
        </a:graphic>
      </p:graphicFrame>
    </p:spTree>
    <p:extLst>
      <p:ext uri="{BB962C8B-B14F-4D97-AF65-F5344CB8AC3E}">
        <p14:creationId xmlns:p14="http://schemas.microsoft.com/office/powerpoint/2010/main" val="35351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855" y="850075"/>
            <a:ext cx="12043146" cy="5510482"/>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#2)</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517256" y="5423676"/>
            <a:ext cx="3674744" cy="936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If you look closely, 4.1 was not identified</a:t>
            </a:r>
            <a:endParaRPr lang="en-SG" sz="2400" dirty="0">
              <a:solidFill>
                <a:srgbClr val="FF0000"/>
              </a:solidFill>
            </a:endParaRPr>
          </a:p>
        </p:txBody>
      </p:sp>
    </p:spTree>
    <p:extLst>
      <p:ext uri="{BB962C8B-B14F-4D97-AF65-F5344CB8AC3E}">
        <p14:creationId xmlns:p14="http://schemas.microsoft.com/office/powerpoint/2010/main" val="221871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5302" y="771196"/>
            <a:ext cx="11749899" cy="5430016"/>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#3)</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500457" y="4390301"/>
            <a:ext cx="3674744" cy="1810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517256" y="5423676"/>
            <a:ext cx="3674744" cy="936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4.1 is identified</a:t>
            </a:r>
            <a:endParaRPr lang="en-SG" sz="2400" dirty="0">
              <a:solidFill>
                <a:srgbClr val="FF0000"/>
              </a:solidFill>
            </a:endParaRPr>
          </a:p>
        </p:txBody>
      </p:sp>
    </p:spTree>
    <p:extLst>
      <p:ext uri="{BB962C8B-B14F-4D97-AF65-F5344CB8AC3E}">
        <p14:creationId xmlns:p14="http://schemas.microsoft.com/office/powerpoint/2010/main" val="21254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Qualifiers (2)</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43157976"/>
              </p:ext>
            </p:extLst>
          </p:nvPr>
        </p:nvGraphicFramePr>
        <p:xfrm>
          <a:off x="651475" y="1420518"/>
          <a:ext cx="10835280" cy="1441212"/>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480404">
                <a:tc>
                  <a:txBody>
                    <a:bodyPr/>
                    <a:lstStyle/>
                    <a:p>
                      <a:pPr algn="l" fontAlgn="t"/>
                      <a:r>
                        <a:rPr lang="en-SG" sz="2400" dirty="0">
                          <a:effectLst/>
                          <a:latin typeface="Arial" panose="020B0604020202020204" pitchFamily="34" charset="0"/>
                          <a:cs typeface="Arial" panose="020B0604020202020204" pitchFamily="34" charset="0"/>
                        </a:rPr>
                        <a:t>X{m}</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Exactly</a:t>
                      </a:r>
                      <a:r>
                        <a:rPr lang="en-US" sz="2400" baseline="0" dirty="0">
                          <a:effectLst/>
                          <a:latin typeface="Arial" panose="020B0604020202020204" pitchFamily="34" charset="0"/>
                          <a:cs typeface="Arial" panose="020B0604020202020204" pitchFamily="34" charset="0"/>
                        </a:rPr>
                        <a:t> m instances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217979957"/>
                  </a:ext>
                </a:extLst>
              </a:tr>
              <a:tr h="480404">
                <a:tc>
                  <a:txBody>
                    <a:bodyPr/>
                    <a:lstStyle/>
                    <a:p>
                      <a:pPr algn="l" fontAlgn="t"/>
                      <a:r>
                        <a:rPr lang="en-US" sz="2400" dirty="0">
                          <a:effectLst/>
                          <a:latin typeface="Arial" panose="020B0604020202020204" pitchFamily="34" charset="0"/>
                          <a:cs typeface="Arial" panose="020B0604020202020204" pitchFamily="34" charset="0"/>
                        </a:rPr>
                        <a:t>X{m, n} </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Between m and n instances</a:t>
                      </a:r>
                      <a:r>
                        <a:rPr lang="en-US" sz="2400" baseline="0" dirty="0">
                          <a:effectLst/>
                          <a:latin typeface="Arial" panose="020B0604020202020204" pitchFamily="34" charset="0"/>
                          <a:cs typeface="Arial" panose="020B0604020202020204" pitchFamily="34" charset="0"/>
                        </a:rPr>
                        <a:t>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86570718"/>
                  </a:ext>
                </a:extLst>
              </a:tr>
              <a:tr h="480404">
                <a:tc>
                  <a:txBody>
                    <a:bodyPr/>
                    <a:lstStyle/>
                    <a:p>
                      <a:pPr algn="l" fontAlgn="t"/>
                      <a:r>
                        <a:rPr lang="en-US" sz="2400" dirty="0">
                          <a:effectLst/>
                          <a:latin typeface="Arial" panose="020B0604020202020204" pitchFamily="34" charset="0"/>
                          <a:cs typeface="Arial" panose="020B0604020202020204" pitchFamily="34" charset="0"/>
                        </a:rPr>
                        <a:t>X{m, }</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At least m</a:t>
                      </a:r>
                      <a:r>
                        <a:rPr lang="en-US" sz="2400" baseline="0" dirty="0">
                          <a:effectLst/>
                          <a:latin typeface="Arial" panose="020B0604020202020204" pitchFamily="34" charset="0"/>
                          <a:cs typeface="Arial" panose="020B0604020202020204" pitchFamily="34" charset="0"/>
                        </a:rPr>
                        <a:t> instances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086572454"/>
                  </a:ext>
                </a:extLst>
              </a:tr>
            </a:tbl>
          </a:graphicData>
        </a:graphic>
      </p:graphicFrame>
    </p:spTree>
    <p:extLst>
      <p:ext uri="{BB962C8B-B14F-4D97-AF65-F5344CB8AC3E}">
        <p14:creationId xmlns:p14="http://schemas.microsoft.com/office/powerpoint/2010/main" val="2064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5426" y="967563"/>
            <a:ext cx="11996574" cy="4369982"/>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with certain size</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17256" y="4485994"/>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452267" y="3887708"/>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9972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Characters Class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3" name="TextBox 2"/>
          <p:cNvSpPr txBox="1"/>
          <p:nvPr/>
        </p:nvSpPr>
        <p:spPr>
          <a:xfrm>
            <a:off x="680484" y="1207841"/>
            <a:ext cx="1298753" cy="461665"/>
          </a:xfrm>
          <a:prstGeom prst="rect">
            <a:avLst/>
          </a:prstGeom>
          <a:noFill/>
        </p:spPr>
        <p:txBody>
          <a:bodyPr wrap="none" rtlCol="0">
            <a:spAutoFit/>
          </a:bodyPr>
          <a:lstStyle/>
          <a:p>
            <a:r>
              <a:rPr lang="en-US" sz="2400" dirty="0"/>
              <a:t>[  ……..  ] </a:t>
            </a:r>
            <a:endParaRPr lang="en-SG" sz="2400" dirty="0"/>
          </a:p>
        </p:txBody>
      </p:sp>
      <p:sp>
        <p:nvSpPr>
          <p:cNvPr id="5" name="Rectangle 4"/>
          <p:cNvSpPr/>
          <p:nvPr/>
        </p:nvSpPr>
        <p:spPr>
          <a:xfrm>
            <a:off x="1979237" y="120357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a set of choices between individual </a:t>
            </a:r>
            <a:r>
              <a:rPr lang="en-SG" sz="2400" dirty="0">
                <a:latin typeface="Arial" panose="020B0604020202020204" pitchFamily="34" charset="0"/>
                <a:cs typeface="Arial" panose="020B0604020202020204" pitchFamily="34" charset="0"/>
              </a:rPr>
              <a:t>characters</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17253672"/>
              </p:ext>
            </p:extLst>
          </p:nvPr>
        </p:nvGraphicFramePr>
        <p:xfrm>
          <a:off x="680484" y="1937213"/>
          <a:ext cx="10835280" cy="3456282"/>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pPr algn="l" fontAlgn="t"/>
                      <a:r>
                        <a:rPr lang="en-SG" sz="2400" dirty="0">
                          <a:effectLst/>
                          <a:latin typeface="Arial" panose="020B0604020202020204" pitchFamily="34" charset="0"/>
                          <a:cs typeface="Arial" panose="020B0604020202020204" pitchFamily="34" charset="0"/>
                        </a:rPr>
                        <a:t>[</a:t>
                      </a:r>
                      <a:r>
                        <a:rPr lang="en-SG" sz="2400" dirty="0" err="1">
                          <a:effectLst/>
                          <a:latin typeface="Arial" panose="020B0604020202020204" pitchFamily="34" charset="0"/>
                          <a:cs typeface="Arial" panose="020B0604020202020204" pitchFamily="34" charset="0"/>
                        </a:rPr>
                        <a:t>arn</a:t>
                      </a:r>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where one of the specified characters </a:t>
                      </a:r>
                    </a:p>
                    <a:p>
                      <a:pPr algn="l" fontAlgn="t"/>
                      <a:r>
                        <a:rPr lang="en-US" sz="2400" dirty="0">
                          <a:effectLst/>
                          <a:latin typeface="Arial" panose="020B0604020202020204" pitchFamily="34" charset="0"/>
                          <a:cs typeface="Arial" panose="020B0604020202020204" pitchFamily="34" charset="0"/>
                        </a:rPr>
                        <a:t>(a, r, or n) are present</a:t>
                      </a:r>
                    </a:p>
                  </a:txBody>
                  <a:tcPr marL="26396" marR="26396" marT="26396" marB="26396"/>
                </a:tc>
                <a:extLst>
                  <a:ext uri="{0D108BD9-81ED-4DB2-BD59-A6C34878D82A}">
                    <a16:rowId xmlns:a16="http://schemas.microsoft.com/office/drawing/2014/main" val="3949914455"/>
                  </a:ext>
                </a:extLst>
              </a:tr>
              <a:tr h="765479">
                <a:tc>
                  <a:txBody>
                    <a:bodyPr/>
                    <a:lstStyle/>
                    <a:p>
                      <a:pPr algn="l" fontAlgn="t"/>
                      <a:r>
                        <a:rPr lang="en-SG" sz="2400" dirty="0">
                          <a:effectLst/>
                          <a:latin typeface="Arial" panose="020B0604020202020204" pitchFamily="34" charset="0"/>
                          <a:cs typeface="Arial" panose="020B0604020202020204" pitchFamily="34" charset="0"/>
                        </a:rPr>
                        <a:t>[a-n]</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lower case character</a:t>
                      </a:r>
                    </a:p>
                    <a:p>
                      <a:pPr algn="l" fontAlgn="t"/>
                      <a:r>
                        <a:rPr lang="en-US" sz="2400" dirty="0">
                          <a:effectLst/>
                          <a:latin typeface="Arial" panose="020B0604020202020204" pitchFamily="34" charset="0"/>
                          <a:cs typeface="Arial" panose="020B0604020202020204" pitchFamily="34" charset="0"/>
                        </a:rPr>
                        <a:t>alphabetically between a and n</a:t>
                      </a:r>
                    </a:p>
                  </a:txBody>
                  <a:tcPr marL="26396" marR="26396" marT="26396" marB="26396"/>
                </a:tc>
                <a:extLst>
                  <a:ext uri="{0D108BD9-81ED-4DB2-BD59-A6C34878D82A}">
                    <a16:rowId xmlns:a16="http://schemas.microsoft.com/office/drawing/2014/main" val="374716790"/>
                  </a:ext>
                </a:extLst>
              </a:tr>
              <a:tr h="765479">
                <a:tc>
                  <a:txBody>
                    <a:bodyPr/>
                    <a:lstStyle/>
                    <a:p>
                      <a:pPr algn="l" fontAlgn="t"/>
                      <a:r>
                        <a:rPr lang="en-SG" sz="2400" dirty="0">
                          <a:effectLst/>
                          <a:latin typeface="Arial" panose="020B0604020202020204" pitchFamily="34" charset="0"/>
                          <a:cs typeface="Arial" panose="020B0604020202020204" pitchFamily="34" charset="0"/>
                        </a:rPr>
                        <a:t>[0123]</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where any of the specified digits </a:t>
                      </a:r>
                    </a:p>
                    <a:p>
                      <a:pPr algn="l" fontAlgn="t"/>
                      <a:r>
                        <a:rPr lang="en-US" sz="2400" dirty="0">
                          <a:effectLst/>
                          <a:latin typeface="Arial" panose="020B0604020202020204" pitchFamily="34" charset="0"/>
                          <a:cs typeface="Arial" panose="020B0604020202020204" pitchFamily="34" charset="0"/>
                        </a:rPr>
                        <a:t>(0, 1, 2, or 3) are present</a:t>
                      </a:r>
                    </a:p>
                  </a:txBody>
                  <a:tcPr marL="26396" marR="26396" marT="26396" marB="26396"/>
                </a:tc>
                <a:extLst>
                  <a:ext uri="{0D108BD9-81ED-4DB2-BD59-A6C34878D82A}">
                    <a16:rowId xmlns:a16="http://schemas.microsoft.com/office/drawing/2014/main" val="3971298440"/>
                  </a:ext>
                </a:extLst>
              </a:tr>
              <a:tr h="480404">
                <a:tc>
                  <a:txBody>
                    <a:bodyPr/>
                    <a:lstStyle/>
                    <a:p>
                      <a:pPr algn="l" fontAlgn="t"/>
                      <a:r>
                        <a:rPr lang="en-SG" sz="2400">
                          <a:effectLst/>
                          <a:latin typeface="Arial" panose="020B0604020202020204" pitchFamily="34" charset="0"/>
                          <a:cs typeface="Arial" panose="020B0604020202020204" pitchFamily="34" charset="0"/>
                        </a:rPr>
                        <a:t>[0-9]</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digit between 0 and 9</a:t>
                      </a:r>
                    </a:p>
                  </a:txBody>
                  <a:tcPr marL="26396" marR="26396" marT="26396" marB="26396"/>
                </a:tc>
                <a:extLst>
                  <a:ext uri="{0D108BD9-81ED-4DB2-BD59-A6C34878D82A}">
                    <a16:rowId xmlns:a16="http://schemas.microsoft.com/office/drawing/2014/main" val="1702170062"/>
                  </a:ext>
                </a:extLst>
              </a:tr>
              <a:tr h="622942">
                <a:tc>
                  <a:txBody>
                    <a:bodyPr/>
                    <a:lstStyle/>
                    <a:p>
                      <a:pPr algn="l" fontAlgn="t"/>
                      <a:r>
                        <a:rPr lang="en-SG" sz="2400">
                          <a:effectLst/>
                          <a:latin typeface="Arial" panose="020B0604020202020204" pitchFamily="34" charset="0"/>
                          <a:cs typeface="Arial" panose="020B0604020202020204" pitchFamily="34" charset="0"/>
                        </a:rPr>
                        <a:t>[0-5][0-9]</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two-digit numbers from 00 and 59</a:t>
                      </a:r>
                    </a:p>
                  </a:txBody>
                  <a:tcPr marL="26396" marR="26396" marT="26396" marB="26396"/>
                </a:tc>
                <a:extLst>
                  <a:ext uri="{0D108BD9-81ED-4DB2-BD59-A6C34878D82A}">
                    <a16:rowId xmlns:a16="http://schemas.microsoft.com/office/drawing/2014/main" val="3720986646"/>
                  </a:ext>
                </a:extLst>
              </a:tr>
            </a:tbl>
          </a:graphicData>
        </a:graphic>
      </p:graphicFrame>
    </p:spTree>
    <p:extLst>
      <p:ext uri="{BB962C8B-B14F-4D97-AF65-F5344CB8AC3E}">
        <p14:creationId xmlns:p14="http://schemas.microsoft.com/office/powerpoint/2010/main" val="120085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Rectangle 5"/>
          <p:cNvSpPr/>
          <p:nvPr/>
        </p:nvSpPr>
        <p:spPr>
          <a:xfrm>
            <a:off x="252548" y="164013"/>
            <a:ext cx="11939452"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with certain size AND some pattern</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17256" y="4485994"/>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394313" y="4069452"/>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3"/>
          <a:stretch>
            <a:fillRect/>
          </a:stretch>
        </p:blipFill>
        <p:spPr>
          <a:xfrm>
            <a:off x="73887" y="1077543"/>
            <a:ext cx="11987808" cy="3983555"/>
          </a:xfrm>
          <a:prstGeom prst="rect">
            <a:avLst/>
          </a:prstGeom>
        </p:spPr>
      </p:pic>
      <p:sp>
        <p:nvSpPr>
          <p:cNvPr id="8" name="Rectangle 7"/>
          <p:cNvSpPr/>
          <p:nvPr/>
        </p:nvSpPr>
        <p:spPr>
          <a:xfrm>
            <a:off x="8386951" y="394181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8664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a sentence starting with a pattern</a:t>
            </a:r>
          </a:p>
        </p:txBody>
      </p:sp>
      <p:pic>
        <p:nvPicPr>
          <p:cNvPr id="3" name="Picture 2"/>
          <p:cNvPicPr>
            <a:picLocks noChangeAspect="1"/>
          </p:cNvPicPr>
          <p:nvPr/>
        </p:nvPicPr>
        <p:blipFill>
          <a:blip r:embed="rId3"/>
          <a:stretch>
            <a:fillRect/>
          </a:stretch>
        </p:blipFill>
        <p:spPr>
          <a:xfrm>
            <a:off x="9525" y="1054825"/>
            <a:ext cx="12182475" cy="4800600"/>
          </a:xfrm>
          <a:prstGeom prst="rect">
            <a:avLst/>
          </a:prstGeom>
        </p:spPr>
      </p:pic>
      <p:sp>
        <p:nvSpPr>
          <p:cNvPr id="5" name="Rectangle 4"/>
          <p:cNvSpPr/>
          <p:nvPr/>
        </p:nvSpPr>
        <p:spPr>
          <a:xfrm>
            <a:off x="8517256" y="4503518"/>
            <a:ext cx="3674744" cy="162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75906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50" y="1071562"/>
            <a:ext cx="12153900" cy="4714875"/>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a sentence ending with a pattern</a:t>
            </a:r>
          </a:p>
        </p:txBody>
      </p:sp>
      <p:sp>
        <p:nvSpPr>
          <p:cNvPr id="7" name="Rectangle 6"/>
          <p:cNvSpPr/>
          <p:nvPr/>
        </p:nvSpPr>
        <p:spPr>
          <a:xfrm>
            <a:off x="8386354" y="4571552"/>
            <a:ext cx="3805646" cy="1476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6901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Text</a:t>
            </a:r>
            <a:endParaRPr sz="3600" b="1" dirty="0">
              <a:latin typeface="Arial" panose="020B0604020202020204" pitchFamily="34" charset="0"/>
              <a:cs typeface="Arial" panose="020B0604020202020204" pitchFamily="34" charset="0"/>
            </a:endParaRPr>
          </a:p>
        </p:txBody>
      </p:sp>
      <p:sp>
        <p:nvSpPr>
          <p:cNvPr id="626" name="How Can We Use Word2Vec?"/>
          <p:cNvSpPr txBox="1"/>
          <p:nvPr/>
        </p:nvSpPr>
        <p:spPr>
          <a:xfrm>
            <a:off x="1109223" y="3515620"/>
            <a:ext cx="10691949" cy="2708428"/>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Building blocks of written language are the symbols such as the alphabets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 text can be viewed as an arrangement of symbols organized in an intentional and meaningful way</a:t>
            </a:r>
          </a:p>
          <a:p>
            <a:pPr marL="285750" indent="-285750">
              <a:buFont typeface="Arial" panose="020B0604020202020204" pitchFamily="34" charset="0"/>
              <a:buChar cha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err="1">
                <a:solidFill>
                  <a:schemeClr val="tx1">
                    <a:lumMod val="95000"/>
                    <a:lumOff val="5000"/>
                  </a:schemeClr>
                </a:solidFill>
                <a:latin typeface="Arial" panose="020B0604020202020204" pitchFamily="34" charset="0"/>
                <a:cs typeface="Arial" panose="020B0604020202020204" pitchFamily="34" charset="0"/>
              </a:rPr>
              <a:t>E.g</a:t>
            </a:r>
            <a:r>
              <a:rPr lang="en-US" sz="2400" dirty="0">
                <a:solidFill>
                  <a:schemeClr val="tx1">
                    <a:lumMod val="95000"/>
                    <a:lumOff val="5000"/>
                  </a:schemeClr>
                </a:solidFill>
                <a:latin typeface="Arial" panose="020B0604020202020204" pitchFamily="34" charset="0"/>
                <a:cs typeface="Arial" panose="020B0604020202020204" pitchFamily="34" charset="0"/>
              </a:rPr>
              <a:t> R, O, M, T,  S  </a:t>
            </a:r>
            <a:r>
              <a:rPr lang="en-US" sz="24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a:solidFill>
                  <a:schemeClr val="tx1">
                    <a:lumMod val="95000"/>
                    <a:lumOff val="5000"/>
                  </a:schemeClr>
                </a:solidFill>
                <a:latin typeface="Arial" panose="020B0604020202020204" pitchFamily="34" charset="0"/>
                <a:cs typeface="Arial" panose="020B0604020202020204" pitchFamily="34" charset="0"/>
              </a:rPr>
              <a:t>ROMTS ???</a:t>
            </a:r>
          </a:p>
          <a:p>
            <a:pPr marL="742950" lvl="1" indent="-285750">
              <a:buFont typeface="Arial" panose="020B0604020202020204" pitchFamily="34" charset="0"/>
              <a:buChar char="•"/>
            </a:pP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solidFill>
                  <a:schemeClr val="tx1">
                    <a:lumMod val="95000"/>
                    <a:lumOff val="5000"/>
                  </a:schemeClr>
                </a:solidFill>
                <a:latin typeface="Arial" panose="020B0604020202020204" pitchFamily="34" charset="0"/>
                <a:cs typeface="Arial" panose="020B0604020202020204" pitchFamily="34" charset="0"/>
              </a:rPr>
              <a:t> STORM </a:t>
            </a:r>
            <a:r>
              <a:rPr lang="en-SG" dirty="0"/>
              <a:t>✓✓✓</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5" name="TextBox 4"/>
          <p:cNvSpPr txBox="1"/>
          <p:nvPr/>
        </p:nvSpPr>
        <p:spPr>
          <a:xfrm>
            <a:off x="5185955" y="1292485"/>
            <a:ext cx="1268809" cy="369332"/>
          </a:xfrm>
          <a:prstGeom prst="rect">
            <a:avLst/>
          </a:prstGeom>
          <a:noFill/>
        </p:spPr>
        <p:txBody>
          <a:bodyPr wrap="none" rtlCol="0">
            <a:spAutoFit/>
          </a:bodyPr>
          <a:lstStyle/>
          <a:p>
            <a:r>
              <a:rPr lang="en-US" dirty="0"/>
              <a:t>SUNNY DAY</a:t>
            </a:r>
            <a:endParaRPr lang="en-SG" dirty="0"/>
          </a:p>
        </p:txBody>
      </p:sp>
      <p:pic>
        <p:nvPicPr>
          <p:cNvPr id="7" name="Picture 6"/>
          <p:cNvPicPr>
            <a:picLocks noChangeAspect="1"/>
          </p:cNvPicPr>
          <p:nvPr/>
        </p:nvPicPr>
        <p:blipFill>
          <a:blip r:embed="rId3"/>
          <a:stretch>
            <a:fillRect/>
          </a:stretch>
        </p:blipFill>
        <p:spPr>
          <a:xfrm>
            <a:off x="2723606" y="913057"/>
            <a:ext cx="6590212" cy="2471330"/>
          </a:xfrm>
          <a:prstGeom prst="rect">
            <a:avLst/>
          </a:prstGeom>
        </p:spPr>
      </p:pic>
    </p:spTree>
    <p:extLst>
      <p:ext uri="{BB962C8B-B14F-4D97-AF65-F5344CB8AC3E}">
        <p14:creationId xmlns:p14="http://schemas.microsoft.com/office/powerpoint/2010/main" val="929256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Scoping / Group</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3" name="TextBox 2"/>
          <p:cNvSpPr txBox="1"/>
          <p:nvPr/>
        </p:nvSpPr>
        <p:spPr>
          <a:xfrm>
            <a:off x="680484" y="1207841"/>
            <a:ext cx="867545" cy="461665"/>
          </a:xfrm>
          <a:prstGeom prst="rect">
            <a:avLst/>
          </a:prstGeom>
          <a:noFill/>
        </p:spPr>
        <p:txBody>
          <a:bodyPr wrap="none" rtlCol="0">
            <a:spAutoFit/>
          </a:bodyPr>
          <a:lstStyle/>
          <a:p>
            <a:r>
              <a:rPr lang="en-US" sz="2400" dirty="0"/>
              <a:t>( ….)  </a:t>
            </a:r>
            <a:endParaRPr lang="en-SG" sz="2400" dirty="0"/>
          </a:p>
        </p:txBody>
      </p:sp>
      <p:sp>
        <p:nvSpPr>
          <p:cNvPr id="5" name="Rectangle 4"/>
          <p:cNvSpPr/>
          <p:nvPr/>
        </p:nvSpPr>
        <p:spPr>
          <a:xfrm>
            <a:off x="1548029" y="120784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a sequence of symbols that must be together</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98167794"/>
              </p:ext>
            </p:extLst>
          </p:nvPr>
        </p:nvGraphicFramePr>
        <p:xfrm>
          <a:off x="680484" y="1937213"/>
          <a:ext cx="10835280" cy="1530958"/>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abc</a:t>
                      </a:r>
                      <a:r>
                        <a:rPr lang="en-US" sz="240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a:t>
                      </a:r>
                      <a:r>
                        <a:rPr lang="en-US" sz="2400" baseline="0" dirty="0">
                          <a:latin typeface="Arial" panose="020B0604020202020204" pitchFamily="34" charset="0"/>
                          <a:cs typeface="Arial" panose="020B0604020202020204" pitchFamily="34" charset="0"/>
                        </a:rPr>
                        <a:t> a match that contains ‘</a:t>
                      </a:r>
                      <a:r>
                        <a:rPr lang="en-US" sz="2400" baseline="0" dirty="0" err="1">
                          <a:latin typeface="Arial" panose="020B0604020202020204" pitchFamily="34" charset="0"/>
                          <a:cs typeface="Arial" panose="020B0604020202020204" pitchFamily="34" charset="0"/>
                        </a:rPr>
                        <a:t>abc</a:t>
                      </a:r>
                      <a:r>
                        <a:rPr lang="en-US" sz="2400" baseline="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949914455"/>
                  </a:ext>
                </a:extLst>
              </a:tr>
              <a:tr h="765479">
                <a:tc>
                  <a:txBody>
                    <a:bodyPr/>
                    <a:lstStyle/>
                    <a:p>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abc</a:t>
                      </a:r>
                      <a:r>
                        <a:rPr lang="en-US" sz="240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 a match that</a:t>
                      </a:r>
                      <a:r>
                        <a:rPr lang="en-US" sz="2400" baseline="0" dirty="0">
                          <a:latin typeface="Arial" panose="020B0604020202020204" pitchFamily="34" charset="0"/>
                          <a:cs typeface="Arial" panose="020B0604020202020204" pitchFamily="34" charset="0"/>
                        </a:rPr>
                        <a:t> contains </a:t>
                      </a:r>
                      <a:r>
                        <a:rPr lang="en-US" sz="2400" baseline="0" dirty="0" err="1">
                          <a:latin typeface="Arial" panose="020B0604020202020204" pitchFamily="34" charset="0"/>
                          <a:cs typeface="Arial" panose="020B0604020202020204" pitchFamily="34" charset="0"/>
                        </a:rPr>
                        <a:t>abc</a:t>
                      </a:r>
                      <a:r>
                        <a:rPr lang="en-US" sz="2400" baseline="0" dirty="0">
                          <a:latin typeface="Arial" panose="020B0604020202020204" pitchFamily="34" charset="0"/>
                          <a:cs typeface="Arial" panose="020B0604020202020204" pitchFamily="34" charset="0"/>
                        </a:rPr>
                        <a:t> or </a:t>
                      </a:r>
                      <a:r>
                        <a:rPr lang="en-US" sz="2400" baseline="0" dirty="0" err="1">
                          <a:latin typeface="Arial" panose="020B0604020202020204" pitchFamily="34" charset="0"/>
                          <a:cs typeface="Arial" panose="020B0604020202020204" pitchFamily="34" charset="0"/>
                        </a:rPr>
                        <a:t>abcabc</a:t>
                      </a:r>
                      <a:r>
                        <a:rPr lang="en-US" sz="2400" baseline="0" dirty="0">
                          <a:latin typeface="Arial" panose="020B0604020202020204" pitchFamily="34" charset="0"/>
                          <a:cs typeface="Arial" panose="020B0604020202020204" pitchFamily="34" charset="0"/>
                        </a:rPr>
                        <a:t> or </a:t>
                      </a:r>
                      <a:r>
                        <a:rPr lang="en-US" sz="2400" baseline="0" dirty="0" err="1">
                          <a:latin typeface="Arial" panose="020B0604020202020204" pitchFamily="34" charset="0"/>
                          <a:cs typeface="Arial" panose="020B0604020202020204" pitchFamily="34" charset="0"/>
                        </a:rPr>
                        <a:t>abcabcabc</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74716790"/>
                  </a:ext>
                </a:extLst>
              </a:tr>
            </a:tbl>
          </a:graphicData>
        </a:graphic>
      </p:graphicFrame>
    </p:spTree>
    <p:extLst>
      <p:ext uri="{BB962C8B-B14F-4D97-AF65-F5344CB8AC3E}">
        <p14:creationId xmlns:p14="http://schemas.microsoft.com/office/powerpoint/2010/main" val="292604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Conditions (alternatives)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
        <p:nvSpPr>
          <p:cNvPr id="3" name="TextBox 2"/>
          <p:cNvSpPr txBox="1"/>
          <p:nvPr/>
        </p:nvSpPr>
        <p:spPr>
          <a:xfrm>
            <a:off x="680484" y="1207841"/>
            <a:ext cx="508473" cy="646331"/>
          </a:xfrm>
          <a:prstGeom prst="rect">
            <a:avLst/>
          </a:prstGeom>
          <a:noFill/>
        </p:spPr>
        <p:txBody>
          <a:bodyPr wrap="none" rtlCol="0">
            <a:spAutoFit/>
          </a:bodyPr>
          <a:lstStyle/>
          <a:p>
            <a:r>
              <a:rPr lang="en-US" sz="3600" b="1" dirty="0"/>
              <a:t>| </a:t>
            </a:r>
            <a:endParaRPr lang="en-SG" sz="3600" b="1" dirty="0"/>
          </a:p>
        </p:txBody>
      </p:sp>
      <p:sp>
        <p:nvSpPr>
          <p:cNvPr id="5" name="Rectangle 4"/>
          <p:cNvSpPr/>
          <p:nvPr/>
        </p:nvSpPr>
        <p:spPr>
          <a:xfrm>
            <a:off x="1096497" y="120784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matches with two or more regular expression</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2949627"/>
              </p:ext>
            </p:extLst>
          </p:nvPr>
        </p:nvGraphicFramePr>
        <p:xfrm>
          <a:off x="680484" y="1937213"/>
          <a:ext cx="10835280" cy="1549791"/>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r>
                        <a:rPr lang="en-US" sz="2400" dirty="0">
                          <a:latin typeface="Arial" panose="020B0604020202020204" pitchFamily="34" charset="0"/>
                          <a:cs typeface="Arial" panose="020B0604020202020204" pitchFamily="34" charset="0"/>
                        </a:rPr>
                        <a:t> X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Y</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 a match that contains pattern X or pattern Y</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949914455"/>
                  </a:ext>
                </a:extLst>
              </a:tr>
              <a:tr h="765479">
                <a:tc>
                  <a:txBody>
                    <a:bodyPr/>
                    <a:lstStyle/>
                    <a:p>
                      <a:r>
                        <a:rPr lang="en-US" sz="2400" dirty="0">
                          <a:latin typeface="Arial" panose="020B0604020202020204" pitchFamily="34" charset="0"/>
                          <a:cs typeface="Arial" panose="020B0604020202020204" pitchFamily="34" charset="0"/>
                        </a:rPr>
                        <a:t>X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Y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Z</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a:t>
                      </a:r>
                      <a:r>
                        <a:rPr lang="en-US" sz="2400" baseline="0" dirty="0">
                          <a:latin typeface="Arial" panose="020B0604020202020204" pitchFamily="34" charset="0"/>
                          <a:cs typeface="Arial" panose="020B0604020202020204" pitchFamily="34" charset="0"/>
                        </a:rPr>
                        <a:t> a match that contains pattern X or pattern Y or pattern Z</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74716790"/>
                  </a:ext>
                </a:extLst>
              </a:tr>
            </a:tbl>
          </a:graphicData>
        </a:graphic>
      </p:graphicFrame>
    </p:spTree>
    <p:extLst>
      <p:ext uri="{BB962C8B-B14F-4D97-AF65-F5344CB8AC3E}">
        <p14:creationId xmlns:p14="http://schemas.microsoft.com/office/powerpoint/2010/main" val="35474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8489" y="940526"/>
            <a:ext cx="11481631" cy="5302619"/>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some mentions of names</a:t>
            </a:r>
          </a:p>
        </p:txBody>
      </p:sp>
      <p:sp>
        <p:nvSpPr>
          <p:cNvPr id="7" name="Rectangle 6"/>
          <p:cNvSpPr/>
          <p:nvPr/>
        </p:nvSpPr>
        <p:spPr>
          <a:xfrm>
            <a:off x="8386354" y="4571553"/>
            <a:ext cx="3805646" cy="57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245414" y="4408715"/>
            <a:ext cx="3805646" cy="1834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30257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EB5F-34F7-A54A-9C45-A10B29C1081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Exercise</a:t>
            </a:r>
          </a:p>
        </p:txBody>
      </p:sp>
      <p:sp>
        <p:nvSpPr>
          <p:cNvPr id="4" name="Text Placeholder 3">
            <a:extLst>
              <a:ext uri="{FF2B5EF4-FFF2-40B4-BE49-F238E27FC236}">
                <a16:creationId xmlns:a16="http://schemas.microsoft.com/office/drawing/2014/main" id="{23FFB26F-A16F-4346-845F-8B876BF96D5F}"/>
              </a:ext>
            </a:extLst>
          </p:cNvPr>
          <p:cNvSpPr>
            <a:spLocks noGrp="1"/>
          </p:cNvSpPr>
          <p:nvPr>
            <p:ph type="body" sz="half" idx="2"/>
          </p:nvPr>
        </p:nvSpPr>
        <p:spPr>
          <a:xfrm>
            <a:off x="279918" y="2926080"/>
            <a:ext cx="3710035" cy="3379124"/>
          </a:xfrm>
        </p:spPr>
        <p:txBody>
          <a:bodyPr/>
          <a:lstStyle/>
          <a:p>
            <a:endParaRPr lang="en-US" dirty="0"/>
          </a:p>
          <a:p>
            <a:r>
              <a:rPr lang="en-US" sz="2000" dirty="0">
                <a:latin typeface="Arial" panose="020B0604020202020204" pitchFamily="34" charset="0"/>
                <a:cs typeface="Arial" panose="020B0604020202020204" pitchFamily="34" charset="0"/>
              </a:rPr>
              <a:t>Appreciation of </a:t>
            </a:r>
            <a:r>
              <a:rPr lang="en-US" sz="2000" dirty="0" err="1">
                <a:latin typeface="Arial" panose="020B0604020202020204" pitchFamily="34" charset="0"/>
                <a:cs typeface="Arial" panose="020B0604020202020204" pitchFamily="34" charset="0"/>
              </a:rPr>
              <a:t>RegEx</a:t>
            </a:r>
            <a:r>
              <a:rPr lang="en-US" sz="2000" dirty="0">
                <a:latin typeface="Arial" panose="020B0604020202020204" pitchFamily="34" charset="0"/>
                <a:cs typeface="Arial" panose="020B0604020202020204" pitchFamily="34" charset="0"/>
              </a:rPr>
              <a:t> syntax</a:t>
            </a:r>
          </a:p>
        </p:txBody>
      </p:sp>
      <p:sp>
        <p:nvSpPr>
          <p:cNvPr id="5" name="Slide Number Placeholder 4">
            <a:extLst>
              <a:ext uri="{FF2B5EF4-FFF2-40B4-BE49-F238E27FC236}">
                <a16:creationId xmlns:a16="http://schemas.microsoft.com/office/drawing/2014/main" id="{BF3BF936-7F3B-9647-B566-32013CF5FA36}"/>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6" name="Rectangle 5">
            <a:extLst>
              <a:ext uri="{FF2B5EF4-FFF2-40B4-BE49-F238E27FC236}">
                <a16:creationId xmlns:a16="http://schemas.microsoft.com/office/drawing/2014/main" id="{FEEC8871-6771-594B-BE81-1F3BBC7E306B}"/>
              </a:ext>
            </a:extLst>
          </p:cNvPr>
          <p:cNvSpPr/>
          <p:nvPr/>
        </p:nvSpPr>
        <p:spPr>
          <a:xfrm>
            <a:off x="4868472" y="0"/>
            <a:ext cx="3143809" cy="461665"/>
          </a:xfrm>
          <a:prstGeom prst="rect">
            <a:avLst/>
          </a:prstGeom>
        </p:spPr>
        <p:txBody>
          <a:bodyPr wrap="none">
            <a:spAutoFit/>
          </a:bodyPr>
          <a:lstStyle/>
          <a:p>
            <a:r>
              <a:rPr lang="en-SG" sz="2400" dirty="0">
                <a:solidFill>
                  <a:schemeClr val="tx1">
                    <a:lumMod val="95000"/>
                    <a:lumOff val="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https://regexone.com/</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A209F3B-F337-B84F-BCF8-3714494EE1D6}"/>
              </a:ext>
            </a:extLst>
          </p:cNvPr>
          <p:cNvPicPr>
            <a:picLocks noChangeAspect="1"/>
          </p:cNvPicPr>
          <p:nvPr/>
        </p:nvPicPr>
        <p:blipFill>
          <a:blip r:embed="rId4"/>
          <a:stretch>
            <a:fillRect/>
          </a:stretch>
        </p:blipFill>
        <p:spPr>
          <a:xfrm>
            <a:off x="4163750" y="705061"/>
            <a:ext cx="4169495" cy="3379124"/>
          </a:xfrm>
          <a:prstGeom prst="rect">
            <a:avLst/>
          </a:prstGeom>
        </p:spPr>
      </p:pic>
      <p:pic>
        <p:nvPicPr>
          <p:cNvPr id="11" name="Picture 10">
            <a:extLst>
              <a:ext uri="{FF2B5EF4-FFF2-40B4-BE49-F238E27FC236}">
                <a16:creationId xmlns:a16="http://schemas.microsoft.com/office/drawing/2014/main" id="{196FE38A-7B07-D049-BDD5-A1BEB43D3F98}"/>
              </a:ext>
            </a:extLst>
          </p:cNvPr>
          <p:cNvPicPr>
            <a:picLocks noChangeAspect="1"/>
          </p:cNvPicPr>
          <p:nvPr/>
        </p:nvPicPr>
        <p:blipFill>
          <a:blip r:embed="rId5"/>
          <a:stretch>
            <a:fillRect/>
          </a:stretch>
        </p:blipFill>
        <p:spPr>
          <a:xfrm>
            <a:off x="8507042" y="799300"/>
            <a:ext cx="3487995" cy="754712"/>
          </a:xfrm>
          <a:prstGeom prst="rect">
            <a:avLst/>
          </a:prstGeom>
        </p:spPr>
      </p:pic>
      <p:sp>
        <p:nvSpPr>
          <p:cNvPr id="12" name="TextBox 11">
            <a:extLst>
              <a:ext uri="{FF2B5EF4-FFF2-40B4-BE49-F238E27FC236}">
                <a16:creationId xmlns:a16="http://schemas.microsoft.com/office/drawing/2014/main" id="{8087CBC5-0AB0-444F-8B63-04D1AB9DCA94}"/>
              </a:ext>
            </a:extLst>
          </p:cNvPr>
          <p:cNvSpPr txBox="1"/>
          <p:nvPr/>
        </p:nvSpPr>
        <p:spPr>
          <a:xfrm>
            <a:off x="4360417" y="4327580"/>
            <a:ext cx="7330840" cy="193899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Instructions:</a:t>
            </a:r>
          </a:p>
          <a:p>
            <a:r>
              <a:rPr lang="en-US" sz="2400" dirty="0">
                <a:latin typeface="Arial" panose="020B0604020202020204" pitchFamily="34" charset="0"/>
                <a:cs typeface="Arial" panose="020B0604020202020204" pitchFamily="34" charset="0"/>
              </a:rPr>
              <a:t>Complete Lesson 1 to Lesson 12.</a:t>
            </a:r>
          </a:p>
          <a:p>
            <a:r>
              <a:rPr lang="en-US" sz="2400" dirty="0">
                <a:latin typeface="Arial" panose="020B0604020202020204" pitchFamily="34" charset="0"/>
                <a:cs typeface="Arial" panose="020B0604020202020204" pitchFamily="34" charset="0"/>
              </a:rPr>
              <a:t>Complete Problem 1 to Problem 3.</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Check the solution only if you must</a:t>
            </a:r>
          </a:p>
        </p:txBody>
      </p:sp>
    </p:spTree>
    <p:extLst>
      <p:ext uri="{BB962C8B-B14F-4D97-AF65-F5344CB8AC3E}">
        <p14:creationId xmlns:p14="http://schemas.microsoft.com/office/powerpoint/2010/main" val="358019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4000" b="1" dirty="0">
                <a:latin typeface="Arial" panose="020B0604020202020204" pitchFamily="34" charset="0"/>
                <a:cs typeface="Arial" panose="020B0604020202020204" pitchFamily="34" charset="0"/>
              </a:rPr>
              <a:t>Regex </a:t>
            </a:r>
            <a:r>
              <a:rPr lang="en-US" sz="4000" b="1" dirty="0">
                <a:latin typeface="Arial" panose="020B0604020202020204" pitchFamily="34" charset="0"/>
                <a:cs typeface="Arial" panose="020B0604020202020204" pitchFamily="34" charset="0"/>
              </a:rPr>
              <a:t>Related Tasks</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5" name="Rectangle 4"/>
          <p:cNvSpPr/>
          <p:nvPr/>
        </p:nvSpPr>
        <p:spPr>
          <a:xfrm>
            <a:off x="734687" y="1747133"/>
            <a:ext cx="11046890" cy="3416320"/>
          </a:xfrm>
          <a:prstGeom prst="rect">
            <a:avLst/>
          </a:prstGeom>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Many languages allow programmers to define regex and then use them to:</a:t>
            </a:r>
          </a:p>
          <a:p>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Validate</a:t>
            </a:r>
            <a:r>
              <a:rPr lang="en-US" sz="2400" dirty="0">
                <a:solidFill>
                  <a:srgbClr val="000000"/>
                </a:solidFill>
                <a:latin typeface="Arial" panose="020B0604020202020204" pitchFamily="34" charset="0"/>
                <a:cs typeface="Arial" panose="020B0604020202020204" pitchFamily="34" charset="0"/>
              </a:rPr>
              <a:t> that a piece of text (or a portion of that text) matches some pattern</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Find</a:t>
            </a:r>
            <a:r>
              <a:rPr lang="en-US" sz="2400" dirty="0">
                <a:solidFill>
                  <a:srgbClr val="000000"/>
                </a:solidFill>
                <a:latin typeface="Arial" panose="020B0604020202020204" pitchFamily="34" charset="0"/>
                <a:cs typeface="Arial" panose="020B0604020202020204" pitchFamily="34" charset="0"/>
              </a:rPr>
              <a:t> fragments of some text that match some pattern</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Extract</a:t>
            </a:r>
            <a:r>
              <a:rPr lang="en-US" sz="2400" dirty="0">
                <a:solidFill>
                  <a:srgbClr val="000000"/>
                </a:solidFill>
                <a:latin typeface="Arial" panose="020B0604020202020204" pitchFamily="34" charset="0"/>
                <a:cs typeface="Arial" panose="020B0604020202020204" pitchFamily="34" charset="0"/>
              </a:rPr>
              <a:t> fragments of some text</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Replace</a:t>
            </a:r>
            <a:r>
              <a:rPr lang="en-US" sz="2400" dirty="0">
                <a:solidFill>
                  <a:srgbClr val="000000"/>
                </a:solidFill>
                <a:latin typeface="Arial" panose="020B0604020202020204" pitchFamily="34" charset="0"/>
                <a:cs typeface="Arial" panose="020B0604020202020204" pitchFamily="34" charset="0"/>
              </a:rPr>
              <a:t> fragments of text with other text</a:t>
            </a:r>
            <a:endParaRPr lang="en-US" sz="2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779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4000" b="1" dirty="0">
                <a:latin typeface="Arial" panose="020B0604020202020204" pitchFamily="34" charset="0"/>
                <a:cs typeface="Arial" panose="020B0604020202020204" pitchFamily="34" charset="0"/>
              </a:rPr>
              <a:t>Re</a:t>
            </a:r>
            <a:r>
              <a:rPr lang="en-US" sz="4000" b="1" dirty="0">
                <a:latin typeface="Arial" panose="020B0604020202020204" pitchFamily="34" charset="0"/>
                <a:cs typeface="Arial" panose="020B0604020202020204" pitchFamily="34" charset="0"/>
              </a:rPr>
              <a:t>gular Expression in Python</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5" name="Rectangle 4"/>
          <p:cNvSpPr/>
          <p:nvPr/>
        </p:nvSpPr>
        <p:spPr>
          <a:xfrm>
            <a:off x="470779" y="1310293"/>
            <a:ext cx="11250441" cy="3046988"/>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Module </a:t>
            </a:r>
            <a:r>
              <a:rPr lang="en-US" sz="2400" b="1" dirty="0">
                <a:solidFill>
                  <a:srgbClr val="000000"/>
                </a:solidFill>
                <a:latin typeface="Arial" panose="020B0604020202020204" pitchFamily="34" charset="0"/>
                <a:cs typeface="Arial" panose="020B0604020202020204" pitchFamily="34" charset="0"/>
              </a:rPr>
              <a:t>re </a:t>
            </a:r>
            <a:r>
              <a:rPr lang="en-US" sz="2400" dirty="0">
                <a:solidFill>
                  <a:srgbClr val="000000"/>
                </a:solidFill>
                <a:latin typeface="Arial" panose="020B0604020202020204" pitchFamily="34" charset="0"/>
                <a:cs typeface="Arial" panose="020B0604020202020204" pitchFamily="34" charset="0"/>
              </a:rPr>
              <a:t>– standard Python library that provides text processing services </a:t>
            </a: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Both patterns and strings to be searched can be Unicode (strings) as well as 8-bit strings (bytes) </a:t>
            </a:r>
          </a:p>
          <a:p>
            <a:pPr marL="342900" indent="-34290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Backslash character ('\') to indicate special forms or to allow special characters to be used without invoking their special meaning</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04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Search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5" name="Rectangle 4"/>
          <p:cNvSpPr/>
          <p:nvPr/>
        </p:nvSpPr>
        <p:spPr>
          <a:xfrm>
            <a:off x="531136" y="1230316"/>
            <a:ext cx="11250441" cy="5139869"/>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re.search</a:t>
            </a:r>
            <a:r>
              <a:rPr lang="en-SG" sz="3200" b="1" dirty="0">
                <a:latin typeface="Courier New" panose="02070309020205020404" pitchFamily="49" charset="0"/>
                <a:cs typeface="Courier New" panose="02070309020205020404" pitchFamily="49" charset="0"/>
              </a:rPr>
              <a:t>(pattern, string): </a:t>
            </a:r>
          </a:p>
          <a:p>
            <a:endParaRPr lang="en-SG" sz="3200" b="1" dirty="0">
              <a:latin typeface="Courier New" panose="02070309020205020404" pitchFamily="49" charset="0"/>
              <a:cs typeface="Courier New" panose="02070309020205020404" pitchFamily="49" charset="0"/>
            </a:endParaRPr>
          </a:p>
          <a:p>
            <a:r>
              <a:rPr lang="en-SG" sz="2400" dirty="0">
                <a:latin typeface="Arial" panose="020B0604020202020204" pitchFamily="34" charset="0"/>
                <a:cs typeface="Arial" panose="020B0604020202020204" pitchFamily="34" charset="0"/>
              </a:rPr>
              <a:t>Scan through </a:t>
            </a:r>
            <a:r>
              <a:rPr lang="en-SG" sz="2400" b="1" i="1" dirty="0">
                <a:latin typeface="Arial" panose="020B0604020202020204" pitchFamily="34" charset="0"/>
                <a:cs typeface="Arial" panose="020B0604020202020204" pitchFamily="34" charset="0"/>
              </a:rPr>
              <a:t>string</a:t>
            </a:r>
            <a:r>
              <a:rPr lang="en-SG" sz="24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looking for the</a:t>
            </a:r>
            <a:r>
              <a:rPr lang="en-SG" sz="2400" b="1" dirty="0">
                <a:latin typeface="Arial" panose="020B0604020202020204" pitchFamily="34" charset="0"/>
                <a:cs typeface="Arial" panose="020B0604020202020204" pitchFamily="34" charset="0"/>
              </a:rPr>
              <a:t> first location</a:t>
            </a:r>
            <a:r>
              <a:rPr lang="en-SG" sz="2400" dirty="0">
                <a:latin typeface="Arial" panose="020B0604020202020204" pitchFamily="34" charset="0"/>
                <a:cs typeface="Arial" panose="020B0604020202020204" pitchFamily="34" charset="0"/>
              </a:rPr>
              <a:t> where the regular expression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produces a match and return a corresponding </a:t>
            </a:r>
            <a:r>
              <a:rPr lang="en-SG" sz="2400" b="1" i="1" dirty="0">
                <a:latin typeface="Arial" panose="020B0604020202020204" pitchFamily="34" charset="0"/>
                <a:cs typeface="Arial" panose="020B0604020202020204" pitchFamily="34" charset="0"/>
              </a:rPr>
              <a:t>match object</a:t>
            </a:r>
          </a:p>
          <a:p>
            <a:endParaRPr lang="en-SG" sz="2400" dirty="0">
              <a:solidFill>
                <a:srgbClr val="000000"/>
              </a:solidFill>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 </a:t>
            </a:r>
            <a:r>
              <a:rPr lang="en-US" sz="2400" b="1" dirty="0">
                <a:solidFill>
                  <a:srgbClr val="000000"/>
                </a:solidFill>
                <a:latin typeface="Arial" panose="020B0604020202020204" pitchFamily="34" charset="0"/>
                <a:cs typeface="Arial" panose="020B0604020202020204" pitchFamily="34" charset="0"/>
              </a:rPr>
              <a:t>match object </a:t>
            </a:r>
            <a:r>
              <a:rPr lang="en-US" sz="2400" dirty="0">
                <a:solidFill>
                  <a:srgbClr val="000000"/>
                </a:solidFill>
                <a:latin typeface="Arial" panose="020B0604020202020204" pitchFamily="34" charset="0"/>
                <a:cs typeface="Arial" panose="020B0604020202020204" pitchFamily="34" charset="0"/>
              </a:rPr>
              <a:t>contains</a:t>
            </a:r>
            <a:r>
              <a:rPr lang="en-US" sz="2400" b="1" dirty="0">
                <a:solidFill>
                  <a:srgbClr val="000000"/>
                </a:solidFill>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information about the search and the result.</a:t>
            </a:r>
          </a:p>
          <a:p>
            <a:r>
              <a:rPr lang="en-SG" sz="2400" b="1" dirty="0">
                <a:latin typeface="Courier New" panose="02070309020205020404" pitchFamily="49" charset="0"/>
                <a:cs typeface="Courier New" panose="02070309020205020404" pitchFamily="49" charset="0"/>
              </a:rPr>
              <a:t>.span() </a:t>
            </a:r>
            <a:r>
              <a:rPr lang="en-SG" sz="2400" dirty="0">
                <a:latin typeface="Arial" panose="020B0604020202020204" pitchFamily="34" charset="0"/>
                <a:cs typeface="Arial" panose="020B0604020202020204" pitchFamily="34" charset="0"/>
              </a:rPr>
              <a:t>returns a tuple containing the start and end positions of the match.</a:t>
            </a:r>
            <a:br>
              <a:rPr lang="en-SG" sz="2800" dirty="0">
                <a:latin typeface="Arial" panose="020B0604020202020204" pitchFamily="34" charset="0"/>
                <a:cs typeface="Arial" panose="020B0604020202020204" pitchFamily="34" charset="0"/>
              </a:rPr>
            </a:br>
            <a:r>
              <a:rPr lang="en-SG" sz="2400" b="1" dirty="0">
                <a:latin typeface="Courier New" panose="02070309020205020404" pitchFamily="49" charset="0"/>
                <a:cs typeface="Courier New" panose="02070309020205020404" pitchFamily="49" charset="0"/>
              </a:rPr>
              <a:t>.group()</a:t>
            </a:r>
            <a:r>
              <a:rPr lang="en-SG" sz="2400" dirty="0">
                <a:latin typeface="Arial" panose="020B0604020202020204" pitchFamily="34" charset="0"/>
                <a:cs typeface="Arial" panose="020B0604020202020204" pitchFamily="34" charset="0"/>
              </a:rPr>
              <a:t>returns the part of the string where there was a match</a:t>
            </a:r>
          </a:p>
          <a:p>
            <a:r>
              <a:rPr lang="en-SG" sz="2400" dirty="0">
                <a:latin typeface="Arial" panose="020B0604020202020204" pitchFamily="34" charset="0"/>
                <a:cs typeface="Arial" panose="020B0604020202020204" pitchFamily="34" charset="0"/>
              </a:rPr>
              <a:t>.string returns the string passed into the function</a:t>
            </a:r>
          </a:p>
          <a:p>
            <a:endParaRPr lang="en-SG" sz="2400" b="1" dirty="0">
              <a:solidFill>
                <a:srgbClr val="000000"/>
              </a:solidFill>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15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1A</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6" name="Picture 5">
            <a:extLst>
              <a:ext uri="{FF2B5EF4-FFF2-40B4-BE49-F238E27FC236}">
                <a16:creationId xmlns:a16="http://schemas.microsoft.com/office/drawing/2014/main" id="{24818627-A1B9-E746-AA71-6E27EA48D34E}"/>
              </a:ext>
            </a:extLst>
          </p:cNvPr>
          <p:cNvPicPr>
            <a:picLocks noChangeAspect="1"/>
          </p:cNvPicPr>
          <p:nvPr/>
        </p:nvPicPr>
        <p:blipFill>
          <a:blip r:embed="rId3"/>
          <a:stretch>
            <a:fillRect/>
          </a:stretch>
        </p:blipFill>
        <p:spPr>
          <a:xfrm>
            <a:off x="18661" y="1406544"/>
            <a:ext cx="12192000" cy="2310823"/>
          </a:xfrm>
          <a:prstGeom prst="rect">
            <a:avLst/>
          </a:prstGeom>
        </p:spPr>
      </p:pic>
      <p:pic>
        <p:nvPicPr>
          <p:cNvPr id="8" name="Picture 7">
            <a:extLst>
              <a:ext uri="{FF2B5EF4-FFF2-40B4-BE49-F238E27FC236}">
                <a16:creationId xmlns:a16="http://schemas.microsoft.com/office/drawing/2014/main" id="{E95F5195-4188-6D47-98BC-BEBD5817A23A}"/>
              </a:ext>
            </a:extLst>
          </p:cNvPr>
          <p:cNvPicPr>
            <a:picLocks noChangeAspect="1"/>
          </p:cNvPicPr>
          <p:nvPr/>
        </p:nvPicPr>
        <p:blipFill>
          <a:blip r:embed="rId4"/>
          <a:stretch>
            <a:fillRect/>
          </a:stretch>
        </p:blipFill>
        <p:spPr>
          <a:xfrm>
            <a:off x="0" y="3930655"/>
            <a:ext cx="12192000" cy="1450572"/>
          </a:xfrm>
          <a:prstGeom prst="rect">
            <a:avLst/>
          </a:prstGeom>
        </p:spPr>
      </p:pic>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96095" cy="369332"/>
          </a:xfrm>
          <a:prstGeom prst="rect">
            <a:avLst/>
          </a:prstGeom>
          <a:noFill/>
        </p:spPr>
        <p:txBody>
          <a:bodyPr wrap="none" rtlCol="0">
            <a:spAutoFit/>
          </a:bodyPr>
          <a:lstStyle/>
          <a:p>
            <a:r>
              <a:rPr lang="en-US" i="1" dirty="0"/>
              <a:t>Refer to notebook : re-example-1</a:t>
            </a:r>
          </a:p>
        </p:txBody>
      </p:sp>
    </p:spTree>
    <p:extLst>
      <p:ext uri="{BB962C8B-B14F-4D97-AF65-F5344CB8AC3E}">
        <p14:creationId xmlns:p14="http://schemas.microsoft.com/office/powerpoint/2010/main" val="2942882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1B</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449087" y="5037012"/>
            <a:ext cx="10763396" cy="461665"/>
          </a:xfrm>
          <a:prstGeom prst="rect">
            <a:avLst/>
          </a:prstGeom>
          <a:noFill/>
        </p:spPr>
        <p:txBody>
          <a:bodyPr wrap="none" rtlCol="0">
            <a:spAutoFit/>
          </a:bodyPr>
          <a:lstStyle/>
          <a:p>
            <a:r>
              <a:rPr lang="en-US" sz="2400" i="1" dirty="0"/>
              <a:t>In this example, the match object is None because ____________________________</a:t>
            </a:r>
          </a:p>
        </p:txBody>
      </p:sp>
      <p:pic>
        <p:nvPicPr>
          <p:cNvPr id="4" name="Picture 3">
            <a:extLst>
              <a:ext uri="{FF2B5EF4-FFF2-40B4-BE49-F238E27FC236}">
                <a16:creationId xmlns:a16="http://schemas.microsoft.com/office/drawing/2014/main" id="{90D37284-3997-1D4D-B670-021C27B94F0E}"/>
              </a:ext>
            </a:extLst>
          </p:cNvPr>
          <p:cNvPicPr>
            <a:picLocks noChangeAspect="1"/>
          </p:cNvPicPr>
          <p:nvPr/>
        </p:nvPicPr>
        <p:blipFill>
          <a:blip r:embed="rId3"/>
          <a:stretch>
            <a:fillRect/>
          </a:stretch>
        </p:blipFill>
        <p:spPr>
          <a:xfrm>
            <a:off x="0" y="1499241"/>
            <a:ext cx="12192000" cy="3337009"/>
          </a:xfrm>
          <a:prstGeom prst="rect">
            <a:avLst/>
          </a:prstGeom>
        </p:spPr>
      </p:pic>
    </p:spTree>
    <p:extLst>
      <p:ext uri="{BB962C8B-B14F-4D97-AF65-F5344CB8AC3E}">
        <p14:creationId xmlns:p14="http://schemas.microsoft.com/office/powerpoint/2010/main" val="227681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1C</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449088" y="5092995"/>
            <a:ext cx="10971582" cy="830997"/>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In this example,  the flag ____________________ is passed into the .search() method to tell RE to ignore case differences</a:t>
            </a:r>
          </a:p>
        </p:txBody>
      </p:sp>
      <p:pic>
        <p:nvPicPr>
          <p:cNvPr id="6" name="Picture 5">
            <a:extLst>
              <a:ext uri="{FF2B5EF4-FFF2-40B4-BE49-F238E27FC236}">
                <a16:creationId xmlns:a16="http://schemas.microsoft.com/office/drawing/2014/main" id="{EE81E20A-9555-E749-B4E6-A6F25C9A72ED}"/>
              </a:ext>
            </a:extLst>
          </p:cNvPr>
          <p:cNvPicPr>
            <a:picLocks noChangeAspect="1"/>
          </p:cNvPicPr>
          <p:nvPr/>
        </p:nvPicPr>
        <p:blipFill>
          <a:blip r:embed="rId3"/>
          <a:stretch>
            <a:fillRect/>
          </a:stretch>
        </p:blipFill>
        <p:spPr>
          <a:xfrm>
            <a:off x="0" y="1317106"/>
            <a:ext cx="12192000" cy="3365375"/>
          </a:xfrm>
          <a:prstGeom prst="rect">
            <a:avLst/>
          </a:prstGeom>
        </p:spPr>
      </p:pic>
    </p:spTree>
    <p:extLst>
      <p:ext uri="{BB962C8B-B14F-4D97-AF65-F5344CB8AC3E}">
        <p14:creationId xmlns:p14="http://schemas.microsoft.com/office/powerpoint/2010/main" val="244851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Structure in Text</a:t>
            </a:r>
            <a:endParaRPr sz="3600" b="1" dirty="0">
              <a:latin typeface="Arial" panose="020B0604020202020204" pitchFamily="34" charset="0"/>
              <a:cs typeface="Arial" panose="020B0604020202020204" pitchFamily="34" charset="0"/>
            </a:endParaRPr>
          </a:p>
        </p:txBody>
      </p:sp>
      <p:sp>
        <p:nvSpPr>
          <p:cNvPr id="626" name="How Can We Use Word2Vec?"/>
          <p:cNvSpPr txBox="1"/>
          <p:nvPr/>
        </p:nvSpPr>
        <p:spPr>
          <a:xfrm>
            <a:off x="810381" y="1451689"/>
            <a:ext cx="10691949" cy="4185755"/>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Entities such as company names or names of people</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Date formats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Email message structure  - header followed by subject followed by body</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Visual structure such as tables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Markup such as HTML or XML</a:t>
            </a:r>
          </a:p>
          <a:p>
            <a:r>
              <a:rPr lang="en-US"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944948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err="1">
                <a:latin typeface="Arial" panose="020B0604020202020204" pitchFamily="34" charset="0"/>
                <a:cs typeface="Arial" panose="020B0604020202020204" pitchFamily="34" charset="0"/>
              </a:rPr>
              <a:t>Findall</a:t>
            </a:r>
            <a:r>
              <a:rPr lang="en-US" sz="4000" b="1" dirty="0">
                <a:latin typeface="Arial" panose="020B0604020202020204" pitchFamily="34" charset="0"/>
                <a:cs typeface="Arial" panose="020B0604020202020204" pitchFamily="34" charset="0"/>
              </a:rPr>
              <a:t>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5" name="Rectangle 4"/>
          <p:cNvSpPr/>
          <p:nvPr/>
        </p:nvSpPr>
        <p:spPr>
          <a:xfrm>
            <a:off x="531136" y="1230316"/>
            <a:ext cx="11250441" cy="2431435"/>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re.findall</a:t>
            </a:r>
            <a:r>
              <a:rPr lang="en-SG" sz="3200" b="1" dirty="0">
                <a:latin typeface="Courier New" panose="02070309020205020404" pitchFamily="49" charset="0"/>
                <a:cs typeface="Courier New" panose="02070309020205020404" pitchFamily="49" charset="0"/>
              </a:rPr>
              <a:t>(pattern, string): </a:t>
            </a:r>
          </a:p>
          <a:p>
            <a:endParaRPr lang="en-SG" sz="2400" b="1" dirty="0">
              <a:latin typeface="Courier New" panose="02070309020205020404" pitchFamily="49" charset="0"/>
              <a:cs typeface="Courier New" panose="02070309020205020404" pitchFamily="49" charset="0"/>
            </a:endParaRPr>
          </a:p>
          <a:p>
            <a:r>
              <a:rPr lang="en-SG" sz="2400" dirty="0">
                <a:latin typeface="Arial" panose="020B0604020202020204" pitchFamily="34" charset="0"/>
                <a:cs typeface="Arial" panose="020B0604020202020204" pitchFamily="34" charset="0"/>
              </a:rPr>
              <a:t>Scan through </a:t>
            </a:r>
            <a:r>
              <a:rPr lang="en-SG" sz="2400" b="1" i="1" dirty="0">
                <a:latin typeface="Arial" panose="020B0604020202020204" pitchFamily="34" charset="0"/>
                <a:cs typeface="Arial" panose="020B0604020202020204" pitchFamily="34" charset="0"/>
              </a:rPr>
              <a:t>string</a:t>
            </a:r>
            <a:r>
              <a:rPr lang="en-SG" sz="24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looking for all </a:t>
            </a:r>
            <a:r>
              <a:rPr lang="en-SG" sz="2400" b="1" dirty="0">
                <a:latin typeface="Arial" panose="020B0604020202020204" pitchFamily="34" charset="0"/>
                <a:cs typeface="Arial" panose="020B0604020202020204" pitchFamily="34" charset="0"/>
              </a:rPr>
              <a:t>matches of the </a:t>
            </a:r>
            <a:r>
              <a:rPr lang="en-SG" sz="2400" dirty="0">
                <a:latin typeface="Arial" panose="020B0604020202020204" pitchFamily="34" charset="0"/>
                <a:cs typeface="Arial" panose="020B0604020202020204" pitchFamily="34" charset="0"/>
              </a:rPr>
              <a:t>regular expression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and return </a:t>
            </a:r>
            <a:r>
              <a:rPr lang="en-SG" sz="2400" b="1" i="1" dirty="0">
                <a:latin typeface="Arial" panose="020B0604020202020204" pitchFamily="34" charset="0"/>
                <a:cs typeface="Arial" panose="020B0604020202020204" pitchFamily="34" charset="0"/>
              </a:rPr>
              <a:t>a list of text fragments </a:t>
            </a:r>
            <a:r>
              <a:rPr lang="en-SG" sz="2400" dirty="0">
                <a:latin typeface="Arial" panose="020B0604020202020204" pitchFamily="34" charset="0"/>
                <a:cs typeface="Arial" panose="020B0604020202020204" pitchFamily="34" charset="0"/>
              </a:rPr>
              <a:t>that match the pattern</a:t>
            </a:r>
            <a:endParaRPr lang="en-SG" sz="2400" b="1" dirty="0">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068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2</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re-example-2</a:t>
            </a:r>
          </a:p>
        </p:txBody>
      </p:sp>
      <p:pic>
        <p:nvPicPr>
          <p:cNvPr id="2" name="Picture 1">
            <a:extLst>
              <a:ext uri="{FF2B5EF4-FFF2-40B4-BE49-F238E27FC236}">
                <a16:creationId xmlns:a16="http://schemas.microsoft.com/office/drawing/2014/main" id="{4D664306-9CA0-794B-A57A-8CEE2320E91B}"/>
              </a:ext>
            </a:extLst>
          </p:cNvPr>
          <p:cNvPicPr>
            <a:picLocks noChangeAspect="1"/>
          </p:cNvPicPr>
          <p:nvPr/>
        </p:nvPicPr>
        <p:blipFill>
          <a:blip r:embed="rId3"/>
          <a:stretch>
            <a:fillRect/>
          </a:stretch>
        </p:blipFill>
        <p:spPr>
          <a:xfrm>
            <a:off x="-26175" y="1025043"/>
            <a:ext cx="12192000" cy="3722020"/>
          </a:xfrm>
          <a:prstGeom prst="rect">
            <a:avLst/>
          </a:prstGeom>
        </p:spPr>
      </p:pic>
    </p:spTree>
    <p:extLst>
      <p:ext uri="{BB962C8B-B14F-4D97-AF65-F5344CB8AC3E}">
        <p14:creationId xmlns:p14="http://schemas.microsoft.com/office/powerpoint/2010/main" val="3012240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
        <p:nvSpPr>
          <p:cNvPr id="3" name="Rectangle 2"/>
          <p:cNvSpPr/>
          <p:nvPr/>
        </p:nvSpPr>
        <p:spPr>
          <a:xfrm>
            <a:off x="531136" y="1493098"/>
            <a:ext cx="10681347" cy="4154984"/>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 regex can be compiled into an object that can be used for faster validation, extraction, and replacing.</a:t>
            </a: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The text to be processed is then passed into the compiled object by calling its associated methods such as </a:t>
            </a:r>
            <a:r>
              <a:rPr lang="en-US" sz="2400" dirty="0" err="1">
                <a:solidFill>
                  <a:srgbClr val="000000"/>
                </a:solidFill>
                <a:latin typeface="Courier New" panose="02070309020205020404" pitchFamily="49" charset="0"/>
                <a:cs typeface="Courier New" panose="02070309020205020404" pitchFamily="49" charset="0"/>
              </a:rPr>
              <a:t>findall</a:t>
            </a:r>
            <a:r>
              <a:rPr lang="en-US" sz="2400" dirty="0">
                <a:solidFill>
                  <a:srgbClr val="000000"/>
                </a:solidFill>
                <a:latin typeface="Courier New" panose="02070309020205020404" pitchFamily="49" charset="0"/>
                <a:cs typeface="Courier New" panose="02070309020205020404" pitchFamily="49" charset="0"/>
              </a:rPr>
              <a:t>(), search()</a:t>
            </a:r>
          </a:p>
          <a:p>
            <a:pPr marL="342900" indent="-342900">
              <a:buFont typeface="Arial" panose="020B0604020202020204" pitchFamily="34" charset="0"/>
              <a:buChar char="•"/>
            </a:pPr>
            <a:endParaRPr lang="en-US" sz="2400" dirty="0">
              <a:solidFill>
                <a:srgbClr val="000000"/>
              </a:solidFill>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This is useful when we need to apply the RE to many rows of text data in a Data Frame</a:t>
            </a:r>
          </a:p>
          <a:p>
            <a:pPr marL="342900" indent="-342900">
              <a:buFont typeface="Arial" panose="020B0604020202020204" pitchFamily="34" charset="0"/>
              <a:buChar char="•"/>
            </a:pPr>
            <a:endParaRPr lang="en-US" sz="2400" dirty="0">
              <a:solidFill>
                <a:srgbClr val="000000"/>
              </a:solidFill>
              <a:latin typeface="Roboto"/>
            </a:endParaRPr>
          </a:p>
          <a:p>
            <a:endParaRPr lang="en-US" sz="2400" dirty="0">
              <a:solidFill>
                <a:srgbClr val="000000"/>
              </a:solidFill>
              <a:latin typeface="Roboto"/>
            </a:endParaRPr>
          </a:p>
          <a:p>
            <a:endParaRPr lang="en-SG" sz="2400" dirty="0"/>
          </a:p>
        </p:txBody>
      </p:sp>
      <p:sp>
        <p:nvSpPr>
          <p:cNvPr id="4"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Compiling Regular Expression </a:t>
            </a:r>
            <a:endParaRPr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10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3A</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re-example-3</a:t>
            </a:r>
          </a:p>
        </p:txBody>
      </p:sp>
      <p:pic>
        <p:nvPicPr>
          <p:cNvPr id="4" name="Picture 3">
            <a:extLst>
              <a:ext uri="{FF2B5EF4-FFF2-40B4-BE49-F238E27FC236}">
                <a16:creationId xmlns:a16="http://schemas.microsoft.com/office/drawing/2014/main" id="{4BC1969C-C15C-704F-B8C9-DC2B78928EE8}"/>
              </a:ext>
            </a:extLst>
          </p:cNvPr>
          <p:cNvPicPr>
            <a:picLocks noChangeAspect="1"/>
          </p:cNvPicPr>
          <p:nvPr/>
        </p:nvPicPr>
        <p:blipFill>
          <a:blip r:embed="rId3"/>
          <a:stretch>
            <a:fillRect/>
          </a:stretch>
        </p:blipFill>
        <p:spPr>
          <a:xfrm>
            <a:off x="0" y="1251299"/>
            <a:ext cx="12192000" cy="4131469"/>
          </a:xfrm>
          <a:prstGeom prst="rect">
            <a:avLst/>
          </a:prstGeom>
        </p:spPr>
      </p:pic>
    </p:spTree>
    <p:extLst>
      <p:ext uri="{BB962C8B-B14F-4D97-AF65-F5344CB8AC3E}">
        <p14:creationId xmlns:p14="http://schemas.microsoft.com/office/powerpoint/2010/main" val="48140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17609"/>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3B</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a:xfrm>
            <a:off x="9900458" y="6067904"/>
            <a:ext cx="1312025" cy="365125"/>
          </a:xfrm>
        </p:spPr>
        <p:txBody>
          <a:bodyPr/>
          <a:lstStyle/>
          <a:p>
            <a:fld id="{4FAB73BC-B049-4115-A692-8D63A059BFB8}" type="slidenum">
              <a:rPr lang="en-US" smtClean="0"/>
              <a:pPr/>
              <a:t>34</a:t>
            </a:fld>
            <a:endParaRPr lang="en-US" dirty="0"/>
          </a:p>
        </p:txBody>
      </p:sp>
      <p:sp>
        <p:nvSpPr>
          <p:cNvPr id="2" name="Rectangle 1">
            <a:extLst>
              <a:ext uri="{FF2B5EF4-FFF2-40B4-BE49-F238E27FC236}">
                <a16:creationId xmlns:a16="http://schemas.microsoft.com/office/drawing/2014/main" id="{2CCDE932-F30E-1843-825E-6FBC334197AE}"/>
              </a:ext>
            </a:extLst>
          </p:cNvPr>
          <p:cNvSpPr/>
          <p:nvPr/>
        </p:nvSpPr>
        <p:spPr>
          <a:xfrm>
            <a:off x="531135" y="682802"/>
            <a:ext cx="11480800" cy="830997"/>
          </a:xfrm>
          <a:prstGeom prst="rect">
            <a:avLst/>
          </a:prstGeom>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Compiling a regular expression is useful </a:t>
            </a:r>
            <a:r>
              <a:rPr lang="en-US" sz="2400">
                <a:solidFill>
                  <a:srgbClr val="000000"/>
                </a:solidFill>
                <a:latin typeface="Arial" panose="020B0604020202020204" pitchFamily="34" charset="0"/>
                <a:cs typeface="Arial" panose="020B0604020202020204" pitchFamily="34" charset="0"/>
              </a:rPr>
              <a:t>when the </a:t>
            </a:r>
            <a:r>
              <a:rPr lang="en-US" sz="2400" dirty="0">
                <a:solidFill>
                  <a:srgbClr val="000000"/>
                </a:solidFill>
                <a:latin typeface="Arial" panose="020B0604020202020204" pitchFamily="34" charset="0"/>
                <a:cs typeface="Arial" panose="020B0604020202020204" pitchFamily="34" charset="0"/>
              </a:rPr>
              <a:t>same regular expression is applied across </a:t>
            </a:r>
            <a:r>
              <a:rPr lang="en-US" sz="2400" b="1" dirty="0">
                <a:solidFill>
                  <a:srgbClr val="000000"/>
                </a:solidFill>
                <a:latin typeface="Arial" panose="020B0604020202020204" pitchFamily="34" charset="0"/>
                <a:cs typeface="Arial" panose="020B0604020202020204" pitchFamily="34" charset="0"/>
              </a:rPr>
              <a:t>multiple strings</a:t>
            </a:r>
            <a:r>
              <a:rPr lang="en-US" sz="2400" dirty="0">
                <a:solidFill>
                  <a:srgbClr val="000000"/>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FCBA841E-DFEF-D243-ACB3-04700F6FF100}"/>
              </a:ext>
            </a:extLst>
          </p:cNvPr>
          <p:cNvPicPr>
            <a:picLocks noChangeAspect="1"/>
          </p:cNvPicPr>
          <p:nvPr/>
        </p:nvPicPr>
        <p:blipFill>
          <a:blip r:embed="rId3"/>
          <a:stretch>
            <a:fillRect/>
          </a:stretch>
        </p:blipFill>
        <p:spPr>
          <a:xfrm>
            <a:off x="442944" y="1464783"/>
            <a:ext cx="11455400" cy="1689100"/>
          </a:xfrm>
          <a:prstGeom prst="rect">
            <a:avLst/>
          </a:prstGeom>
        </p:spPr>
      </p:pic>
      <p:pic>
        <p:nvPicPr>
          <p:cNvPr id="8" name="Picture 7">
            <a:extLst>
              <a:ext uri="{FF2B5EF4-FFF2-40B4-BE49-F238E27FC236}">
                <a16:creationId xmlns:a16="http://schemas.microsoft.com/office/drawing/2014/main" id="{ACB5483C-92E5-2F43-83D8-B5A6549C9DC2}"/>
              </a:ext>
            </a:extLst>
          </p:cNvPr>
          <p:cNvPicPr>
            <a:picLocks noChangeAspect="1"/>
          </p:cNvPicPr>
          <p:nvPr/>
        </p:nvPicPr>
        <p:blipFill>
          <a:blip r:embed="rId4"/>
          <a:stretch>
            <a:fillRect/>
          </a:stretch>
        </p:blipFill>
        <p:spPr>
          <a:xfrm>
            <a:off x="442944" y="3068491"/>
            <a:ext cx="11480800" cy="3771900"/>
          </a:xfrm>
          <a:prstGeom prst="rect">
            <a:avLst/>
          </a:prstGeom>
        </p:spPr>
      </p:pic>
    </p:spTree>
    <p:extLst>
      <p:ext uri="{BB962C8B-B14F-4D97-AF65-F5344CB8AC3E}">
        <p14:creationId xmlns:p14="http://schemas.microsoft.com/office/powerpoint/2010/main" val="1975188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Substitute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5" name="Rectangle 4"/>
          <p:cNvSpPr/>
          <p:nvPr/>
        </p:nvSpPr>
        <p:spPr>
          <a:xfrm>
            <a:off x="531136" y="1230316"/>
            <a:ext cx="11250441" cy="2800767"/>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pPr lvl="1"/>
            <a:r>
              <a:rPr lang="en-SG" sz="3200" b="1" dirty="0" err="1">
                <a:latin typeface="Courier New" panose="02070309020205020404" pitchFamily="49" charset="0"/>
                <a:cs typeface="Courier New" panose="02070309020205020404" pitchFamily="49" charset="0"/>
              </a:rPr>
              <a:t>re.sub</a:t>
            </a:r>
            <a:r>
              <a:rPr lang="en-SG" sz="3200" b="1" dirty="0">
                <a:latin typeface="Courier New" panose="02070309020205020404" pitchFamily="49" charset="0"/>
                <a:cs typeface="Courier New" panose="02070309020205020404" pitchFamily="49" charset="0"/>
              </a:rPr>
              <a:t>(pattern, </a:t>
            </a:r>
            <a:r>
              <a:rPr lang="en-SG" sz="3200" b="1" dirty="0" err="1">
                <a:latin typeface="Courier New" panose="02070309020205020404" pitchFamily="49" charset="0"/>
                <a:cs typeface="Courier New" panose="02070309020205020404" pitchFamily="49" charset="0"/>
              </a:rPr>
              <a:t>replace_string</a:t>
            </a:r>
            <a:r>
              <a:rPr lang="en-SG" sz="3200" b="1" dirty="0">
                <a:latin typeface="Courier New" panose="02070309020205020404" pitchFamily="49" charset="0"/>
                <a:cs typeface="Courier New" panose="02070309020205020404" pitchFamily="49" charset="0"/>
              </a:rPr>
              <a:t>, string</a:t>
            </a:r>
            <a:r>
              <a:rPr lang="en-SG" sz="3200" dirty="0">
                <a:latin typeface="Arial" panose="020B0604020202020204" pitchFamily="34" charset="0"/>
                <a:cs typeface="Arial" panose="020B0604020202020204" pitchFamily="34" charset="0"/>
              </a:rPr>
              <a:t>): </a:t>
            </a:r>
          </a:p>
          <a:p>
            <a:pPr lvl="1"/>
            <a:endParaRPr lang="en-SG" sz="2400" dirty="0">
              <a:latin typeface="Arial" panose="020B0604020202020204" pitchFamily="34" charset="0"/>
              <a:cs typeface="Arial" panose="020B0604020202020204" pitchFamily="34" charset="0"/>
            </a:endParaRPr>
          </a:p>
          <a:p>
            <a:pPr lvl="1"/>
            <a:r>
              <a:rPr lang="en-SG" sz="2400" dirty="0">
                <a:latin typeface="Arial" panose="020B0604020202020204" pitchFamily="34" charset="0"/>
                <a:cs typeface="Arial" panose="020B0604020202020204" pitchFamily="34" charset="0"/>
              </a:rPr>
              <a:t>Use to replace occurrences of a particular sub-string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with another sub-string (</a:t>
            </a:r>
            <a:r>
              <a:rPr lang="en-SG" sz="2400" b="1" i="1" dirty="0" err="1">
                <a:latin typeface="Arial" panose="020B0604020202020204" pitchFamily="34" charset="0"/>
                <a:cs typeface="Arial" panose="020B0604020202020204" pitchFamily="34" charset="0"/>
              </a:rPr>
              <a:t>replace_string</a:t>
            </a:r>
            <a:r>
              <a:rPr lang="en-SG" sz="2400" dirty="0">
                <a:latin typeface="Arial" panose="020B0604020202020204" pitchFamily="34" charset="0"/>
                <a:cs typeface="Arial" panose="020B0604020202020204" pitchFamily="34" charset="0"/>
              </a:rPr>
              <a:t>) and to return the new string.</a:t>
            </a:r>
          </a:p>
          <a:p>
            <a:endParaRPr lang="en-SG" sz="2400" dirty="0">
              <a:solidFill>
                <a:srgbClr val="000000"/>
              </a:solidFill>
              <a:latin typeface="Arial" panose="020B0604020202020204" pitchFamily="34" charset="0"/>
              <a:cs typeface="Arial" panose="020B0604020202020204" pitchFamily="34" charset="0"/>
            </a:endParaRPr>
          </a:p>
          <a:p>
            <a:r>
              <a:rPr lang="en-SG" sz="2400" dirty="0">
                <a:solidFill>
                  <a:srgbClr val="000000"/>
                </a:solidFill>
                <a:latin typeface="Arial" panose="020B0604020202020204" pitchFamily="34" charset="0"/>
                <a:cs typeface="Arial" panose="020B0604020202020204" pitchFamily="34" charset="0"/>
              </a:rPr>
              <a:t>     Use case: mask out sensitive information from text</a:t>
            </a:r>
          </a:p>
        </p:txBody>
      </p:sp>
    </p:spTree>
    <p:extLst>
      <p:ext uri="{BB962C8B-B14F-4D97-AF65-F5344CB8AC3E}">
        <p14:creationId xmlns:p14="http://schemas.microsoft.com/office/powerpoint/2010/main" val="206542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4</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re-example-4</a:t>
            </a:r>
          </a:p>
        </p:txBody>
      </p:sp>
      <p:pic>
        <p:nvPicPr>
          <p:cNvPr id="5" name="Picture 4">
            <a:extLst>
              <a:ext uri="{FF2B5EF4-FFF2-40B4-BE49-F238E27FC236}">
                <a16:creationId xmlns:a16="http://schemas.microsoft.com/office/drawing/2014/main" id="{5686FC2C-2A23-9B4A-AD61-518CDA0218B5}"/>
              </a:ext>
            </a:extLst>
          </p:cNvPr>
          <p:cNvPicPr>
            <a:picLocks noChangeAspect="1"/>
          </p:cNvPicPr>
          <p:nvPr/>
        </p:nvPicPr>
        <p:blipFill>
          <a:blip r:embed="rId3"/>
          <a:stretch>
            <a:fillRect/>
          </a:stretch>
        </p:blipFill>
        <p:spPr>
          <a:xfrm>
            <a:off x="342900" y="1512339"/>
            <a:ext cx="11506200" cy="3124200"/>
          </a:xfrm>
          <a:prstGeom prst="rect">
            <a:avLst/>
          </a:prstGeom>
        </p:spPr>
      </p:pic>
    </p:spTree>
    <p:extLst>
      <p:ext uri="{BB962C8B-B14F-4D97-AF65-F5344CB8AC3E}">
        <p14:creationId xmlns:p14="http://schemas.microsoft.com/office/powerpoint/2010/main" val="2721678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Split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37</a:t>
            </a:fld>
            <a:endParaRPr lang="en-US" dirty="0"/>
          </a:p>
        </p:txBody>
      </p:sp>
      <p:sp>
        <p:nvSpPr>
          <p:cNvPr id="5" name="Rectangle 4"/>
          <p:cNvSpPr/>
          <p:nvPr/>
        </p:nvSpPr>
        <p:spPr>
          <a:xfrm>
            <a:off x="531136" y="1230316"/>
            <a:ext cx="11250441" cy="3170099"/>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re.split</a:t>
            </a:r>
            <a:r>
              <a:rPr lang="en-SG" sz="3200" b="1" dirty="0">
                <a:latin typeface="Courier New" panose="02070309020205020404" pitchFamily="49" charset="0"/>
                <a:cs typeface="Courier New" panose="02070309020205020404" pitchFamily="49" charset="0"/>
              </a:rPr>
              <a:t>(pattern, string</a:t>
            </a:r>
            <a:r>
              <a:rPr lang="en-SG" sz="3200" dirty="0">
                <a:latin typeface="Arial" panose="020B0604020202020204" pitchFamily="34" charset="0"/>
                <a:cs typeface="Arial" panose="020B0604020202020204" pitchFamily="34" charset="0"/>
              </a:rPr>
              <a:t>): </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Use to split </a:t>
            </a:r>
            <a:r>
              <a:rPr lang="en-SG" sz="2400" b="1" i="1" dirty="0">
                <a:latin typeface="Arial" panose="020B0604020202020204" pitchFamily="34" charset="0"/>
                <a:cs typeface="Arial" panose="020B0604020202020204" pitchFamily="34" charset="0"/>
              </a:rPr>
              <a:t>string</a:t>
            </a:r>
            <a:r>
              <a:rPr lang="en-SG" sz="2400" dirty="0">
                <a:latin typeface="Arial" panose="020B0604020202020204" pitchFamily="34" charset="0"/>
                <a:cs typeface="Arial" panose="020B0604020202020204" pitchFamily="34" charset="0"/>
              </a:rPr>
              <a:t> by the occurrences of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It returns a list of the various text segments of the original string.</a:t>
            </a:r>
          </a:p>
          <a:p>
            <a:endParaRPr lang="en-SG" sz="2400" dirty="0">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a:p>
            <a:r>
              <a:rPr lang="en-SG" sz="2400" dirty="0">
                <a:solidFill>
                  <a:srgbClr val="000000"/>
                </a:solidFill>
                <a:latin typeface="Arial" panose="020B0604020202020204" pitchFamily="34" charset="0"/>
                <a:cs typeface="Arial" panose="020B0604020202020204" pitchFamily="34" charset="0"/>
              </a:rPr>
              <a:t>Use case: break huge amount of text into smaller text segments </a:t>
            </a:r>
          </a:p>
        </p:txBody>
      </p:sp>
    </p:spTree>
    <p:extLst>
      <p:ext uri="{BB962C8B-B14F-4D97-AF65-F5344CB8AC3E}">
        <p14:creationId xmlns:p14="http://schemas.microsoft.com/office/powerpoint/2010/main" val="788537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5</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3004457" y="5813454"/>
            <a:ext cx="6568752" cy="646331"/>
          </a:xfrm>
          <a:prstGeom prst="rect">
            <a:avLst/>
          </a:prstGeom>
          <a:noFill/>
        </p:spPr>
        <p:txBody>
          <a:bodyPr wrap="square" rtlCol="0">
            <a:spAutoFit/>
          </a:bodyPr>
          <a:lstStyle/>
          <a:p>
            <a:r>
              <a:rPr lang="en-US" i="1" dirty="0"/>
              <a:t>Refer to notebook : re-example-5</a:t>
            </a:r>
          </a:p>
          <a:p>
            <a:endParaRPr lang="en-US" i="1" dirty="0"/>
          </a:p>
        </p:txBody>
      </p:sp>
      <p:pic>
        <p:nvPicPr>
          <p:cNvPr id="4" name="Picture 3">
            <a:extLst>
              <a:ext uri="{FF2B5EF4-FFF2-40B4-BE49-F238E27FC236}">
                <a16:creationId xmlns:a16="http://schemas.microsoft.com/office/drawing/2014/main" id="{A684E623-9D3B-7C49-96CF-6967E8AF5AA0}"/>
              </a:ext>
            </a:extLst>
          </p:cNvPr>
          <p:cNvPicPr>
            <a:picLocks noChangeAspect="1"/>
          </p:cNvPicPr>
          <p:nvPr/>
        </p:nvPicPr>
        <p:blipFill>
          <a:blip r:embed="rId3"/>
          <a:stretch>
            <a:fillRect/>
          </a:stretch>
        </p:blipFill>
        <p:spPr>
          <a:xfrm>
            <a:off x="390556" y="1329264"/>
            <a:ext cx="11531600" cy="3327400"/>
          </a:xfrm>
          <a:prstGeom prst="rect">
            <a:avLst/>
          </a:prstGeom>
        </p:spPr>
      </p:pic>
      <p:sp>
        <p:nvSpPr>
          <p:cNvPr id="8" name="TextBox 7">
            <a:extLst>
              <a:ext uri="{FF2B5EF4-FFF2-40B4-BE49-F238E27FC236}">
                <a16:creationId xmlns:a16="http://schemas.microsoft.com/office/drawing/2014/main" id="{C82136F8-ABEB-764A-B07E-D0EE603D5EC7}"/>
              </a:ext>
            </a:extLst>
          </p:cNvPr>
          <p:cNvSpPr txBox="1"/>
          <p:nvPr/>
        </p:nvSpPr>
        <p:spPr>
          <a:xfrm>
            <a:off x="610209" y="4960885"/>
            <a:ext cx="10971582" cy="461665"/>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How do you remove the \n from the result?</a:t>
            </a:r>
          </a:p>
        </p:txBody>
      </p:sp>
    </p:spTree>
    <p:extLst>
      <p:ext uri="{BB962C8B-B14F-4D97-AF65-F5344CB8AC3E}">
        <p14:creationId xmlns:p14="http://schemas.microsoft.com/office/powerpoint/2010/main" val="3896156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Common Problem – meta characters in text</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
        <p:nvSpPr>
          <p:cNvPr id="5" name="Rectangle 4"/>
          <p:cNvSpPr/>
          <p:nvPr/>
        </p:nvSpPr>
        <p:spPr>
          <a:xfrm>
            <a:off x="715346" y="2715950"/>
            <a:ext cx="11250441" cy="3847207"/>
          </a:xfrm>
          <a:prstGeom prst="rect">
            <a:avLst/>
          </a:prstGeom>
        </p:spPr>
        <p:txBody>
          <a:bodyPr wrap="square">
            <a:spAutoFit/>
          </a:bodyPr>
          <a:lstStyle/>
          <a:p>
            <a:r>
              <a:rPr lang="en-SG" sz="2400" dirty="0">
                <a:latin typeface="Arial" panose="020B0604020202020204" pitchFamily="34" charset="0"/>
                <a:cs typeface="Arial" panose="020B0604020202020204" pitchFamily="34" charset="0"/>
              </a:rPr>
              <a:t>The text above carries a special meta character </a:t>
            </a:r>
            <a:r>
              <a:rPr lang="en-SG" sz="2400" b="1" dirty="0">
                <a:latin typeface="Arial" panose="020B0604020202020204" pitchFamily="34" charset="0"/>
                <a:cs typeface="Arial" panose="020B0604020202020204" pitchFamily="34" charset="0"/>
              </a:rPr>
              <a:t>)</a:t>
            </a:r>
            <a:r>
              <a:rPr lang="en-SG" sz="2400" dirty="0">
                <a:latin typeface="Arial" panose="020B0604020202020204" pitchFamily="34" charset="0"/>
                <a:cs typeface="Arial" panose="020B0604020202020204" pitchFamily="34" charset="0"/>
              </a:rPr>
              <a:t>. </a:t>
            </a:r>
          </a:p>
          <a:p>
            <a:r>
              <a:rPr lang="en-SG" sz="2400" dirty="0">
                <a:latin typeface="Arial" panose="020B0604020202020204" pitchFamily="34" charset="0"/>
                <a:cs typeface="Arial" panose="020B0604020202020204" pitchFamily="34" charset="0"/>
              </a:rPr>
              <a:t>How do we search for the </a:t>
            </a:r>
            <a:r>
              <a:rPr lang="en-SG" sz="2400" dirty="0" err="1">
                <a:latin typeface="Arial" panose="020B0604020202020204" pitchFamily="34" charset="0"/>
                <a:cs typeface="Arial" panose="020B0604020202020204" pitchFamily="34" charset="0"/>
              </a:rPr>
              <a:t>smilie</a:t>
            </a:r>
            <a:r>
              <a:rPr lang="en-SG" sz="2400" dirty="0">
                <a:latin typeface="Arial" panose="020B0604020202020204" pitchFamily="34" charset="0"/>
                <a:cs typeface="Arial" panose="020B0604020202020204" pitchFamily="34" charset="0"/>
              </a:rPr>
              <a:t>?</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If we are not careful in writing the regular expression, it can be interpreted as the close of a parameter or perform special function.</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Use</a:t>
            </a:r>
            <a:r>
              <a:rPr lang="en-SG" sz="2800" b="1" dirty="0">
                <a:latin typeface="Arial" panose="020B0604020202020204" pitchFamily="34" charset="0"/>
                <a:cs typeface="Arial" panose="020B0604020202020204" pitchFamily="34" charset="0"/>
              </a:rPr>
              <a:t> </a:t>
            </a:r>
            <a:r>
              <a:rPr lang="en-SG" sz="2800" b="1" dirty="0">
                <a:solidFill>
                  <a:srgbClr val="00B0F0"/>
                </a:solidFill>
                <a:latin typeface="Arial" panose="020B0604020202020204" pitchFamily="34" charset="0"/>
                <a:cs typeface="Arial" panose="020B0604020202020204" pitchFamily="34" charset="0"/>
              </a:rPr>
              <a:t>\</a:t>
            </a:r>
            <a:r>
              <a:rPr lang="en-SG" sz="28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to inhibit the "specialness" of a character.  If you are unsure if a character has special meaning, you can put a slash in front of it, such as </a:t>
            </a:r>
            <a:r>
              <a:rPr lang="en-SG" sz="2400" b="1" dirty="0">
                <a:solidFill>
                  <a:srgbClr val="00B0F0"/>
                </a:solidFill>
                <a:latin typeface="Arial" panose="020B0604020202020204" pitchFamily="34" charset="0"/>
                <a:cs typeface="Arial" panose="020B0604020202020204" pitchFamily="34" charset="0"/>
              </a:rPr>
              <a:t>\)</a:t>
            </a:r>
            <a:r>
              <a:rPr lang="en-SG" sz="2400" dirty="0">
                <a:latin typeface="Arial" panose="020B0604020202020204" pitchFamily="34" charset="0"/>
                <a:cs typeface="Arial" panose="020B0604020202020204" pitchFamily="34" charset="0"/>
              </a:rPr>
              <a:t>, to make sure it is treated just as a character. </a:t>
            </a:r>
          </a:p>
          <a:p>
            <a:endParaRPr lang="en-SG" sz="2400"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41B3C0D-0062-224D-9262-91C6BEF66F7A}"/>
              </a:ext>
            </a:extLst>
          </p:cNvPr>
          <p:cNvSpPr/>
          <p:nvPr/>
        </p:nvSpPr>
        <p:spPr>
          <a:xfrm>
            <a:off x="715346" y="1270332"/>
            <a:ext cx="10497137" cy="1200329"/>
          </a:xfrm>
          <a:prstGeom prst="rect">
            <a:avLst/>
          </a:prstGeom>
          <a:solidFill>
            <a:schemeClr val="bg1">
              <a:lumMod val="85000"/>
            </a:schemeClr>
          </a:solidFill>
        </p:spPr>
        <p:txBody>
          <a:bodyPr wrap="square">
            <a:spAutoFit/>
          </a:bodyPr>
          <a:lstStyle/>
          <a:p>
            <a:r>
              <a:rPr lang="en-SG" sz="2400" dirty="0">
                <a:latin typeface="Courier New" panose="02070309020205020404" pitchFamily="49" charset="0"/>
                <a:cs typeface="Courier New" panose="02070309020205020404" pitchFamily="49" charset="0"/>
              </a:rPr>
              <a:t>It is a </a:t>
            </a:r>
            <a:r>
              <a:rPr lang="en-SG" sz="2400" dirty="0" err="1">
                <a:latin typeface="Courier New" panose="02070309020205020404" pitchFamily="49" charset="0"/>
                <a:cs typeface="Courier New" panose="02070309020205020404" pitchFamily="49" charset="0"/>
              </a:rPr>
              <a:t>smilie</a:t>
            </a:r>
            <a:r>
              <a:rPr lang="en-SG" sz="2400" dirty="0">
                <a:latin typeface="Courier New" panose="02070309020205020404" pitchFamily="49" charset="0"/>
                <a:cs typeface="Courier New" panose="02070309020205020404" pitchFamily="49" charset="0"/>
              </a:rPr>
              <a:t> </a:t>
            </a:r>
            <a:r>
              <a:rPr lang="en-SG" sz="2400" dirty="0">
                <a:solidFill>
                  <a:srgbClr val="FF0000"/>
                </a:solidFill>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 Many people are too lazy to type it. Multiple </a:t>
            </a:r>
            <a:r>
              <a:rPr lang="en-SG" sz="2400" dirty="0">
                <a:solidFill>
                  <a:srgbClr val="FF0000"/>
                </a:solidFill>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 do not mean laughing, it's just a more friendly smile. </a:t>
            </a:r>
            <a:r>
              <a:rPr lang="en-SG" sz="2400" dirty="0">
                <a:solidFill>
                  <a:srgbClr val="FF0000"/>
                </a:solidFill>
                <a:latin typeface="Courier New" panose="02070309020205020404" pitchFamily="49" charset="0"/>
                <a:cs typeface="Courier New" panose="02070309020205020404" pitchFamily="49" charset="0"/>
              </a:rPr>
              <a:t>:))</a:t>
            </a:r>
            <a:endParaRPr lang="en-US" sz="2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76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3600" b="1" dirty="0">
                <a:latin typeface="Arial" panose="020B0604020202020204" pitchFamily="34" charset="0"/>
                <a:cs typeface="Arial" panose="020B0604020202020204" pitchFamily="34" charset="0"/>
              </a:rPr>
              <a:t>What are Regular Expressions (</a:t>
            </a:r>
            <a:r>
              <a:rPr sz="3600" b="1" dirty="0" err="1">
                <a:latin typeface="Arial" panose="020B0604020202020204" pitchFamily="34" charset="0"/>
                <a:cs typeface="Arial" panose="020B0604020202020204" pitchFamily="34" charset="0"/>
              </a:rPr>
              <a:t>RegEx</a:t>
            </a:r>
            <a:r>
              <a:rPr sz="3600" b="1" dirty="0">
                <a:latin typeface="Arial" panose="020B0604020202020204" pitchFamily="34" charset="0"/>
                <a:cs typeface="Arial" panose="020B0604020202020204" pitchFamily="34" charset="0"/>
              </a:rPr>
              <a:t>)?</a:t>
            </a:r>
          </a:p>
        </p:txBody>
      </p:sp>
      <p:sp>
        <p:nvSpPr>
          <p:cNvPr id="626" name="How Can We Use Word2Vec?"/>
          <p:cNvSpPr txBox="1"/>
          <p:nvPr/>
        </p:nvSpPr>
        <p:spPr>
          <a:xfrm>
            <a:off x="615326" y="1337674"/>
            <a:ext cx="10906114" cy="398313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To understand text, we need mechanism for analysing its contents, </a:t>
            </a:r>
            <a:r>
              <a:rPr lang="en-SG" sz="2400" dirty="0" err="1">
                <a:latin typeface="Arial" panose="020B0604020202020204" pitchFamily="34" charset="0"/>
                <a:cs typeface="Arial" panose="020B0604020202020204" pitchFamily="34" charset="0"/>
              </a:rPr>
              <a:t>markups</a:t>
            </a:r>
            <a:r>
              <a:rPr lang="en-SG" sz="2400" dirty="0">
                <a:latin typeface="Arial" panose="020B0604020202020204" pitchFamily="34" charset="0"/>
                <a:cs typeface="Arial" panose="020B0604020202020204" pitchFamily="34" charset="0"/>
              </a:rPr>
              <a:t> and format</a:t>
            </a:r>
          </a:p>
          <a:p>
            <a:pPr marL="285750" indent="-28575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Regular expressions is the starting point </a:t>
            </a:r>
          </a:p>
          <a:p>
            <a:pPr marL="285750" indent="-28575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A regular expression a specialist notation used to describe string patterns that we want to match</a:t>
            </a:r>
          </a:p>
          <a:p>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Example :</a:t>
            </a:r>
          </a:p>
          <a:p>
            <a:pPr marL="852301" lvl="1" indent="-395101" defTabSz="609585">
              <a:spcBef>
                <a:spcPts val="1333"/>
              </a:spcBef>
              <a:buSzPct val="75000"/>
              <a:buChar char="•"/>
              <a:defRPr sz="1800">
                <a:solidFill>
                  <a:schemeClr val="accent2"/>
                </a:solidFill>
                <a:latin typeface="Avenir Heavy"/>
                <a:ea typeface="Avenir Heavy"/>
                <a:cs typeface="Avenir Heavy"/>
                <a:sym typeface="Avenir Heavy"/>
              </a:defRP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5" name="Picture 4">
            <a:extLst>
              <a:ext uri="{FF2B5EF4-FFF2-40B4-BE49-F238E27FC236}">
                <a16:creationId xmlns:a16="http://schemas.microsoft.com/office/drawing/2014/main" id="{A22EEA2E-D0A6-FD4B-AEDE-B5EF5958A6DE}"/>
              </a:ext>
            </a:extLst>
          </p:cNvPr>
          <p:cNvPicPr>
            <a:picLocks noChangeAspect="1"/>
          </p:cNvPicPr>
          <p:nvPr/>
        </p:nvPicPr>
        <p:blipFill>
          <a:blip r:embed="rId3"/>
          <a:stretch>
            <a:fillRect/>
          </a:stretch>
        </p:blipFill>
        <p:spPr>
          <a:xfrm>
            <a:off x="2619078" y="4289364"/>
            <a:ext cx="7074729" cy="452266"/>
          </a:xfrm>
          <a:prstGeom prst="rect">
            <a:avLst/>
          </a:prstGeom>
        </p:spPr>
      </p:pic>
    </p:spTree>
    <p:extLst>
      <p:ext uri="{BB962C8B-B14F-4D97-AF65-F5344CB8AC3E}">
        <p14:creationId xmlns:p14="http://schemas.microsoft.com/office/powerpoint/2010/main" val="215066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6</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40</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3004457" y="5813454"/>
            <a:ext cx="6568752" cy="646331"/>
          </a:xfrm>
          <a:prstGeom prst="rect">
            <a:avLst/>
          </a:prstGeom>
          <a:noFill/>
        </p:spPr>
        <p:txBody>
          <a:bodyPr wrap="square" rtlCol="0">
            <a:spAutoFit/>
          </a:bodyPr>
          <a:lstStyle/>
          <a:p>
            <a:r>
              <a:rPr lang="en-US" i="1" dirty="0"/>
              <a:t>Refer to notebook : re-example-6</a:t>
            </a:r>
          </a:p>
          <a:p>
            <a:endParaRPr lang="en-US" i="1" dirty="0"/>
          </a:p>
        </p:txBody>
      </p:sp>
      <p:pic>
        <p:nvPicPr>
          <p:cNvPr id="2" name="Picture 1">
            <a:extLst>
              <a:ext uri="{FF2B5EF4-FFF2-40B4-BE49-F238E27FC236}">
                <a16:creationId xmlns:a16="http://schemas.microsoft.com/office/drawing/2014/main" id="{8BEC5B0C-AC88-E942-B16C-A7A9AFBF03D2}"/>
              </a:ext>
            </a:extLst>
          </p:cNvPr>
          <p:cNvPicPr>
            <a:picLocks noChangeAspect="1"/>
          </p:cNvPicPr>
          <p:nvPr/>
        </p:nvPicPr>
        <p:blipFill>
          <a:blip r:embed="rId3"/>
          <a:stretch>
            <a:fillRect/>
          </a:stretch>
        </p:blipFill>
        <p:spPr>
          <a:xfrm>
            <a:off x="367522" y="1296567"/>
            <a:ext cx="11531600" cy="4152900"/>
          </a:xfrm>
          <a:prstGeom prst="rect">
            <a:avLst/>
          </a:prstGeom>
        </p:spPr>
      </p:pic>
      <p:sp>
        <p:nvSpPr>
          <p:cNvPr id="4" name="Rectangle 3"/>
          <p:cNvSpPr/>
          <p:nvPr/>
        </p:nvSpPr>
        <p:spPr>
          <a:xfrm>
            <a:off x="7285572" y="2774071"/>
            <a:ext cx="2167581" cy="461665"/>
          </a:xfrm>
          <a:prstGeom prst="rect">
            <a:avLst/>
          </a:prstGeom>
        </p:spPr>
        <p:txBody>
          <a:bodyPr wrap="none">
            <a:spAutoFit/>
          </a:bodyPr>
          <a:lstStyle/>
          <a:p>
            <a:r>
              <a:rPr lang="en-SG" sz="2400" dirty="0">
                <a:latin typeface="Arial" panose="020B0604020202020204" pitchFamily="34" charset="0"/>
                <a:cs typeface="Arial" panose="020B0604020202020204" pitchFamily="34" charset="0"/>
              </a:rPr>
              <a:t>With Escape \ </a:t>
            </a:r>
            <a:endParaRPr lang="en-SG" sz="2400" dirty="0"/>
          </a:p>
        </p:txBody>
      </p:sp>
      <p:sp>
        <p:nvSpPr>
          <p:cNvPr id="7" name="Rectangle 6"/>
          <p:cNvSpPr/>
          <p:nvPr/>
        </p:nvSpPr>
        <p:spPr>
          <a:xfrm>
            <a:off x="7285571" y="4111769"/>
            <a:ext cx="2595582" cy="461665"/>
          </a:xfrm>
          <a:prstGeom prst="rect">
            <a:avLst/>
          </a:prstGeom>
        </p:spPr>
        <p:txBody>
          <a:bodyPr wrap="none">
            <a:spAutoFit/>
          </a:bodyPr>
          <a:lstStyle/>
          <a:p>
            <a:r>
              <a:rPr lang="en-SG" sz="2400" dirty="0">
                <a:latin typeface="Arial" panose="020B0604020202020204" pitchFamily="34" charset="0"/>
                <a:cs typeface="Arial" panose="020B0604020202020204" pitchFamily="34" charset="0"/>
              </a:rPr>
              <a:t>Without Escape \ </a:t>
            </a:r>
            <a:endParaRPr lang="en-SG" sz="2400" dirty="0"/>
          </a:p>
        </p:txBody>
      </p:sp>
    </p:spTree>
    <p:extLst>
      <p:ext uri="{BB962C8B-B14F-4D97-AF65-F5344CB8AC3E}">
        <p14:creationId xmlns:p14="http://schemas.microsoft.com/office/powerpoint/2010/main" val="3874890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EB5F-34F7-A54A-9C45-A10B29C1081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Exercise</a:t>
            </a:r>
          </a:p>
        </p:txBody>
      </p:sp>
      <p:sp>
        <p:nvSpPr>
          <p:cNvPr id="4" name="Text Placeholder 3">
            <a:extLst>
              <a:ext uri="{FF2B5EF4-FFF2-40B4-BE49-F238E27FC236}">
                <a16:creationId xmlns:a16="http://schemas.microsoft.com/office/drawing/2014/main" id="{23FFB26F-A16F-4346-845F-8B876BF96D5F}"/>
              </a:ext>
            </a:extLst>
          </p:cNvPr>
          <p:cNvSpPr>
            <a:spLocks noGrp="1"/>
          </p:cNvSpPr>
          <p:nvPr>
            <p:ph type="body" sz="half" idx="2"/>
          </p:nvPr>
        </p:nvSpPr>
        <p:spPr/>
        <p:txBody>
          <a:bodyPr/>
          <a:lstStyle/>
          <a:p>
            <a:endParaRPr lang="en-US" dirty="0"/>
          </a:p>
          <a:p>
            <a:r>
              <a:rPr lang="en-US" sz="2400" b="1" dirty="0">
                <a:latin typeface="Arial" panose="020B0604020202020204" pitchFamily="34" charset="0"/>
                <a:cs typeface="Arial" panose="020B0604020202020204" pitchFamily="34" charset="0"/>
              </a:rPr>
              <a:t>Use regular expression to gain preliminary insights into a large corpus of data</a:t>
            </a:r>
          </a:p>
        </p:txBody>
      </p:sp>
      <p:sp>
        <p:nvSpPr>
          <p:cNvPr id="5" name="Slide Number Placeholder 4">
            <a:extLst>
              <a:ext uri="{FF2B5EF4-FFF2-40B4-BE49-F238E27FC236}">
                <a16:creationId xmlns:a16="http://schemas.microsoft.com/office/drawing/2014/main" id="{BF3BF936-7F3B-9647-B566-32013CF5FA36}"/>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
        <p:nvSpPr>
          <p:cNvPr id="6" name="Rectangle 5">
            <a:extLst>
              <a:ext uri="{FF2B5EF4-FFF2-40B4-BE49-F238E27FC236}">
                <a16:creationId xmlns:a16="http://schemas.microsoft.com/office/drawing/2014/main" id="{FEEC8871-6771-594B-BE81-1F3BBC7E306B}"/>
              </a:ext>
            </a:extLst>
          </p:cNvPr>
          <p:cNvSpPr/>
          <p:nvPr/>
        </p:nvSpPr>
        <p:spPr>
          <a:xfrm>
            <a:off x="4646404" y="842235"/>
            <a:ext cx="4464684" cy="1938992"/>
          </a:xfrm>
          <a:prstGeom prst="rect">
            <a:avLst/>
          </a:prstGeom>
        </p:spPr>
        <p:txBody>
          <a:bodyPr wrap="none">
            <a:spAutoFit/>
          </a:bodyPr>
          <a:lstStyle/>
          <a:p>
            <a:r>
              <a:rPr lang="en-SG" sz="2400" dirty="0">
                <a:solidFill>
                  <a:schemeClr val="tx1">
                    <a:lumMod val="95000"/>
                    <a:lumOff val="5000"/>
                  </a:schemeClr>
                </a:solidFill>
                <a:latin typeface="Arial" panose="020B0604020202020204" pitchFamily="34" charset="0"/>
                <a:cs typeface="Arial" panose="020B0604020202020204" pitchFamily="34" charset="0"/>
              </a:rPr>
              <a:t>Proceed with Jupyter Notebook</a:t>
            </a:r>
          </a:p>
          <a:p>
            <a:endParaRPr lang="en-SG" sz="2400" dirty="0">
              <a:solidFill>
                <a:schemeClr val="tx1">
                  <a:lumMod val="95000"/>
                  <a:lumOff val="5000"/>
                </a:schemeClr>
              </a:solidFill>
              <a:latin typeface="Arial" panose="020B0604020202020204" pitchFamily="34" charset="0"/>
              <a:cs typeface="Arial" panose="020B0604020202020204" pitchFamily="34" charset="0"/>
            </a:endParaRPr>
          </a:p>
          <a:p>
            <a:r>
              <a:rPr lang="en-SG" sz="2400" i="1" dirty="0">
                <a:solidFill>
                  <a:schemeClr val="tx1">
                    <a:lumMod val="95000"/>
                    <a:lumOff val="5000"/>
                  </a:schemeClr>
                </a:solidFill>
                <a:latin typeface="Arial" panose="020B0604020202020204" pitchFamily="34" charset="0"/>
                <a:cs typeface="Arial" panose="020B0604020202020204" pitchFamily="34" charset="0"/>
              </a:rPr>
              <a:t>re-ex-</a:t>
            </a:r>
            <a:r>
              <a:rPr lang="en-SG" sz="2400" i="1" dirty="0" err="1">
                <a:solidFill>
                  <a:schemeClr val="tx1">
                    <a:lumMod val="95000"/>
                    <a:lumOff val="5000"/>
                  </a:schemeClr>
                </a:solidFill>
                <a:latin typeface="Arial" panose="020B0604020202020204" pitchFamily="34" charset="0"/>
                <a:cs typeface="Arial" panose="020B0604020202020204" pitchFamily="34" charset="0"/>
              </a:rPr>
              <a:t>sherlockhomes.ipynb</a:t>
            </a:r>
            <a:endParaRPr lang="en-SG" sz="2400" i="1" dirty="0">
              <a:solidFill>
                <a:schemeClr val="tx1">
                  <a:lumMod val="95000"/>
                  <a:lumOff val="5000"/>
                </a:schemeClr>
              </a:solidFill>
              <a:latin typeface="Arial" panose="020B0604020202020204" pitchFamily="34" charset="0"/>
              <a:cs typeface="Arial" panose="020B0604020202020204" pitchFamily="34" charset="0"/>
            </a:endParaRPr>
          </a:p>
          <a:p>
            <a:endParaRPr lang="en-SG" sz="2400" dirty="0">
              <a:solidFill>
                <a:schemeClr val="tx1">
                  <a:lumMod val="95000"/>
                  <a:lumOff val="5000"/>
                </a:schemeClr>
              </a:solidFill>
              <a:latin typeface="Arial" panose="020B0604020202020204" pitchFamily="34" charset="0"/>
              <a:cs typeface="Arial" panose="020B0604020202020204" pitchFamily="34" charset="0"/>
            </a:endParaRP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1688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B41BD-41B9-7F4C-8EEA-C5F16E227483}"/>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2" name="Title 1">
            <a:extLst>
              <a:ext uri="{FF2B5EF4-FFF2-40B4-BE49-F238E27FC236}">
                <a16:creationId xmlns:a16="http://schemas.microsoft.com/office/drawing/2014/main" id="{67BF44E8-3B63-504F-AC84-A3D8E6476D23}"/>
              </a:ext>
            </a:extLst>
          </p:cNvPr>
          <p:cNvSpPr>
            <a:spLocks noGrp="1"/>
          </p:cNvSpPr>
          <p:nvPr>
            <p:ph type="title" idx="4294967295"/>
          </p:nvPr>
        </p:nvSpPr>
        <p:spPr>
          <a:xfrm>
            <a:off x="634130" y="324121"/>
            <a:ext cx="9424269" cy="868363"/>
          </a:xfrm>
        </p:spPr>
        <p:txBody>
          <a:bodyPr/>
          <a:lstStyle/>
          <a:p>
            <a:r>
              <a:rPr lang="en-US" b="1" dirty="0">
                <a:latin typeface="Arial" panose="020B0604020202020204" pitchFamily="34" charset="0"/>
                <a:cs typeface="Arial" panose="020B0604020202020204" pitchFamily="34" charset="0"/>
              </a:rPr>
              <a:t>Optional Video</a:t>
            </a:r>
          </a:p>
        </p:txBody>
      </p:sp>
      <p:sp>
        <p:nvSpPr>
          <p:cNvPr id="7" name="Rectangle 6">
            <a:extLst>
              <a:ext uri="{FF2B5EF4-FFF2-40B4-BE49-F238E27FC236}">
                <a16:creationId xmlns:a16="http://schemas.microsoft.com/office/drawing/2014/main" id="{56ECD8DA-2728-EE46-874B-B96664F65D3E}"/>
              </a:ext>
            </a:extLst>
          </p:cNvPr>
          <p:cNvSpPr/>
          <p:nvPr/>
        </p:nvSpPr>
        <p:spPr>
          <a:xfrm>
            <a:off x="634130" y="1192484"/>
            <a:ext cx="10578353" cy="3046988"/>
          </a:xfrm>
          <a:prstGeom prst="rect">
            <a:avLst/>
          </a:prstGeom>
        </p:spPr>
        <p:txBody>
          <a:bodyPr wrap="square">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Regular Expressions Lecture — [ NLP || Dan </a:t>
            </a:r>
            <a:r>
              <a:rPr lang="en-SG" sz="2400" dirty="0" err="1">
                <a:latin typeface="Arial" panose="020B0604020202020204" pitchFamily="34" charset="0"/>
                <a:cs typeface="Arial" panose="020B0604020202020204" pitchFamily="34" charset="0"/>
              </a:rPr>
              <a:t>Jurafsky</a:t>
            </a:r>
            <a:r>
              <a:rPr lang="en-SG" sz="2400" dirty="0">
                <a:latin typeface="Arial" panose="020B0604020202020204" pitchFamily="34" charset="0"/>
                <a:cs typeface="Arial" panose="020B0604020202020204" pitchFamily="34" charset="0"/>
              </a:rPr>
              <a:t> || Stanford University ] - </a:t>
            </a:r>
            <a:r>
              <a:rPr lang="en-SG" sz="2400" dirty="0">
                <a:latin typeface="Arial" panose="020B0604020202020204" pitchFamily="34" charset="0"/>
                <a:cs typeface="Arial" panose="020B0604020202020204" pitchFamily="34" charset="0"/>
                <a:hlinkClick r:id="rId3"/>
              </a:rPr>
              <a:t>https://youtu.be/EyzTQ0OKeNw</a:t>
            </a:r>
            <a:endParaRPr lang="en-SG"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Regular Expressions in Practical NLP - </a:t>
            </a:r>
            <a:r>
              <a:rPr lang="en-US" sz="2400" dirty="0">
                <a:latin typeface="Arial" panose="020B0604020202020204" pitchFamily="34" charset="0"/>
                <a:cs typeface="Arial" panose="020B0604020202020204" pitchFamily="34" charset="0"/>
                <a:hlinkClick r:id="rId4"/>
              </a:rPr>
              <a:t>https://youtu.be/k242_PpMEsQ</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61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B41BD-41B9-7F4C-8EEA-C5F16E227483}"/>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2" name="Title 1">
            <a:extLst>
              <a:ext uri="{FF2B5EF4-FFF2-40B4-BE49-F238E27FC236}">
                <a16:creationId xmlns:a16="http://schemas.microsoft.com/office/drawing/2014/main" id="{67BF44E8-3B63-504F-AC84-A3D8E6476D23}"/>
              </a:ext>
            </a:extLst>
          </p:cNvPr>
          <p:cNvSpPr>
            <a:spLocks noGrp="1"/>
          </p:cNvSpPr>
          <p:nvPr>
            <p:ph type="title" idx="4294967295"/>
          </p:nvPr>
        </p:nvSpPr>
        <p:spPr>
          <a:xfrm>
            <a:off x="634130" y="324121"/>
            <a:ext cx="9424269" cy="868363"/>
          </a:xfrm>
        </p:spPr>
        <p:txBody>
          <a:bodyPr/>
          <a:lstStyle/>
          <a:p>
            <a:r>
              <a:rPr lang="en-US" b="1" dirty="0">
                <a:latin typeface="Arial" panose="020B0604020202020204" pitchFamily="34" charset="0"/>
                <a:cs typeface="Arial" panose="020B0604020202020204" pitchFamily="34" charset="0"/>
              </a:rPr>
              <a:t>References</a:t>
            </a:r>
          </a:p>
        </p:txBody>
      </p:sp>
      <p:sp>
        <p:nvSpPr>
          <p:cNvPr id="7" name="Rectangle 6">
            <a:extLst>
              <a:ext uri="{FF2B5EF4-FFF2-40B4-BE49-F238E27FC236}">
                <a16:creationId xmlns:a16="http://schemas.microsoft.com/office/drawing/2014/main" id="{56ECD8DA-2728-EE46-874B-B96664F65D3E}"/>
              </a:ext>
            </a:extLst>
          </p:cNvPr>
          <p:cNvSpPr/>
          <p:nvPr/>
        </p:nvSpPr>
        <p:spPr>
          <a:xfrm>
            <a:off x="634130" y="1192484"/>
            <a:ext cx="10578353" cy="3416320"/>
          </a:xfrm>
          <a:prstGeom prst="rect">
            <a:avLst/>
          </a:prstGeom>
        </p:spPr>
        <p:txBody>
          <a:bodyPr wrap="square">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Python RE module documentation,  </a:t>
            </a:r>
            <a:r>
              <a:rPr lang="en-SG" sz="2400" dirty="0">
                <a:latin typeface="Arial" panose="020B0604020202020204" pitchFamily="34" charset="0"/>
                <a:cs typeface="Arial" panose="020B0604020202020204" pitchFamily="34" charset="0"/>
                <a:hlinkClick r:id="rId3"/>
              </a:rPr>
              <a:t>https://docs.python.org/3/library/re.html</a:t>
            </a:r>
            <a:endParaRPr lang="en-SG"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Regular expression in Python, </a:t>
            </a:r>
            <a:r>
              <a:rPr lang="en-SG" sz="2400" dirty="0">
                <a:latin typeface="Arial" panose="020B0604020202020204" pitchFamily="34" charset="0"/>
                <a:cs typeface="Arial" panose="020B0604020202020204" pitchFamily="34" charset="0"/>
                <a:hlinkClick r:id="rId4"/>
              </a:rPr>
              <a:t>https://www.w3schools.com/python/python_regex.asp</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Python Regular Expressions</a:t>
            </a:r>
            <a:r>
              <a:rPr lang="en-US" sz="2400"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hlinkClick r:id="rId5"/>
              </a:rPr>
              <a:t>https://developers.google.com/edu/python/regular-expressions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3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3600" b="1" dirty="0">
                <a:latin typeface="Arial" panose="020B0604020202020204" pitchFamily="34" charset="0"/>
                <a:cs typeface="Arial" panose="020B0604020202020204" pitchFamily="34" charset="0"/>
              </a:rPr>
              <a:t>Use Cases for Reg</a:t>
            </a:r>
            <a:r>
              <a:rPr lang="en-US" sz="3600" b="1" dirty="0">
                <a:latin typeface="Arial" panose="020B0604020202020204" pitchFamily="34" charset="0"/>
                <a:cs typeface="Arial" panose="020B0604020202020204" pitchFamily="34" charset="0"/>
              </a:rPr>
              <a:t>E</a:t>
            </a:r>
            <a:r>
              <a:rPr sz="3600" b="1" dirty="0">
                <a:latin typeface="Arial" panose="020B0604020202020204" pitchFamily="34" charset="0"/>
                <a:cs typeface="Arial" panose="020B0604020202020204" pitchFamily="34" charset="0"/>
              </a:rPr>
              <a:t>x</a:t>
            </a:r>
          </a:p>
        </p:txBody>
      </p:sp>
      <p:sp>
        <p:nvSpPr>
          <p:cNvPr id="631" name="How Can We Use Word2Vec?"/>
          <p:cNvSpPr txBox="1"/>
          <p:nvPr/>
        </p:nvSpPr>
        <p:spPr>
          <a:xfrm>
            <a:off x="531136" y="1541166"/>
            <a:ext cx="11516145" cy="5316834"/>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sz="2400" dirty="0">
                <a:solidFill>
                  <a:schemeClr val="tx1">
                    <a:lumMod val="85000"/>
                    <a:lumOff val="15000"/>
                  </a:schemeClr>
                </a:solidFill>
                <a:latin typeface="Arial" panose="020B0604020202020204" pitchFamily="34" charset="0"/>
                <a:cs typeface="Arial" panose="020B0604020202020204" pitchFamily="34" charset="0"/>
              </a:rPr>
              <a:t>Parsing documents with </a:t>
            </a:r>
            <a:r>
              <a:rPr lang="en-US" sz="2400" dirty="0">
                <a:solidFill>
                  <a:schemeClr val="tx1">
                    <a:lumMod val="85000"/>
                    <a:lumOff val="15000"/>
                  </a:schemeClr>
                </a:solidFill>
                <a:latin typeface="Arial" panose="020B0604020202020204" pitchFamily="34" charset="0"/>
                <a:cs typeface="Arial" panose="020B0604020202020204" pitchFamily="34" charset="0"/>
              </a:rPr>
              <a:t>structured layout </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 </a:t>
            </a:r>
            <a:r>
              <a:rPr sz="2400" i="1" dirty="0">
                <a:solidFill>
                  <a:schemeClr val="tx1">
                    <a:lumMod val="85000"/>
                    <a:lumOff val="15000"/>
                  </a:schemeClr>
                </a:solidFill>
                <a:latin typeface="Arial" panose="020B0604020202020204" pitchFamily="34" charset="0"/>
                <a:cs typeface="Arial" panose="020B0604020202020204" pitchFamily="34" charset="0"/>
              </a:rPr>
              <a:t>HTML, find all </a:t>
            </a:r>
            <a:r>
              <a:rPr lang="en-US" sz="2400" i="1" dirty="0">
                <a:solidFill>
                  <a:schemeClr val="tx1">
                    <a:lumMod val="85000"/>
                    <a:lumOff val="15000"/>
                  </a:schemeClr>
                </a:solidFill>
                <a:latin typeface="Arial" panose="020B0604020202020204" pitchFamily="34" charset="0"/>
                <a:cs typeface="Arial" panose="020B0604020202020204" pitchFamily="34" charset="0"/>
              </a:rPr>
              <a:t>text </a:t>
            </a:r>
            <a:r>
              <a:rPr sz="2400" i="1" dirty="0">
                <a:solidFill>
                  <a:schemeClr val="tx1">
                    <a:lumMod val="85000"/>
                    <a:lumOff val="15000"/>
                  </a:schemeClr>
                </a:solidFill>
                <a:latin typeface="Arial" panose="020B0604020202020204" pitchFamily="34" charset="0"/>
                <a:cs typeface="Arial" panose="020B0604020202020204" pitchFamily="34" charset="0"/>
              </a:rPr>
              <a:t>within &lt;</a:t>
            </a:r>
            <a:r>
              <a:rPr lang="en-US" sz="2400" i="1" dirty="0">
                <a:solidFill>
                  <a:schemeClr val="tx1">
                    <a:lumMod val="85000"/>
                    <a:lumOff val="15000"/>
                  </a:schemeClr>
                </a:solidFill>
                <a:latin typeface="Arial" panose="020B0604020202020204" pitchFamily="34" charset="0"/>
                <a:cs typeface="Arial" panose="020B0604020202020204" pitchFamily="34" charset="0"/>
              </a:rPr>
              <a:t>p</a:t>
            </a:r>
            <a:r>
              <a:rPr sz="2400" i="1" dirty="0">
                <a:solidFill>
                  <a:schemeClr val="tx1">
                    <a:lumMod val="85000"/>
                    <a:lumOff val="15000"/>
                  </a:schemeClr>
                </a:solidFill>
                <a:latin typeface="Arial" panose="020B0604020202020204" pitchFamily="34" charset="0"/>
                <a:cs typeface="Arial" panose="020B0604020202020204" pitchFamily="34" charset="0"/>
              </a:rPr>
              <a:t>&gt; </a:t>
            </a:r>
            <a:r>
              <a:rPr lang="en-US" sz="2400" i="1" dirty="0">
                <a:solidFill>
                  <a:schemeClr val="tx1">
                    <a:lumMod val="85000"/>
                    <a:lumOff val="15000"/>
                  </a:schemeClr>
                </a:solidFill>
                <a:latin typeface="Arial" panose="020B0604020202020204" pitchFamily="34" charset="0"/>
                <a:cs typeface="Arial" panose="020B0604020202020204" pitchFamily="34" charset="0"/>
              </a:rPr>
              <a:t>and &lt;/p&gt;</a:t>
            </a:r>
            <a:r>
              <a:rPr sz="2400" i="1" dirty="0">
                <a:solidFill>
                  <a:schemeClr val="tx1">
                    <a:lumMod val="85000"/>
                    <a:lumOff val="15000"/>
                  </a:schemeClr>
                </a:solidFill>
                <a:latin typeface="Arial" panose="020B0604020202020204" pitchFamily="34" charset="0"/>
                <a:cs typeface="Arial" panose="020B0604020202020204" pitchFamily="34" charset="0"/>
              </a:rPr>
              <a:t>tags</a:t>
            </a:r>
            <a:endParaRPr lang="en-US" sz="2400" i="1" dirty="0">
              <a:solidFill>
                <a:schemeClr val="tx1">
                  <a:lumMod val="85000"/>
                  <a:lumOff val="15000"/>
                </a:schemeClr>
              </a:solidFill>
              <a:latin typeface="Arial" panose="020B0604020202020204" pitchFamily="34" charset="0"/>
              <a:cs typeface="Arial" panose="020B0604020202020204" pitchFamily="34" charset="0"/>
            </a:endParaRP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Handling personal identifiable information (PII)	</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 Is there something in the text that looks like NRIC</a:t>
            </a:r>
            <a:r>
              <a:rPr lang="en-US" sz="2400" dirty="0">
                <a:solidFill>
                  <a:schemeClr val="tx1">
                    <a:lumMod val="85000"/>
                    <a:lumOff val="15000"/>
                  </a:schemeClr>
                </a:solidFill>
                <a:latin typeface="Arial" panose="020B0604020202020204" pitchFamily="34" charset="0"/>
                <a:cs typeface="Arial" panose="020B0604020202020204" pitchFamily="34" charset="0"/>
              </a:rPr>
              <a:t>?</a:t>
            </a:r>
            <a:endParaRPr lang="en-SG" sz="2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SG" sz="2400" dirty="0">
                <a:solidFill>
                  <a:schemeClr val="tx1">
                    <a:lumMod val="85000"/>
                    <a:lumOff val="15000"/>
                  </a:schemeClr>
                </a:solidFill>
                <a:latin typeface="Arial" panose="020B0604020202020204" pitchFamily="34" charset="0"/>
                <a:cs typeface="Arial" panose="020B0604020202020204" pitchFamily="34" charset="0"/>
              </a:rPr>
              <a:t>Find logical "cut point" of huge corpus of document</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 </a:t>
            </a:r>
            <a:r>
              <a:rPr lang="en-US" sz="2400" i="1" dirty="0">
                <a:solidFill>
                  <a:schemeClr val="tx1">
                    <a:lumMod val="85000"/>
                    <a:lumOff val="15000"/>
                  </a:schemeClr>
                </a:solidFill>
                <a:latin typeface="Arial" panose="020B0604020202020204" pitchFamily="34" charset="0"/>
                <a:cs typeface="Arial" panose="020B0604020202020204" pitchFamily="34" charset="0"/>
              </a:rPr>
              <a:t>Find start and end of sentences</a:t>
            </a: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Replace unwanted characters or hidden text encoding </a:t>
            </a:r>
          </a:p>
          <a:p>
            <a:pPr lvl="1"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Line breaks</a:t>
            </a:r>
            <a:endParaRPr lang="en-SG" sz="2400" i="1" dirty="0">
              <a:solidFill>
                <a:schemeClr val="tx1">
                  <a:lumMod val="85000"/>
                  <a:lumOff val="15000"/>
                </a:schemeClr>
              </a:solidFill>
              <a:latin typeface="Arial" panose="020B0604020202020204" pitchFamily="34" charset="0"/>
              <a:cs typeface="Arial" panose="020B0604020202020204" pitchFamily="34" charset="0"/>
            </a:endParaRPr>
          </a:p>
          <a:p>
            <a:pPr defTabSz="609585">
              <a:spcBef>
                <a:spcPts val="1333"/>
              </a:spcBef>
              <a:buSzPct val="75000"/>
              <a:defRPr sz="1800">
                <a:solidFill>
                  <a:schemeClr val="accent2"/>
                </a:solidFill>
                <a:latin typeface="Avenir Heavy"/>
                <a:ea typeface="Avenir Heavy"/>
                <a:cs typeface="Avenir Heavy"/>
                <a:sym typeface="Avenir Heavy"/>
              </a:defRP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defTabSz="609585">
              <a:spcBef>
                <a:spcPts val="1333"/>
              </a:spcBef>
              <a:buSzPct val="75000"/>
              <a:defRPr sz="1800">
                <a:solidFill>
                  <a:schemeClr val="accent2"/>
                </a:solidFill>
                <a:latin typeface="Avenir Heavy"/>
                <a:ea typeface="Avenir Heavy"/>
                <a:cs typeface="Avenir Heavy"/>
                <a:sym typeface="Avenir Heavy"/>
              </a:defRPr>
            </a:pPr>
            <a:endParaRPr lang="en-SG"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345FDC39-4945-F54A-9663-67416E6580C9}"/>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3" name="Rectangle 1"/>
          <p:cNvSpPr>
            <a:spLocks noChangeArrowheads="1"/>
          </p:cNvSpPr>
          <p:nvPr/>
        </p:nvSpPr>
        <p:spPr bwMode="auto">
          <a:xfrm>
            <a:off x="4165600" y="1356785450"/>
            <a:ext cx="3860800" cy="0"/>
          </a:xfrm>
          <a:prstGeom prst="rect">
            <a:avLst/>
          </a:prstGeom>
          <a:solidFill>
            <a:srgbClr val="EAF4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0" b="0" i="0" u="none" strike="noStrike" cap="none" normalizeH="0" baseline="0">
              <a:ln>
                <a:noFill/>
              </a:ln>
              <a:solidFill>
                <a:srgbClr val="222222"/>
              </a:solidFill>
              <a:effectLst/>
              <a:latin typeface="inherit"/>
            </a:endParaRP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0000" b="0" i="0" u="none" strike="noStrike" cap="none" normalizeH="0" baseline="0">
                <a:ln>
                  <a:noFill/>
                </a:ln>
                <a:solidFill>
                  <a:srgbClr val="222222"/>
                </a:solidFill>
                <a:effectLst/>
                <a:latin typeface="inherit"/>
              </a:rPr>
              <a:t>remove/replace unwanted characters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400" b="0" i="0" u="none" strike="noStrike" cap="none" normalizeH="0" baseline="0">
                <a:ln>
                  <a:noFill/>
                </a:ln>
                <a:solidFill>
                  <a:srgbClr val="222222"/>
                </a:solidFill>
                <a:effectLst/>
                <a:latin typeface="Source Sans Pr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02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a:latin typeface="Arial" panose="020B0604020202020204" pitchFamily="34" charset="0"/>
                <a:cs typeface="Arial" panose="020B0604020202020204" pitchFamily="34" charset="0"/>
              </a:rPr>
              <a:t>Your First Regular Expression</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extBox 6">
            <a:extLst>
              <a:ext uri="{FF2B5EF4-FFF2-40B4-BE49-F238E27FC236}">
                <a16:creationId xmlns:a16="http://schemas.microsoft.com/office/drawing/2014/main" id="{0AC0F42B-094D-F549-B74C-21CD4CA4BC01}"/>
              </a:ext>
            </a:extLst>
          </p:cNvPr>
          <p:cNvSpPr txBox="1"/>
          <p:nvPr/>
        </p:nvSpPr>
        <p:spPr>
          <a:xfrm>
            <a:off x="531136" y="1260489"/>
            <a:ext cx="10428713"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Matching fixed strings </a:t>
            </a:r>
          </a:p>
          <a:p>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31136" y="2168843"/>
            <a:ext cx="11268578" cy="3461249"/>
          </a:xfrm>
          <a:prstGeom prst="rect">
            <a:avLst/>
          </a:prstGeom>
        </p:spPr>
      </p:pic>
      <p:sp>
        <p:nvSpPr>
          <p:cNvPr id="4" name="Rectangle 3"/>
          <p:cNvSpPr/>
          <p:nvPr/>
        </p:nvSpPr>
        <p:spPr>
          <a:xfrm>
            <a:off x="8268789" y="4781006"/>
            <a:ext cx="3696788" cy="1123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0367" indent="-140367">
              <a:buSzPct val="100000"/>
              <a:buChar char="•"/>
              <a:defRPr sz="1600"/>
            </a:pPr>
            <a:r>
              <a:rPr lang="en-SG">
                <a:hlinkClick r:id="rId4"/>
              </a:rPr>
              <a:t>https://pythex.org/</a:t>
            </a:r>
            <a:endParaRPr lang="en-SG" dirty="0"/>
          </a:p>
        </p:txBody>
      </p:sp>
      <p:sp>
        <p:nvSpPr>
          <p:cNvPr id="8" name="Rectangle 7"/>
          <p:cNvSpPr/>
          <p:nvPr/>
        </p:nvSpPr>
        <p:spPr>
          <a:xfrm>
            <a:off x="8769293" y="240213"/>
            <a:ext cx="3196284" cy="523220"/>
          </a:xfrm>
          <a:prstGeom prst="rect">
            <a:avLst/>
          </a:prstGeom>
        </p:spPr>
        <p:txBody>
          <a:bodyPr wrap="square">
            <a:spAutoFit/>
          </a:bodyPr>
          <a:lstStyle/>
          <a:p>
            <a:pPr>
              <a:buSzPct val="100000"/>
              <a:defRPr sz="1600"/>
            </a:pPr>
            <a:r>
              <a:rPr lang="en-SG" sz="2800" dirty="0">
                <a:hlinkClick r:id="rId4"/>
              </a:rPr>
              <a:t>https://pythex.org/</a:t>
            </a:r>
            <a:endParaRPr lang="en-SG" sz="2800" dirty="0"/>
          </a:p>
        </p:txBody>
      </p:sp>
    </p:spTree>
    <p:extLst>
      <p:ext uri="{BB962C8B-B14F-4D97-AF65-F5344CB8AC3E}">
        <p14:creationId xmlns:p14="http://schemas.microsoft.com/office/powerpoint/2010/main" val="23036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Special Sequence / Symbols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9247094"/>
              </p:ext>
            </p:extLst>
          </p:nvPr>
        </p:nvGraphicFramePr>
        <p:xfrm>
          <a:off x="738716" y="1144215"/>
          <a:ext cx="10835280" cy="4673511"/>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842983310"/>
                    </a:ext>
                  </a:extLst>
                </a:gridCol>
                <a:gridCol w="8474852">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\d</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Digits in 0123456789</a:t>
                      </a: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\D</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Non-digits</a:t>
                      </a: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\w</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Letters, digits</a:t>
                      </a:r>
                      <a:r>
                        <a:rPr lang="en-US" sz="2400" baseline="0" dirty="0">
                          <a:effectLst/>
                          <a:latin typeface="Arial" panose="020B0604020202020204" pitchFamily="34" charset="0"/>
                          <a:cs typeface="Arial" panose="020B0604020202020204" pitchFamily="34" charset="0"/>
                        </a:rPr>
                        <a:t> and _</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13263262"/>
                  </a:ext>
                </a:extLst>
              </a:tr>
              <a:tr h="480404">
                <a:tc>
                  <a:txBody>
                    <a:bodyPr/>
                    <a:lstStyle/>
                    <a:p>
                      <a:pPr algn="l" fontAlgn="t"/>
                      <a:r>
                        <a:rPr lang="en-SG" sz="2400" dirty="0">
                          <a:effectLst/>
                          <a:latin typeface="Arial" panose="020B0604020202020204" pitchFamily="34" charset="0"/>
                          <a:cs typeface="Arial" panose="020B0604020202020204" pitchFamily="34" charset="0"/>
                        </a:rPr>
                        <a:t>\W</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Non-words</a:t>
                      </a:r>
                    </a:p>
                  </a:txBody>
                  <a:tcPr marL="26396" marR="26396" marT="26396" marB="26396"/>
                </a:tc>
                <a:extLst>
                  <a:ext uri="{0D108BD9-81ED-4DB2-BD59-A6C34878D82A}">
                    <a16:rowId xmlns:a16="http://schemas.microsoft.com/office/drawing/2014/main" val="4217979957"/>
                  </a:ext>
                </a:extLst>
              </a:tr>
              <a:tr h="622942">
                <a:tc>
                  <a:txBody>
                    <a:bodyPr/>
                    <a:lstStyle/>
                    <a:p>
                      <a:pPr algn="l" fontAlgn="t"/>
                      <a:r>
                        <a:rPr lang="en-SG" sz="2400" dirty="0">
                          <a:effectLst/>
                          <a:latin typeface="Arial" panose="020B0604020202020204" pitchFamily="34" charset="0"/>
                          <a:cs typeface="Arial" panose="020B0604020202020204" pitchFamily="34" charset="0"/>
                        </a:rPr>
                        <a:t>\t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tab</a:t>
                      </a:r>
                    </a:p>
                  </a:txBody>
                  <a:tcPr marL="26396" marR="26396" marT="26396" marB="26396"/>
                </a:tc>
                <a:extLst>
                  <a:ext uri="{0D108BD9-81ED-4DB2-BD59-A6C34878D82A}">
                    <a16:rowId xmlns:a16="http://schemas.microsoft.com/office/drawing/2014/main" val="51607872"/>
                  </a:ext>
                </a:extLst>
              </a:tr>
              <a:tr h="622942">
                <a:tc>
                  <a:txBody>
                    <a:bodyPr/>
                    <a:lstStyle/>
                    <a:p>
                      <a:pPr algn="l" fontAlgn="t"/>
                      <a:r>
                        <a:rPr lang="en-US" sz="2400" dirty="0">
                          <a:effectLst/>
                          <a:latin typeface="Arial" panose="020B0604020202020204" pitchFamily="34" charset="0"/>
                          <a:cs typeface="Arial" panose="020B0604020202020204" pitchFamily="34" charset="0"/>
                        </a:rPr>
                        <a:t>\n</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new line</a:t>
                      </a:r>
                    </a:p>
                  </a:txBody>
                  <a:tcPr marL="26396" marR="26396" marT="26396" marB="26396"/>
                </a:tc>
                <a:extLst>
                  <a:ext uri="{0D108BD9-81ED-4DB2-BD59-A6C34878D82A}">
                    <a16:rowId xmlns:a16="http://schemas.microsoft.com/office/drawing/2014/main" val="3220079025"/>
                  </a:ext>
                </a:extLst>
              </a:tr>
              <a:tr h="622942">
                <a:tc>
                  <a:txBody>
                    <a:bodyPr/>
                    <a:lstStyle/>
                    <a:p>
                      <a:pPr algn="l" fontAlgn="t"/>
                      <a:r>
                        <a:rPr lang="en-US" sz="2400" dirty="0">
                          <a:effectLst/>
                          <a:latin typeface="Arial" panose="020B0604020202020204" pitchFamily="34" charset="0"/>
                          <a:cs typeface="Arial" panose="020B0604020202020204" pitchFamily="34" charset="0"/>
                        </a:rPr>
                        <a:t>\r</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a:t>
                      </a:r>
                    </a:p>
                  </a:txBody>
                  <a:tcPr marL="26396" marR="26396" marT="26396" marB="26396"/>
                </a:tc>
                <a:extLst>
                  <a:ext uri="{0D108BD9-81ED-4DB2-BD59-A6C34878D82A}">
                    <a16:rowId xmlns:a16="http://schemas.microsoft.com/office/drawing/2014/main" val="2934103338"/>
                  </a:ext>
                </a:extLst>
              </a:tr>
              <a:tr h="622942">
                <a:tc>
                  <a:txBody>
                    <a:bodyPr/>
                    <a:lstStyle/>
                    <a:p>
                      <a:pPr algn="l" fontAlgn="t"/>
                      <a:r>
                        <a:rPr lang="en-US" sz="2400" dirty="0">
                          <a:effectLst/>
                          <a:latin typeface="Arial" panose="020B0604020202020204" pitchFamily="34" charset="0"/>
                          <a:cs typeface="Arial" panose="020B0604020202020204" pitchFamily="34" charset="0"/>
                        </a:rPr>
                        <a:t>\s</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White space</a:t>
                      </a:r>
                      <a:r>
                        <a:rPr lang="en-US" sz="2400" baseline="0" dirty="0">
                          <a:effectLst/>
                          <a:latin typeface="Arial" panose="020B0604020202020204" pitchFamily="34" charset="0"/>
                          <a:cs typeface="Arial" panose="020B0604020202020204" pitchFamily="34" charset="0"/>
                        </a:rPr>
                        <a:t>s, including tabs, new lines , return</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206060857"/>
                  </a:ext>
                </a:extLst>
              </a:tr>
            </a:tbl>
          </a:graphicData>
        </a:graphic>
      </p:graphicFrame>
      <p:sp>
        <p:nvSpPr>
          <p:cNvPr id="7" name="TextBox 6"/>
          <p:cNvSpPr txBox="1"/>
          <p:nvPr/>
        </p:nvSpPr>
        <p:spPr>
          <a:xfrm>
            <a:off x="2011680" y="5891376"/>
            <a:ext cx="5553956" cy="461665"/>
          </a:xfrm>
          <a:prstGeom prst="rect">
            <a:avLst/>
          </a:prstGeom>
          <a:noFill/>
        </p:spPr>
        <p:txBody>
          <a:bodyPr wrap="none" rtlCol="0">
            <a:spAutoFit/>
          </a:bodyPr>
          <a:lstStyle/>
          <a:p>
            <a:r>
              <a:rPr lang="en-SG" sz="2400" i="1" dirty="0">
                <a:latin typeface="Arial" panose="020B0604020202020204" pitchFamily="34" charset="0"/>
                <a:cs typeface="Arial" panose="020B0604020202020204" pitchFamily="34" charset="0"/>
              </a:rPr>
              <a:t>* The backslash is an escape character</a:t>
            </a:r>
          </a:p>
        </p:txBody>
      </p:sp>
    </p:spTree>
    <p:extLst>
      <p:ext uri="{BB962C8B-B14F-4D97-AF65-F5344CB8AC3E}">
        <p14:creationId xmlns:p14="http://schemas.microsoft.com/office/powerpoint/2010/main" val="422006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79002" y="810344"/>
            <a:ext cx="12025177" cy="5299231"/>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#1)</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3134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Boundaries</a:t>
            </a:r>
            <a:endParaRPr lang="en-US" sz="3600" b="1" i="1" dirty="0">
              <a:latin typeface="Arial" panose="020B0604020202020204" pitchFamily="34" charset="0"/>
              <a:cs typeface="Arial" panose="020B0604020202020204" pitchFamily="34" charset="0"/>
            </a:endParaRPr>
          </a:p>
        </p:txBody>
      </p:sp>
      <p:sp>
        <p:nvSpPr>
          <p:cNvPr id="10" name="Rectangle 9"/>
          <p:cNvSpPr/>
          <p:nvPr/>
        </p:nvSpPr>
        <p:spPr>
          <a:xfrm>
            <a:off x="414844" y="1171678"/>
            <a:ext cx="11569338"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Boundaries characters are used to ‘anchor’ a pattern to some edges</a:t>
            </a:r>
            <a:endParaRPr lang="en-US" sz="2400" i="1"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50041577"/>
              </p:ext>
            </p:extLst>
          </p:nvPr>
        </p:nvGraphicFramePr>
        <p:xfrm>
          <a:off x="619577" y="1994677"/>
          <a:ext cx="10835280" cy="2181743"/>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\b</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Word boundaries</a:t>
                      </a: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\B</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Non-word boundaries</a:t>
                      </a: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Beginning of line</a:t>
                      </a:r>
                    </a:p>
                  </a:txBody>
                  <a:tcPr marL="26396" marR="26396" marT="26396" marB="26396"/>
                </a:tc>
                <a:extLst>
                  <a:ext uri="{0D108BD9-81ED-4DB2-BD59-A6C34878D82A}">
                    <a16:rowId xmlns:a16="http://schemas.microsoft.com/office/drawing/2014/main" val="2213263262"/>
                  </a:ext>
                </a:extLst>
              </a:tr>
              <a:tr h="480404">
                <a:tc>
                  <a:txBody>
                    <a:bodyPr/>
                    <a:lstStyle/>
                    <a:p>
                      <a:pPr algn="l" fontAlgn="t"/>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End of line</a:t>
                      </a:r>
                    </a:p>
                  </a:txBody>
                  <a:tcPr marL="26396" marR="26396" marT="26396" marB="26396"/>
                </a:tc>
                <a:extLst>
                  <a:ext uri="{0D108BD9-81ED-4DB2-BD59-A6C34878D82A}">
                    <a16:rowId xmlns:a16="http://schemas.microsoft.com/office/drawing/2014/main" val="4217979957"/>
                  </a:ext>
                </a:extLst>
              </a:tr>
            </a:tbl>
          </a:graphicData>
        </a:graphic>
      </p:graphicFrame>
    </p:spTree>
    <p:extLst>
      <p:ext uri="{BB962C8B-B14F-4D97-AF65-F5344CB8AC3E}">
        <p14:creationId xmlns:p14="http://schemas.microsoft.com/office/powerpoint/2010/main" val="12335493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F519AA647D9B4EBF22A4D933569A2F" ma:contentTypeVersion="13" ma:contentTypeDescription="Create a new document." ma:contentTypeScope="" ma:versionID="24000ca187a49bfd1c9e23387f85cc1d">
  <xsd:schema xmlns:xsd="http://www.w3.org/2001/XMLSchema" xmlns:xs="http://www.w3.org/2001/XMLSchema" xmlns:p="http://schemas.microsoft.com/office/2006/metadata/properties" xmlns:ns3="fbc19186-1af4-4bac-9324-968ed0e72a8a" xmlns:ns4="2bd774a3-7924-4242-8d1c-1fd8ee965ce3" targetNamespace="http://schemas.microsoft.com/office/2006/metadata/properties" ma:root="true" ma:fieldsID="2a373c38209b0f1bc20b1fd4f25991fc" ns3:_="" ns4:_="">
    <xsd:import namespace="fbc19186-1af4-4bac-9324-968ed0e72a8a"/>
    <xsd:import namespace="2bd774a3-7924-4242-8d1c-1fd8ee965ce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c19186-1af4-4bac-9324-968ed0e72a8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bd774a3-7924-4242-8d1c-1fd8ee965ce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01611F-52EE-4AB6-AEB0-255F0F9CE68F}">
  <ds:schemaRefs>
    <ds:schemaRef ds:uri="http://schemas.microsoft.com/sharepoint/v3/contenttype/forms"/>
  </ds:schemaRefs>
</ds:datastoreItem>
</file>

<file path=customXml/itemProps2.xml><?xml version="1.0" encoding="utf-8"?>
<ds:datastoreItem xmlns:ds="http://schemas.openxmlformats.org/officeDocument/2006/customXml" ds:itemID="{303B8310-9470-4F96-AC2F-9BC08133BA38}">
  <ds:schemaRefs>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2bd774a3-7924-4242-8d1c-1fd8ee965ce3"/>
    <ds:schemaRef ds:uri="fbc19186-1af4-4bac-9324-968ed0e72a8a"/>
  </ds:schemaRefs>
</ds:datastoreItem>
</file>

<file path=customXml/itemProps3.xml><?xml version="1.0" encoding="utf-8"?>
<ds:datastoreItem xmlns:ds="http://schemas.openxmlformats.org/officeDocument/2006/customXml" ds:itemID="{13495868-C9F8-42C7-BD63-AD9D82016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c19186-1af4-4bac-9324-968ed0e72a8a"/>
    <ds:schemaRef ds:uri="2bd774a3-7924-4242-8d1c-1fd8ee965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1955</TotalTime>
  <Words>2229</Words>
  <Application>Microsoft Macintosh PowerPoint</Application>
  <PresentationFormat>Widescreen</PresentationFormat>
  <Paragraphs>370</Paragraphs>
  <Slides>43</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Clear Sans</vt:lpstr>
      <vt:lpstr>Courier New</vt:lpstr>
      <vt:lpstr>inherit</vt:lpstr>
      <vt:lpstr>Roboto</vt:lpstr>
      <vt:lpstr>Source Sans Pro</vt:lpstr>
      <vt:lpstr>Retrospect</vt:lpstr>
      <vt:lpstr>Regular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Optional Video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Tan Poh Keam</dc:creator>
  <cp:lastModifiedBy>Tan Poh Keam</cp:lastModifiedBy>
  <cp:revision>136</cp:revision>
  <dcterms:created xsi:type="dcterms:W3CDTF">2019-12-03T00:50:29Z</dcterms:created>
  <dcterms:modified xsi:type="dcterms:W3CDTF">2020-06-15T03:51:49Z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0x01010013F519AA647D9B4EBF22A4D933569A2F</vt:lpwstr>
  </property>
</Properties>
</file>