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4"/>
  </p:sldMasterIdLst>
  <p:sldIdLst>
    <p:sldId id="256" r:id="rId5"/>
    <p:sldId id="266" r:id="rId6"/>
    <p:sldId id="265" r:id="rId7"/>
    <p:sldId id="315" r:id="rId8"/>
    <p:sldId id="268" r:id="rId9"/>
    <p:sldId id="279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ED8D3-0829-8003-456A-996F65034D87}" v="587" dt="2024-11-11T10:03:12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/>
    <p:restoredTop sz="94595"/>
  </p:normalViewPr>
  <p:slideViewPr>
    <p:cSldViewPr snapToGrid="0">
      <p:cViewPr varScale="1">
        <p:scale>
          <a:sx n="70" d="100"/>
          <a:sy n="70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ORTILLO LUCA" userId="S::lsportillo@studenti.uninsubria.it::1d553689-b633-48fb-a6bb-a22400f1ffbb" providerId="AD" clId="Web-{885952AB-8ED1-6EBC-4D0D-D7980A346ECC}"/>
    <pc:docChg chg="addSld delSld modSld">
      <pc:chgData name="SPORTILLO LUCA" userId="S::lsportillo@studenti.uninsubria.it::1d553689-b633-48fb-a6bb-a22400f1ffbb" providerId="AD" clId="Web-{885952AB-8ED1-6EBC-4D0D-D7980A346ECC}" dt="2024-09-12T15:25:21.909" v="375" actId="20577"/>
      <pc:docMkLst>
        <pc:docMk/>
      </pc:docMkLst>
      <pc:sldChg chg="modSp">
        <pc:chgData name="SPORTILLO LUCA" userId="S::lsportillo@studenti.uninsubria.it::1d553689-b633-48fb-a6bb-a22400f1ffbb" providerId="AD" clId="Web-{885952AB-8ED1-6EBC-4D0D-D7980A346ECC}" dt="2024-09-12T14:48:40.683" v="370" actId="20577"/>
        <pc:sldMkLst>
          <pc:docMk/>
          <pc:sldMk cId="851450042" sldId="284"/>
        </pc:sldMkLst>
        <pc:spChg chg="mod">
          <ac:chgData name="SPORTILLO LUCA" userId="S::lsportillo@studenti.uninsubria.it::1d553689-b633-48fb-a6bb-a22400f1ffbb" providerId="AD" clId="Web-{885952AB-8ED1-6EBC-4D0D-D7980A346ECC}" dt="2024-09-12T14:48:40.683" v="370" actId="20577"/>
          <ac:spMkLst>
            <pc:docMk/>
            <pc:sldMk cId="851450042" sldId="284"/>
            <ac:spMk id="3" creationId="{15E48997-3112-D07B-642F-E31AF3D9E2BC}"/>
          </ac:spMkLst>
        </pc:spChg>
      </pc:sldChg>
      <pc:sldChg chg="modSp">
        <pc:chgData name="SPORTILLO LUCA" userId="S::lsportillo@studenti.uninsubria.it::1d553689-b633-48fb-a6bb-a22400f1ffbb" providerId="AD" clId="Web-{885952AB-8ED1-6EBC-4D0D-D7980A346ECC}" dt="2024-09-12T15:06:12.522" v="372" actId="20577"/>
        <pc:sldMkLst>
          <pc:docMk/>
          <pc:sldMk cId="3396972688" sldId="291"/>
        </pc:sldMkLst>
        <pc:spChg chg="mod">
          <ac:chgData name="SPORTILLO LUCA" userId="S::lsportillo@studenti.uninsubria.it::1d553689-b633-48fb-a6bb-a22400f1ffbb" providerId="AD" clId="Web-{885952AB-8ED1-6EBC-4D0D-D7980A346ECC}" dt="2024-09-12T15:06:12.522" v="372" actId="20577"/>
          <ac:spMkLst>
            <pc:docMk/>
            <pc:sldMk cId="3396972688" sldId="291"/>
            <ac:spMk id="4" creationId="{92331F63-333B-D5FC-EB4D-EA541404D54F}"/>
          </ac:spMkLst>
        </pc:spChg>
      </pc:sldChg>
      <pc:sldChg chg="modSp">
        <pc:chgData name="SPORTILLO LUCA" userId="S::lsportillo@studenti.uninsubria.it::1d553689-b633-48fb-a6bb-a22400f1ffbb" providerId="AD" clId="Web-{885952AB-8ED1-6EBC-4D0D-D7980A346ECC}" dt="2024-09-12T15:25:21.909" v="375" actId="20577"/>
        <pc:sldMkLst>
          <pc:docMk/>
          <pc:sldMk cId="2213179894" sldId="295"/>
        </pc:sldMkLst>
        <pc:spChg chg="mod">
          <ac:chgData name="SPORTILLO LUCA" userId="S::lsportillo@studenti.uninsubria.it::1d553689-b633-48fb-a6bb-a22400f1ffbb" providerId="AD" clId="Web-{885952AB-8ED1-6EBC-4D0D-D7980A346ECC}" dt="2024-09-12T15:25:21.909" v="375" actId="20577"/>
          <ac:spMkLst>
            <pc:docMk/>
            <pc:sldMk cId="2213179894" sldId="295"/>
            <ac:spMk id="16" creationId="{1CD4BD44-4697-BAE3-EDC2-6B00B05D67B8}"/>
          </ac:spMkLst>
        </pc:spChg>
      </pc:sldChg>
      <pc:sldChg chg="addSp modSp">
        <pc:chgData name="SPORTILLO LUCA" userId="S::lsportillo@studenti.uninsubria.it::1d553689-b633-48fb-a6bb-a22400f1ffbb" providerId="AD" clId="Web-{885952AB-8ED1-6EBC-4D0D-D7980A346ECC}" dt="2024-09-11T09:08:18.419" v="133" actId="1076"/>
        <pc:sldMkLst>
          <pc:docMk/>
          <pc:sldMk cId="424880879" sldId="300"/>
        </pc:sldMkLst>
        <pc:spChg chg="add mod">
          <ac:chgData name="SPORTILLO LUCA" userId="S::lsportillo@studenti.uninsubria.it::1d553689-b633-48fb-a6bb-a22400f1ffbb" providerId="AD" clId="Web-{885952AB-8ED1-6EBC-4D0D-D7980A346ECC}" dt="2024-09-11T08:56:24.820" v="36" actId="20577"/>
          <ac:spMkLst>
            <pc:docMk/>
            <pc:sldMk cId="424880879" sldId="300"/>
            <ac:spMk id="3" creationId="{76002D97-23AB-999A-1C13-D9AFC7A3350B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07:14.339" v="120" actId="1076"/>
          <ac:spMkLst>
            <pc:docMk/>
            <pc:sldMk cId="424880879" sldId="300"/>
            <ac:spMk id="8" creationId="{D3AE3832-E8AD-26BF-1BC8-42015BAB56FA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07:14.339" v="121" actId="1076"/>
          <ac:spMkLst>
            <pc:docMk/>
            <pc:sldMk cId="424880879" sldId="300"/>
            <ac:spMk id="9" creationId="{A4CD237B-D72B-0049-12C0-2E889B56B6CF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07:14.354" v="122" actId="1076"/>
          <ac:spMkLst>
            <pc:docMk/>
            <pc:sldMk cId="424880879" sldId="300"/>
            <ac:spMk id="10" creationId="{2719BF93-92B1-BAB8-2EEA-94D7A62CBEF0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07:45.355" v="126" actId="1076"/>
          <ac:spMkLst>
            <pc:docMk/>
            <pc:sldMk cId="424880879" sldId="300"/>
            <ac:spMk id="12" creationId="{2DF97FA2-9C94-190F-B958-B3B37E23FC91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07:45.355" v="127" actId="1076"/>
          <ac:spMkLst>
            <pc:docMk/>
            <pc:sldMk cId="424880879" sldId="300"/>
            <ac:spMk id="13" creationId="{7146DE4A-6680-72A6-0FB5-03C730870C0F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07:45.371" v="128" actId="1076"/>
          <ac:spMkLst>
            <pc:docMk/>
            <pc:sldMk cId="424880879" sldId="300"/>
            <ac:spMk id="14" creationId="{65ECE1B9-46C2-B3C3-8100-11957F3553C8}"/>
          </ac:spMkLst>
        </pc:spChg>
        <pc:picChg chg="add mod">
          <ac:chgData name="SPORTILLO LUCA" userId="S::lsportillo@studenti.uninsubria.it::1d553689-b633-48fb-a6bb-a22400f1ffbb" providerId="AD" clId="Web-{885952AB-8ED1-6EBC-4D0D-D7980A346ECC}" dt="2024-09-11T09:08:18.419" v="133" actId="1076"/>
          <ac:picMkLst>
            <pc:docMk/>
            <pc:sldMk cId="424880879" sldId="300"/>
            <ac:picMk id="15" creationId="{683A39EF-B508-820B-7DDB-89901507BE91}"/>
          </ac:picMkLst>
        </pc:picChg>
        <pc:cxnChg chg="add mod">
          <ac:chgData name="SPORTILLO LUCA" userId="S::lsportillo@studenti.uninsubria.it::1d553689-b633-48fb-a6bb-a22400f1ffbb" providerId="AD" clId="Web-{885952AB-8ED1-6EBC-4D0D-D7980A346ECC}" dt="2024-09-11T09:07:28.667" v="124" actId="14100"/>
          <ac:cxnSpMkLst>
            <pc:docMk/>
            <pc:sldMk cId="424880879" sldId="300"/>
            <ac:cxnSpMk id="7" creationId="{B206986F-99BA-5F2E-DBA7-60A3C0FA9B83}"/>
          </ac:cxnSpMkLst>
        </pc:cxnChg>
        <pc:cxnChg chg="add mod">
          <ac:chgData name="SPORTILLO LUCA" userId="S::lsportillo@studenti.uninsubria.it::1d553689-b633-48fb-a6bb-a22400f1ffbb" providerId="AD" clId="Web-{885952AB-8ED1-6EBC-4D0D-D7980A346ECC}" dt="2024-09-11T09:07:51.121" v="129" actId="14100"/>
          <ac:cxnSpMkLst>
            <pc:docMk/>
            <pc:sldMk cId="424880879" sldId="300"/>
            <ac:cxnSpMk id="11" creationId="{08B9D660-3BA2-3032-F5B1-4C792BCD4810}"/>
          </ac:cxnSpMkLst>
        </pc:cxnChg>
      </pc:sldChg>
      <pc:sldChg chg="new del">
        <pc:chgData name="SPORTILLO LUCA" userId="S::lsportillo@studenti.uninsubria.it::1d553689-b633-48fb-a6bb-a22400f1ffbb" providerId="AD" clId="Web-{885952AB-8ED1-6EBC-4D0D-D7980A346ECC}" dt="2024-09-11T09:15:31.197" v="171"/>
        <pc:sldMkLst>
          <pc:docMk/>
          <pc:sldMk cId="1170548806" sldId="301"/>
        </pc:sldMkLst>
      </pc:sldChg>
      <pc:sldChg chg="addSp delSp modSp add replId">
        <pc:chgData name="SPORTILLO LUCA" userId="S::lsportillo@studenti.uninsubria.it::1d553689-b633-48fb-a6bb-a22400f1ffbb" providerId="AD" clId="Web-{885952AB-8ED1-6EBC-4D0D-D7980A346ECC}" dt="2024-09-11T09:15:16.462" v="169" actId="1076"/>
        <pc:sldMkLst>
          <pc:docMk/>
          <pc:sldMk cId="984187438" sldId="302"/>
        </pc:sldMkLst>
        <pc:spChg chg="mod">
          <ac:chgData name="SPORTILLO LUCA" userId="S::lsportillo@studenti.uninsubria.it::1d553689-b633-48fb-a6bb-a22400f1ffbb" providerId="AD" clId="Web-{885952AB-8ED1-6EBC-4D0D-D7980A346ECC}" dt="2024-09-11T09:09:21.827" v="141" actId="20577"/>
          <ac:spMkLst>
            <pc:docMk/>
            <pc:sldMk cId="984187438" sldId="302"/>
            <ac:spMk id="3" creationId="{76002D97-23AB-999A-1C13-D9AFC7A3350B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12:05.300" v="150"/>
          <ac:spMkLst>
            <pc:docMk/>
            <pc:sldMk cId="984187438" sldId="302"/>
            <ac:spMk id="8" creationId="{D3AE3832-E8AD-26BF-1BC8-42015BAB56FA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12:05.300" v="149"/>
          <ac:spMkLst>
            <pc:docMk/>
            <pc:sldMk cId="984187438" sldId="302"/>
            <ac:spMk id="9" creationId="{A4CD237B-D72B-0049-12C0-2E889B56B6CF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12:05.300" v="148"/>
          <ac:spMkLst>
            <pc:docMk/>
            <pc:sldMk cId="984187438" sldId="302"/>
            <ac:spMk id="10" creationId="{2719BF93-92B1-BAB8-2EEA-94D7A62CBEF0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12:05.300" v="146"/>
          <ac:spMkLst>
            <pc:docMk/>
            <pc:sldMk cId="984187438" sldId="302"/>
            <ac:spMk id="12" creationId="{2DF97FA2-9C94-190F-B958-B3B37E23FC91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12:05.300" v="145"/>
          <ac:spMkLst>
            <pc:docMk/>
            <pc:sldMk cId="984187438" sldId="302"/>
            <ac:spMk id="13" creationId="{7146DE4A-6680-72A6-0FB5-03C730870C0F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12:05.300" v="144"/>
          <ac:spMkLst>
            <pc:docMk/>
            <pc:sldMk cId="984187438" sldId="302"/>
            <ac:spMk id="14" creationId="{65ECE1B9-46C2-B3C3-8100-11957F3553C8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15:16.462" v="169" actId="1076"/>
          <ac:spMkLst>
            <pc:docMk/>
            <pc:sldMk cId="984187438" sldId="302"/>
            <ac:spMk id="17" creationId="{79F45442-382E-81D8-B5A6-0CB1E30955AD}"/>
          </ac:spMkLst>
        </pc:spChg>
        <pc:picChg chg="add mod">
          <ac:chgData name="SPORTILLO LUCA" userId="S::lsportillo@studenti.uninsubria.it::1d553689-b633-48fb-a6bb-a22400f1ffbb" providerId="AD" clId="Web-{885952AB-8ED1-6EBC-4D0D-D7980A346ECC}" dt="2024-09-11T09:15:08.946" v="168" actId="1076"/>
          <ac:picMkLst>
            <pc:docMk/>
            <pc:sldMk cId="984187438" sldId="302"/>
            <ac:picMk id="4" creationId="{D412341C-7CEF-C5B0-05D0-107FCCFB12B5}"/>
          </ac:picMkLst>
        </pc:picChg>
        <pc:picChg chg="del">
          <ac:chgData name="SPORTILLO LUCA" userId="S::lsportillo@studenti.uninsubria.it::1d553689-b633-48fb-a6bb-a22400f1ffbb" providerId="AD" clId="Web-{885952AB-8ED1-6EBC-4D0D-D7980A346ECC}" dt="2024-09-11T09:09:26.077" v="142"/>
          <ac:picMkLst>
            <pc:docMk/>
            <pc:sldMk cId="984187438" sldId="302"/>
            <ac:picMk id="15" creationId="{683A39EF-B508-820B-7DDB-89901507BE91}"/>
          </ac:picMkLst>
        </pc:picChg>
        <pc:cxnChg chg="del">
          <ac:chgData name="SPORTILLO LUCA" userId="S::lsportillo@studenti.uninsubria.it::1d553689-b633-48fb-a6bb-a22400f1ffbb" providerId="AD" clId="Web-{885952AB-8ED1-6EBC-4D0D-D7980A346ECC}" dt="2024-09-11T09:11:51.519" v="143"/>
          <ac:cxnSpMkLst>
            <pc:docMk/>
            <pc:sldMk cId="984187438" sldId="302"/>
            <ac:cxnSpMk id="7" creationId="{B206986F-99BA-5F2E-DBA7-60A3C0FA9B83}"/>
          </ac:cxnSpMkLst>
        </pc:cxnChg>
        <pc:cxnChg chg="del">
          <ac:chgData name="SPORTILLO LUCA" userId="S::lsportillo@studenti.uninsubria.it::1d553689-b633-48fb-a6bb-a22400f1ffbb" providerId="AD" clId="Web-{885952AB-8ED1-6EBC-4D0D-D7980A346ECC}" dt="2024-09-11T09:12:05.300" v="147"/>
          <ac:cxnSpMkLst>
            <pc:docMk/>
            <pc:sldMk cId="984187438" sldId="302"/>
            <ac:cxnSpMk id="11" creationId="{08B9D660-3BA2-3032-F5B1-4C792BCD4810}"/>
          </ac:cxnSpMkLst>
        </pc:cxnChg>
      </pc:sldChg>
      <pc:sldChg chg="addSp delSp modSp add replId">
        <pc:chgData name="SPORTILLO LUCA" userId="S::lsportillo@studenti.uninsubria.it::1d553689-b633-48fb-a6bb-a22400f1ffbb" providerId="AD" clId="Web-{885952AB-8ED1-6EBC-4D0D-D7980A346ECC}" dt="2024-09-11T09:20:59.097" v="205" actId="1076"/>
        <pc:sldMkLst>
          <pc:docMk/>
          <pc:sldMk cId="3005591930" sldId="303"/>
        </pc:sldMkLst>
        <pc:spChg chg="mod">
          <ac:chgData name="SPORTILLO LUCA" userId="S::lsportillo@studenti.uninsubria.it::1d553689-b633-48fb-a6bb-a22400f1ffbb" providerId="AD" clId="Web-{885952AB-8ED1-6EBC-4D0D-D7980A346ECC}" dt="2024-09-11T09:16:19.917" v="175" actId="20577"/>
          <ac:spMkLst>
            <pc:docMk/>
            <pc:sldMk cId="3005591930" sldId="303"/>
            <ac:spMk id="3" creationId="{76002D97-23AB-999A-1C13-D9AFC7A3350B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20:54.034" v="204" actId="1076"/>
          <ac:spMkLst>
            <pc:docMk/>
            <pc:sldMk cId="3005591930" sldId="303"/>
            <ac:spMk id="7" creationId="{6CBB52CC-44E6-AD63-BAAC-7D930082507B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16:27.433" v="177"/>
          <ac:spMkLst>
            <pc:docMk/>
            <pc:sldMk cId="3005591930" sldId="303"/>
            <ac:spMk id="17" creationId="{79F45442-382E-81D8-B5A6-0CB1E30955AD}"/>
          </ac:spMkLst>
        </pc:spChg>
        <pc:picChg chg="del">
          <ac:chgData name="SPORTILLO LUCA" userId="S::lsportillo@studenti.uninsubria.it::1d553689-b633-48fb-a6bb-a22400f1ffbb" providerId="AD" clId="Web-{885952AB-8ED1-6EBC-4D0D-D7980A346ECC}" dt="2024-09-11T09:16:22.511" v="176"/>
          <ac:picMkLst>
            <pc:docMk/>
            <pc:sldMk cId="3005591930" sldId="303"/>
            <ac:picMk id="4" creationId="{D412341C-7CEF-C5B0-05D0-107FCCFB12B5}"/>
          </ac:picMkLst>
        </pc:picChg>
        <pc:picChg chg="add mod">
          <ac:chgData name="SPORTILLO LUCA" userId="S::lsportillo@studenti.uninsubria.it::1d553689-b633-48fb-a6bb-a22400f1ffbb" providerId="AD" clId="Web-{885952AB-8ED1-6EBC-4D0D-D7980A346ECC}" dt="2024-09-11T09:20:59.097" v="205" actId="1076"/>
          <ac:picMkLst>
            <pc:docMk/>
            <pc:sldMk cId="3005591930" sldId="303"/>
            <ac:picMk id="8" creationId="{C2AD5D34-E8D4-E4BF-D366-9643CDF69140}"/>
          </ac:picMkLst>
        </pc:picChg>
      </pc:sldChg>
      <pc:sldChg chg="addSp delSp modSp add replId">
        <pc:chgData name="SPORTILLO LUCA" userId="S::lsportillo@studenti.uninsubria.it::1d553689-b633-48fb-a6bb-a22400f1ffbb" providerId="AD" clId="Web-{885952AB-8ED1-6EBC-4D0D-D7980A346ECC}" dt="2024-09-11T09:29:57.941" v="254" actId="1076"/>
        <pc:sldMkLst>
          <pc:docMk/>
          <pc:sldMk cId="1118555629" sldId="304"/>
        </pc:sldMkLst>
        <pc:spChg chg="mod">
          <ac:chgData name="SPORTILLO LUCA" userId="S::lsportillo@studenti.uninsubria.it::1d553689-b633-48fb-a6bb-a22400f1ffbb" providerId="AD" clId="Web-{885952AB-8ED1-6EBC-4D0D-D7980A346ECC}" dt="2024-09-11T09:21:43.020" v="210" actId="20577"/>
          <ac:spMkLst>
            <pc:docMk/>
            <pc:sldMk cId="1118555629" sldId="304"/>
            <ac:spMk id="3" creationId="{76002D97-23AB-999A-1C13-D9AFC7A3350B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23:45.633" v="222" actId="1076"/>
          <ac:spMkLst>
            <pc:docMk/>
            <pc:sldMk cId="1118555629" sldId="304"/>
            <ac:spMk id="4" creationId="{F237A3E9-AEBA-23E5-9682-0643C412438A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22:29.818" v="211"/>
          <ac:spMkLst>
            <pc:docMk/>
            <pc:sldMk cId="1118555629" sldId="304"/>
            <ac:spMk id="7" creationId="{6CBB52CC-44E6-AD63-BAAC-7D930082507B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27:24.186" v="250" actId="20577"/>
          <ac:spMkLst>
            <pc:docMk/>
            <pc:sldMk cId="1118555629" sldId="304"/>
            <ac:spMk id="12" creationId="{D7501026-AC47-28E6-B947-64108B60796F}"/>
          </ac:spMkLst>
        </pc:spChg>
        <pc:picChg chg="del">
          <ac:chgData name="SPORTILLO LUCA" userId="S::lsportillo@studenti.uninsubria.it::1d553689-b633-48fb-a6bb-a22400f1ffbb" providerId="AD" clId="Web-{885952AB-8ED1-6EBC-4D0D-D7980A346ECC}" dt="2024-09-11T09:21:15.660" v="207"/>
          <ac:picMkLst>
            <pc:docMk/>
            <pc:sldMk cId="1118555629" sldId="304"/>
            <ac:picMk id="8" creationId="{C2AD5D34-E8D4-E4BF-D366-9643CDF69140}"/>
          </ac:picMkLst>
        </pc:picChg>
        <pc:picChg chg="add mod">
          <ac:chgData name="SPORTILLO LUCA" userId="S::lsportillo@studenti.uninsubria.it::1d553689-b633-48fb-a6bb-a22400f1ffbb" providerId="AD" clId="Web-{885952AB-8ED1-6EBC-4D0D-D7980A346ECC}" dt="2024-09-11T09:25:42.886" v="233" actId="1076"/>
          <ac:picMkLst>
            <pc:docMk/>
            <pc:sldMk cId="1118555629" sldId="304"/>
            <ac:picMk id="11" creationId="{9B66BE9B-0895-ADB1-4F17-09B7458DA8F8}"/>
          </ac:picMkLst>
        </pc:picChg>
        <pc:picChg chg="add mod">
          <ac:chgData name="SPORTILLO LUCA" userId="S::lsportillo@studenti.uninsubria.it::1d553689-b633-48fb-a6bb-a22400f1ffbb" providerId="AD" clId="Web-{885952AB-8ED1-6EBC-4D0D-D7980A346ECC}" dt="2024-09-11T09:29:57.941" v="254" actId="1076"/>
          <ac:picMkLst>
            <pc:docMk/>
            <pc:sldMk cId="1118555629" sldId="304"/>
            <ac:picMk id="13" creationId="{2D100C4C-ECFF-68F0-6B00-4F852983709D}"/>
          </ac:picMkLst>
        </pc:picChg>
        <pc:cxnChg chg="add mod">
          <ac:chgData name="SPORTILLO LUCA" userId="S::lsportillo@studenti.uninsubria.it::1d553689-b633-48fb-a6bb-a22400f1ffbb" providerId="AD" clId="Web-{885952AB-8ED1-6EBC-4D0D-D7980A346ECC}" dt="2024-09-11T09:24:58.213" v="229" actId="14100"/>
          <ac:cxnSpMkLst>
            <pc:docMk/>
            <pc:sldMk cId="1118555629" sldId="304"/>
            <ac:cxnSpMk id="10" creationId="{7388B77A-D534-1CC2-23C1-6E0A55AF842A}"/>
          </ac:cxnSpMkLst>
        </pc:cxnChg>
      </pc:sldChg>
      <pc:sldChg chg="addSp delSp modSp add replId">
        <pc:chgData name="SPORTILLO LUCA" userId="S::lsportillo@studenti.uninsubria.it::1d553689-b633-48fb-a6bb-a22400f1ffbb" providerId="AD" clId="Web-{885952AB-8ED1-6EBC-4D0D-D7980A346ECC}" dt="2024-09-11T09:40:52.085" v="311" actId="1076"/>
        <pc:sldMkLst>
          <pc:docMk/>
          <pc:sldMk cId="4061447895" sldId="305"/>
        </pc:sldMkLst>
        <pc:spChg chg="mod">
          <ac:chgData name="SPORTILLO LUCA" userId="S::lsportillo@studenti.uninsubria.it::1d553689-b633-48fb-a6bb-a22400f1ffbb" providerId="AD" clId="Web-{885952AB-8ED1-6EBC-4D0D-D7980A346ECC}" dt="2024-09-11T09:32:15.492" v="260" actId="20577"/>
          <ac:spMkLst>
            <pc:docMk/>
            <pc:sldMk cId="4061447895" sldId="305"/>
            <ac:spMk id="3" creationId="{76002D97-23AB-999A-1C13-D9AFC7A3350B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32:24.367" v="264"/>
          <ac:spMkLst>
            <pc:docMk/>
            <pc:sldMk cId="4061447895" sldId="305"/>
            <ac:spMk id="4" creationId="{F237A3E9-AEBA-23E5-9682-0643C412438A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40:41.085" v="308" actId="1076"/>
          <ac:spMkLst>
            <pc:docMk/>
            <pc:sldMk cId="4061447895" sldId="305"/>
            <ac:spMk id="7" creationId="{24896C7C-BEEF-8252-489D-4496A386CCE3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32:27.117" v="265"/>
          <ac:spMkLst>
            <pc:docMk/>
            <pc:sldMk cId="4061447895" sldId="305"/>
            <ac:spMk id="12" creationId="{D7501026-AC47-28E6-B947-64108B60796F}"/>
          </ac:spMkLst>
        </pc:spChg>
        <pc:picChg chg="add mod">
          <ac:chgData name="SPORTILLO LUCA" userId="S::lsportillo@studenti.uninsubria.it::1d553689-b633-48fb-a6bb-a22400f1ffbb" providerId="AD" clId="Web-{885952AB-8ED1-6EBC-4D0D-D7980A346ECC}" dt="2024-09-11T09:40:52.085" v="311" actId="1076"/>
          <ac:picMkLst>
            <pc:docMk/>
            <pc:sldMk cId="4061447895" sldId="305"/>
            <ac:picMk id="8" creationId="{2A71C01D-6A31-1FAD-B785-69365CC74386}"/>
          </ac:picMkLst>
        </pc:picChg>
        <pc:picChg chg="del">
          <ac:chgData name="SPORTILLO LUCA" userId="S::lsportillo@studenti.uninsubria.it::1d553689-b633-48fb-a6bb-a22400f1ffbb" providerId="AD" clId="Web-{885952AB-8ED1-6EBC-4D0D-D7980A346ECC}" dt="2024-09-11T09:32:20.257" v="262"/>
          <ac:picMkLst>
            <pc:docMk/>
            <pc:sldMk cId="4061447895" sldId="305"/>
            <ac:picMk id="11" creationId="{9B66BE9B-0895-ADB1-4F17-09B7458DA8F8}"/>
          </ac:picMkLst>
        </pc:picChg>
        <pc:picChg chg="del">
          <ac:chgData name="SPORTILLO LUCA" userId="S::lsportillo@studenti.uninsubria.it::1d553689-b633-48fb-a6bb-a22400f1ffbb" providerId="AD" clId="Web-{885952AB-8ED1-6EBC-4D0D-D7980A346ECC}" dt="2024-09-11T09:32:17.773" v="261"/>
          <ac:picMkLst>
            <pc:docMk/>
            <pc:sldMk cId="4061447895" sldId="305"/>
            <ac:picMk id="13" creationId="{2D100C4C-ECFF-68F0-6B00-4F852983709D}"/>
          </ac:picMkLst>
        </pc:picChg>
        <pc:cxnChg chg="del">
          <ac:chgData name="SPORTILLO LUCA" userId="S::lsportillo@studenti.uninsubria.it::1d553689-b633-48fb-a6bb-a22400f1ffbb" providerId="AD" clId="Web-{885952AB-8ED1-6EBC-4D0D-D7980A346ECC}" dt="2024-09-11T09:32:21.976" v="263"/>
          <ac:cxnSpMkLst>
            <pc:docMk/>
            <pc:sldMk cId="4061447895" sldId="305"/>
            <ac:cxnSpMk id="10" creationId="{7388B77A-D534-1CC2-23C1-6E0A55AF842A}"/>
          </ac:cxnSpMkLst>
        </pc:cxnChg>
      </pc:sldChg>
      <pc:sldChg chg="addSp delSp modSp add replId">
        <pc:chgData name="SPORTILLO LUCA" userId="S::lsportillo@studenti.uninsubria.it::1d553689-b633-48fb-a6bb-a22400f1ffbb" providerId="AD" clId="Web-{885952AB-8ED1-6EBC-4D0D-D7980A346ECC}" dt="2024-09-11T09:43:40.684" v="328" actId="1076"/>
        <pc:sldMkLst>
          <pc:docMk/>
          <pc:sldMk cId="2292059623" sldId="306"/>
        </pc:sldMkLst>
        <pc:spChg chg="mod">
          <ac:chgData name="SPORTILLO LUCA" userId="S::lsportillo@studenti.uninsubria.it::1d553689-b633-48fb-a6bb-a22400f1ffbb" providerId="AD" clId="Web-{885952AB-8ED1-6EBC-4D0D-D7980A346ECC}" dt="2024-09-11T09:42:53.495" v="321" actId="1076"/>
          <ac:spMkLst>
            <pc:docMk/>
            <pc:sldMk cId="2292059623" sldId="306"/>
            <ac:spMk id="3" creationId="{76002D97-23AB-999A-1C13-D9AFC7A3350B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41:41.446" v="318"/>
          <ac:spMkLst>
            <pc:docMk/>
            <pc:sldMk cId="2292059623" sldId="306"/>
            <ac:spMk id="7" creationId="{24896C7C-BEEF-8252-489D-4496A386CCE3}"/>
          </ac:spMkLst>
        </pc:spChg>
        <pc:picChg chg="add mod">
          <ac:chgData name="SPORTILLO LUCA" userId="S::lsportillo@studenti.uninsubria.it::1d553689-b633-48fb-a6bb-a22400f1ffbb" providerId="AD" clId="Web-{885952AB-8ED1-6EBC-4D0D-D7980A346ECC}" dt="2024-09-11T09:42:56.526" v="322" actId="1076"/>
          <ac:picMkLst>
            <pc:docMk/>
            <pc:sldMk cId="2292059623" sldId="306"/>
            <ac:picMk id="4" creationId="{38878FC5-40B2-DAE6-4758-1D6EE8C05427}"/>
          </ac:picMkLst>
        </pc:picChg>
        <pc:picChg chg="del">
          <ac:chgData name="SPORTILLO LUCA" userId="S::lsportillo@studenti.uninsubria.it::1d553689-b633-48fb-a6bb-a22400f1ffbb" providerId="AD" clId="Web-{885952AB-8ED1-6EBC-4D0D-D7980A346ECC}" dt="2024-09-11T09:41:38.774" v="317"/>
          <ac:picMkLst>
            <pc:docMk/>
            <pc:sldMk cId="2292059623" sldId="306"/>
            <ac:picMk id="8" creationId="{2A71C01D-6A31-1FAD-B785-69365CC74386}"/>
          </ac:picMkLst>
        </pc:picChg>
        <pc:picChg chg="add mod">
          <ac:chgData name="SPORTILLO LUCA" userId="S::lsportillo@studenti.uninsubria.it::1d553689-b633-48fb-a6bb-a22400f1ffbb" providerId="AD" clId="Web-{885952AB-8ED1-6EBC-4D0D-D7980A346ECC}" dt="2024-09-11T09:43:40.684" v="328" actId="1076"/>
          <ac:picMkLst>
            <pc:docMk/>
            <pc:sldMk cId="2292059623" sldId="306"/>
            <ac:picMk id="9" creationId="{BFB0EF34-16FC-F511-3AE3-5F3274238139}"/>
          </ac:picMkLst>
        </pc:picChg>
      </pc:sldChg>
      <pc:sldChg chg="addSp delSp modSp add del replId">
        <pc:chgData name="SPORTILLO LUCA" userId="S::lsportillo@studenti.uninsubria.it::1d553689-b633-48fb-a6bb-a22400f1ffbb" providerId="AD" clId="Web-{885952AB-8ED1-6EBC-4D0D-D7980A346ECC}" dt="2024-09-11T09:49:02.255" v="369"/>
        <pc:sldMkLst>
          <pc:docMk/>
          <pc:sldMk cId="2802548592" sldId="307"/>
        </pc:sldMkLst>
        <pc:spChg chg="mod">
          <ac:chgData name="SPORTILLO LUCA" userId="S::lsportillo@studenti.uninsubria.it::1d553689-b633-48fb-a6bb-a22400f1ffbb" providerId="AD" clId="Web-{885952AB-8ED1-6EBC-4D0D-D7980A346ECC}" dt="2024-09-11T09:45:50.453" v="351" actId="1076"/>
          <ac:spMkLst>
            <pc:docMk/>
            <pc:sldMk cId="2802548592" sldId="307"/>
            <ac:spMk id="2" creationId="{5D0F2EFA-BECB-A03A-A687-760414B8002A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44:10.372" v="332"/>
          <ac:spMkLst>
            <pc:docMk/>
            <pc:sldMk cId="2802548592" sldId="307"/>
            <ac:spMk id="3" creationId="{76002D97-23AB-999A-1C13-D9AFC7A3350B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44:28.997" v="335"/>
          <ac:spMkLst>
            <pc:docMk/>
            <pc:sldMk cId="2802548592" sldId="307"/>
            <ac:spMk id="5" creationId="{BA52C5D1-47FA-AA48-775D-094517B2197C}"/>
          </ac:spMkLst>
        </pc:spChg>
        <pc:spChg chg="del">
          <ac:chgData name="SPORTILLO LUCA" userId="S::lsportillo@studenti.uninsubria.it::1d553689-b633-48fb-a6bb-a22400f1ffbb" providerId="AD" clId="Web-{885952AB-8ED1-6EBC-4D0D-D7980A346ECC}" dt="2024-09-11T09:44:26.732" v="334"/>
          <ac:spMkLst>
            <pc:docMk/>
            <pc:sldMk cId="2802548592" sldId="307"/>
            <ac:spMk id="6" creationId="{60A25A70-0831-9F98-B801-FE21EB112F17}"/>
          </ac:spMkLst>
        </pc:spChg>
        <pc:spChg chg="add mod">
          <ac:chgData name="SPORTILLO LUCA" userId="S::lsportillo@studenti.uninsubria.it::1d553689-b633-48fb-a6bb-a22400f1ffbb" providerId="AD" clId="Web-{885952AB-8ED1-6EBC-4D0D-D7980A346ECC}" dt="2024-09-11T09:47:29.471" v="368" actId="20577"/>
          <ac:spMkLst>
            <pc:docMk/>
            <pc:sldMk cId="2802548592" sldId="307"/>
            <ac:spMk id="7" creationId="{E927A4B4-B143-CBD5-642A-66D7072FE47C}"/>
          </ac:spMkLst>
        </pc:spChg>
        <pc:picChg chg="del">
          <ac:chgData name="SPORTILLO LUCA" userId="S::lsportillo@studenti.uninsubria.it::1d553689-b633-48fb-a6bb-a22400f1ffbb" providerId="AD" clId="Web-{885952AB-8ED1-6EBC-4D0D-D7980A346ECC}" dt="2024-09-11T09:44:10.372" v="331"/>
          <ac:picMkLst>
            <pc:docMk/>
            <pc:sldMk cId="2802548592" sldId="307"/>
            <ac:picMk id="4" creationId="{38878FC5-40B2-DAE6-4758-1D6EE8C05427}"/>
          </ac:picMkLst>
        </pc:picChg>
        <pc:picChg chg="del">
          <ac:chgData name="SPORTILLO LUCA" userId="S::lsportillo@studenti.uninsubria.it::1d553689-b633-48fb-a6bb-a22400f1ffbb" providerId="AD" clId="Web-{885952AB-8ED1-6EBC-4D0D-D7980A346ECC}" dt="2024-09-11T09:44:10.372" v="330"/>
          <ac:picMkLst>
            <pc:docMk/>
            <pc:sldMk cId="2802548592" sldId="307"/>
            <ac:picMk id="9" creationId="{BFB0EF34-16FC-F511-3AE3-5F3274238139}"/>
          </ac:picMkLst>
        </pc:picChg>
      </pc:sldChg>
    </pc:docChg>
  </pc:docChgLst>
  <pc:docChgLst>
    <pc:chgData name="SPORTILLO LUCA" userId="S::lsportillo@studenti.uninsubria.it::1d553689-b633-48fb-a6bb-a22400f1ffbb" providerId="AD" clId="Web-{4B9009A9-9C4B-C6C0-D9F0-C6F2EEEC6360}"/>
    <pc:docChg chg="addSld modSld">
      <pc:chgData name="SPORTILLO LUCA" userId="S::lsportillo@studenti.uninsubria.it::1d553689-b633-48fb-a6bb-a22400f1ffbb" providerId="AD" clId="Web-{4B9009A9-9C4B-C6C0-D9F0-C6F2EEEC6360}" dt="2024-09-28T16:54:59.119" v="125" actId="14100"/>
      <pc:docMkLst>
        <pc:docMk/>
      </pc:docMkLst>
      <pc:sldChg chg="modSp">
        <pc:chgData name="SPORTILLO LUCA" userId="S::lsportillo@studenti.uninsubria.it::1d553689-b633-48fb-a6bb-a22400f1ffbb" providerId="AD" clId="Web-{4B9009A9-9C4B-C6C0-D9F0-C6F2EEEC6360}" dt="2024-09-28T16:53:14.053" v="95" actId="20577"/>
        <pc:sldMkLst>
          <pc:docMk/>
          <pc:sldMk cId="1915220373" sldId="266"/>
        </pc:sldMkLst>
        <pc:spChg chg="mod">
          <ac:chgData name="SPORTILLO LUCA" userId="S::lsportillo@studenti.uninsubria.it::1d553689-b633-48fb-a6bb-a22400f1ffbb" providerId="AD" clId="Web-{4B9009A9-9C4B-C6C0-D9F0-C6F2EEEC6360}" dt="2024-09-28T16:53:14.053" v="95" actId="20577"/>
          <ac:spMkLst>
            <pc:docMk/>
            <pc:sldMk cId="1915220373" sldId="266"/>
            <ac:spMk id="3" creationId="{ABB3C7A6-216B-7F94-8D0B-8ED41EACBCB6}"/>
          </ac:spMkLst>
        </pc:spChg>
      </pc:sldChg>
      <pc:sldChg chg="addSp delSp modSp">
        <pc:chgData name="SPORTILLO LUCA" userId="S::lsportillo@studenti.uninsubria.it::1d553689-b633-48fb-a6bb-a22400f1ffbb" providerId="AD" clId="Web-{4B9009A9-9C4B-C6C0-D9F0-C6F2EEEC6360}" dt="2024-09-28T16:35:12.877" v="51" actId="14100"/>
        <pc:sldMkLst>
          <pc:docMk/>
          <pc:sldMk cId="1582533526" sldId="309"/>
        </pc:sldMkLst>
        <pc:spChg chg="add mod">
          <ac:chgData name="SPORTILLO LUCA" userId="S::lsportillo@studenti.uninsubria.it::1d553689-b633-48fb-a6bb-a22400f1ffbb" providerId="AD" clId="Web-{4B9009A9-9C4B-C6C0-D9F0-C6F2EEEC6360}" dt="2024-09-28T16:33:35.890" v="27" actId="1076"/>
          <ac:spMkLst>
            <pc:docMk/>
            <pc:sldMk cId="1582533526" sldId="309"/>
            <ac:spMk id="4" creationId="{7A91E183-907F-B888-72ED-43CFB00A3885}"/>
          </ac:spMkLst>
        </pc:spChg>
        <pc:spChg chg="del mod">
          <ac:chgData name="SPORTILLO LUCA" userId="S::lsportillo@studenti.uninsubria.it::1d553689-b633-48fb-a6bb-a22400f1ffbb" providerId="AD" clId="Web-{4B9009A9-9C4B-C6C0-D9F0-C6F2EEEC6360}" dt="2024-09-28T16:04:19.767" v="6"/>
          <ac:spMkLst>
            <pc:docMk/>
            <pc:sldMk cId="1582533526" sldId="309"/>
            <ac:spMk id="6" creationId="{21652B5E-0392-5513-112F-7FCF153C7C65}"/>
          </ac:spMkLst>
        </pc:spChg>
        <pc:spChg chg="add mod">
          <ac:chgData name="SPORTILLO LUCA" userId="S::lsportillo@studenti.uninsubria.it::1d553689-b633-48fb-a6bb-a22400f1ffbb" providerId="AD" clId="Web-{4B9009A9-9C4B-C6C0-D9F0-C6F2EEEC6360}" dt="2024-09-28T16:34:44.939" v="44" actId="1076"/>
          <ac:spMkLst>
            <pc:docMk/>
            <pc:sldMk cId="1582533526" sldId="309"/>
            <ac:spMk id="6" creationId="{3493B366-5466-686D-D591-BE65F203D9CA}"/>
          </ac:spMkLst>
        </pc:spChg>
        <pc:spChg chg="del">
          <ac:chgData name="SPORTILLO LUCA" userId="S::lsportillo@studenti.uninsubria.it::1d553689-b633-48fb-a6bb-a22400f1ffbb" providerId="AD" clId="Web-{4B9009A9-9C4B-C6C0-D9F0-C6F2EEEC6360}" dt="2024-09-28T16:04:06.485" v="0"/>
          <ac:spMkLst>
            <pc:docMk/>
            <pc:sldMk cId="1582533526" sldId="309"/>
            <ac:spMk id="12" creationId="{C43367DE-455C-CC40-6B00-FCE4300BA434}"/>
          </ac:spMkLst>
        </pc:spChg>
        <pc:spChg chg="del">
          <ac:chgData name="SPORTILLO LUCA" userId="S::lsportillo@studenti.uninsubria.it::1d553689-b633-48fb-a6bb-a22400f1ffbb" providerId="AD" clId="Web-{4B9009A9-9C4B-C6C0-D9F0-C6F2EEEC6360}" dt="2024-09-28T16:04:09.329" v="1"/>
          <ac:spMkLst>
            <pc:docMk/>
            <pc:sldMk cId="1582533526" sldId="309"/>
            <ac:spMk id="14" creationId="{9D0B7985-612C-A7A4-16C1-89F119BBBE54}"/>
          </ac:spMkLst>
        </pc:spChg>
        <pc:picChg chg="add mod">
          <ac:chgData name="SPORTILLO LUCA" userId="S::lsportillo@studenti.uninsubria.it::1d553689-b633-48fb-a6bb-a22400f1ffbb" providerId="AD" clId="Web-{4B9009A9-9C4B-C6C0-D9F0-C6F2EEEC6360}" dt="2024-09-28T16:30:31.538" v="8" actId="1076"/>
          <ac:picMkLst>
            <pc:docMk/>
            <pc:sldMk cId="1582533526" sldId="309"/>
            <ac:picMk id="3" creationId="{D25C9D34-2D44-246A-8011-2E1CE39E7BB1}"/>
          </ac:picMkLst>
        </pc:picChg>
        <pc:cxnChg chg="del">
          <ac:chgData name="SPORTILLO LUCA" userId="S::lsportillo@studenti.uninsubria.it::1d553689-b633-48fb-a6bb-a22400f1ffbb" providerId="AD" clId="Web-{4B9009A9-9C4B-C6C0-D9F0-C6F2EEEC6360}" dt="2024-09-28T16:04:10.720" v="2"/>
          <ac:cxnSpMkLst>
            <pc:docMk/>
            <pc:sldMk cId="1582533526" sldId="309"/>
            <ac:cxnSpMk id="3" creationId="{7E3D8EDB-EFAD-55EE-260E-9AB084710930}"/>
          </ac:cxnSpMkLst>
        </pc:cxnChg>
        <pc:cxnChg chg="del">
          <ac:chgData name="SPORTILLO LUCA" userId="S::lsportillo@studenti.uninsubria.it::1d553689-b633-48fb-a6bb-a22400f1ffbb" providerId="AD" clId="Web-{4B9009A9-9C4B-C6C0-D9F0-C6F2EEEC6360}" dt="2024-09-28T16:04:11.986" v="3"/>
          <ac:cxnSpMkLst>
            <pc:docMk/>
            <pc:sldMk cId="1582533526" sldId="309"/>
            <ac:cxnSpMk id="8" creationId="{BEDBE0FD-EE17-D42D-57F1-421E5CD4BCF6}"/>
          </ac:cxnSpMkLst>
        </pc:cxnChg>
        <pc:cxnChg chg="add mod">
          <ac:chgData name="SPORTILLO LUCA" userId="S::lsportillo@studenti.uninsubria.it::1d553689-b633-48fb-a6bb-a22400f1ffbb" providerId="AD" clId="Web-{4B9009A9-9C4B-C6C0-D9F0-C6F2EEEC6360}" dt="2024-09-28T16:35:02.330" v="48" actId="14100"/>
          <ac:cxnSpMkLst>
            <pc:docMk/>
            <pc:sldMk cId="1582533526" sldId="309"/>
            <ac:cxnSpMk id="9" creationId="{2DBD5DB2-A879-7BD5-1AF6-7B9790A95C4B}"/>
          </ac:cxnSpMkLst>
        </pc:cxnChg>
        <pc:cxnChg chg="add mod">
          <ac:chgData name="SPORTILLO LUCA" userId="S::lsportillo@studenti.uninsubria.it::1d553689-b633-48fb-a6bb-a22400f1ffbb" providerId="AD" clId="Web-{4B9009A9-9C4B-C6C0-D9F0-C6F2EEEC6360}" dt="2024-09-28T16:35:12.877" v="51" actId="14100"/>
          <ac:cxnSpMkLst>
            <pc:docMk/>
            <pc:sldMk cId="1582533526" sldId="309"/>
            <ac:cxnSpMk id="11" creationId="{399ABA3C-C752-50E3-93A9-2D12288730A2}"/>
          </ac:cxnSpMkLst>
        </pc:cxnChg>
      </pc:sldChg>
      <pc:sldChg chg="addSp delSp modSp add replId">
        <pc:chgData name="SPORTILLO LUCA" userId="S::lsportillo@studenti.uninsubria.it::1d553689-b633-48fb-a6bb-a22400f1ffbb" providerId="AD" clId="Web-{4B9009A9-9C4B-C6C0-D9F0-C6F2EEEC6360}" dt="2024-09-28T16:48:49.746" v="65" actId="1076"/>
        <pc:sldMkLst>
          <pc:docMk/>
          <pc:sldMk cId="1741724571" sldId="310"/>
        </pc:sldMkLst>
        <pc:spChg chg="del">
          <ac:chgData name="SPORTILLO LUCA" userId="S::lsportillo@studenti.uninsubria.it::1d553689-b633-48fb-a6bb-a22400f1ffbb" providerId="AD" clId="Web-{4B9009A9-9C4B-C6C0-D9F0-C6F2EEEC6360}" dt="2024-09-28T16:47:29.182" v="54"/>
          <ac:spMkLst>
            <pc:docMk/>
            <pc:sldMk cId="1741724571" sldId="310"/>
            <ac:spMk id="4" creationId="{7A91E183-907F-B888-72ED-43CFB00A3885}"/>
          </ac:spMkLst>
        </pc:spChg>
        <pc:spChg chg="del">
          <ac:chgData name="SPORTILLO LUCA" userId="S::lsportillo@studenti.uninsubria.it::1d553689-b633-48fb-a6bb-a22400f1ffbb" providerId="AD" clId="Web-{4B9009A9-9C4B-C6C0-D9F0-C6F2EEEC6360}" dt="2024-09-28T16:47:35.135" v="57"/>
          <ac:spMkLst>
            <pc:docMk/>
            <pc:sldMk cId="1741724571" sldId="310"/>
            <ac:spMk id="6" creationId="{3493B366-5466-686D-D591-BE65F203D9CA}"/>
          </ac:spMkLst>
        </pc:spChg>
        <pc:picChg chg="del">
          <ac:chgData name="SPORTILLO LUCA" userId="S::lsportillo@studenti.uninsubria.it::1d553689-b633-48fb-a6bb-a22400f1ffbb" providerId="AD" clId="Web-{4B9009A9-9C4B-C6C0-D9F0-C6F2EEEC6360}" dt="2024-09-28T16:35:30.347" v="53"/>
          <ac:picMkLst>
            <pc:docMk/>
            <pc:sldMk cId="1741724571" sldId="310"/>
            <ac:picMk id="3" creationId="{D25C9D34-2D44-246A-8011-2E1CE39E7BB1}"/>
          </ac:picMkLst>
        </pc:picChg>
        <pc:picChg chg="add mod">
          <ac:chgData name="SPORTILLO LUCA" userId="S::lsportillo@studenti.uninsubria.it::1d553689-b633-48fb-a6bb-a22400f1ffbb" providerId="AD" clId="Web-{4B9009A9-9C4B-C6C0-D9F0-C6F2EEEC6360}" dt="2024-09-28T16:48:49.746" v="65" actId="1076"/>
          <ac:picMkLst>
            <pc:docMk/>
            <pc:sldMk cId="1741724571" sldId="310"/>
            <ac:picMk id="8" creationId="{FD97F085-103F-A1AC-A563-ABEE09441E47}"/>
          </ac:picMkLst>
        </pc:picChg>
        <pc:cxnChg chg="del">
          <ac:chgData name="SPORTILLO LUCA" userId="S::lsportillo@studenti.uninsubria.it::1d553689-b633-48fb-a6bb-a22400f1ffbb" providerId="AD" clId="Web-{4B9009A9-9C4B-C6C0-D9F0-C6F2EEEC6360}" dt="2024-09-28T16:47:31.307" v="55"/>
          <ac:cxnSpMkLst>
            <pc:docMk/>
            <pc:sldMk cId="1741724571" sldId="310"/>
            <ac:cxnSpMk id="9" creationId="{2DBD5DB2-A879-7BD5-1AF6-7B9790A95C4B}"/>
          </ac:cxnSpMkLst>
        </pc:cxnChg>
        <pc:cxnChg chg="del">
          <ac:chgData name="SPORTILLO LUCA" userId="S::lsportillo@studenti.uninsubria.it::1d553689-b633-48fb-a6bb-a22400f1ffbb" providerId="AD" clId="Web-{4B9009A9-9C4B-C6C0-D9F0-C6F2EEEC6360}" dt="2024-09-28T16:47:32.744" v="56"/>
          <ac:cxnSpMkLst>
            <pc:docMk/>
            <pc:sldMk cId="1741724571" sldId="310"/>
            <ac:cxnSpMk id="11" creationId="{399ABA3C-C752-50E3-93A9-2D12288730A2}"/>
          </ac:cxnSpMkLst>
        </pc:cxnChg>
      </pc:sldChg>
      <pc:sldChg chg="delSp modSp new">
        <pc:chgData name="SPORTILLO LUCA" userId="S::lsportillo@studenti.uninsubria.it::1d553689-b633-48fb-a6bb-a22400f1ffbb" providerId="AD" clId="Web-{4B9009A9-9C4B-C6C0-D9F0-C6F2EEEC6360}" dt="2024-09-28T16:54:59.119" v="125" actId="14100"/>
        <pc:sldMkLst>
          <pc:docMk/>
          <pc:sldMk cId="3972932417" sldId="311"/>
        </pc:sldMkLst>
        <pc:spChg chg="mod">
          <ac:chgData name="SPORTILLO LUCA" userId="S::lsportillo@studenti.uninsubria.it::1d553689-b633-48fb-a6bb-a22400f1ffbb" providerId="AD" clId="Web-{4B9009A9-9C4B-C6C0-D9F0-C6F2EEEC6360}" dt="2024-09-28T16:54:59.119" v="125" actId="14100"/>
          <ac:spMkLst>
            <pc:docMk/>
            <pc:sldMk cId="3972932417" sldId="311"/>
            <ac:spMk id="2" creationId="{49FD6922-911D-C061-C066-978B103DABC7}"/>
          </ac:spMkLst>
        </pc:spChg>
        <pc:spChg chg="del">
          <ac:chgData name="SPORTILLO LUCA" userId="S::lsportillo@studenti.uninsubria.it::1d553689-b633-48fb-a6bb-a22400f1ffbb" providerId="AD" clId="Web-{4B9009A9-9C4B-C6C0-D9F0-C6F2EEEC6360}" dt="2024-09-28T16:54:10.602" v="97"/>
          <ac:spMkLst>
            <pc:docMk/>
            <pc:sldMk cId="3972932417" sldId="311"/>
            <ac:spMk id="3" creationId="{ADFB05BE-BAFC-057A-6AC1-C09EE338DC88}"/>
          </ac:spMkLst>
        </pc:spChg>
      </pc:sldChg>
    </pc:docChg>
  </pc:docChgLst>
  <pc:docChgLst>
    <pc:chgData name="SPORTILLO LUCA" userId="S::lsportillo@studenti.uninsubria.it::1d553689-b633-48fb-a6bb-a22400f1ffbb" providerId="AD" clId="Web-{C23AED4B-911D-2BCC-6658-1CFB16F571D3}"/>
    <pc:docChg chg="addSld delSld modSld">
      <pc:chgData name="SPORTILLO LUCA" userId="S::lsportillo@studenti.uninsubria.it::1d553689-b633-48fb-a6bb-a22400f1ffbb" providerId="AD" clId="Web-{C23AED4B-911D-2BCC-6658-1CFB16F571D3}" dt="2024-10-01T08:03:51.867" v="226" actId="20577"/>
      <pc:docMkLst>
        <pc:docMk/>
      </pc:docMkLst>
      <pc:sldChg chg="delSp">
        <pc:chgData name="SPORTILLO LUCA" userId="S::lsportillo@studenti.uninsubria.it::1d553689-b633-48fb-a6bb-a22400f1ffbb" providerId="AD" clId="Web-{C23AED4B-911D-2BCC-6658-1CFB16F571D3}" dt="2024-10-01T08:02:32.083" v="223"/>
        <pc:sldMkLst>
          <pc:docMk/>
          <pc:sldMk cId="1582533526" sldId="309"/>
        </pc:sldMkLst>
        <pc:spChg chg="del">
          <ac:chgData name="SPORTILLO LUCA" userId="S::lsportillo@studenti.uninsubria.it::1d553689-b633-48fb-a6bb-a22400f1ffbb" providerId="AD" clId="Web-{C23AED4B-911D-2BCC-6658-1CFB16F571D3}" dt="2024-10-01T08:02:32.083" v="223"/>
          <ac:spMkLst>
            <pc:docMk/>
            <pc:sldMk cId="1582533526" sldId="309"/>
            <ac:spMk id="6" creationId="{3493B366-5466-686D-D591-BE65F203D9CA}"/>
          </ac:spMkLst>
        </pc:spChg>
        <pc:cxnChg chg="del">
          <ac:chgData name="SPORTILLO LUCA" userId="S::lsportillo@studenti.uninsubria.it::1d553689-b633-48fb-a6bb-a22400f1ffbb" providerId="AD" clId="Web-{C23AED4B-911D-2BCC-6658-1CFB16F571D3}" dt="2024-10-01T08:02:29.177" v="222"/>
          <ac:cxnSpMkLst>
            <pc:docMk/>
            <pc:sldMk cId="1582533526" sldId="309"/>
            <ac:cxnSpMk id="11" creationId="{399ABA3C-C752-50E3-93A9-2D12288730A2}"/>
          </ac:cxnSpMkLst>
        </pc:cxnChg>
      </pc:sldChg>
      <pc:sldChg chg="addSp delSp modSp">
        <pc:chgData name="SPORTILLO LUCA" userId="S::lsportillo@studenti.uninsubria.it::1d553689-b633-48fb-a6bb-a22400f1ffbb" providerId="AD" clId="Web-{C23AED4B-911D-2BCC-6658-1CFB16F571D3}" dt="2024-09-30T17:38:48.372" v="18"/>
        <pc:sldMkLst>
          <pc:docMk/>
          <pc:sldMk cId="1741724571" sldId="310"/>
        </pc:sldMkLst>
        <pc:picChg chg="add del mod">
          <ac:chgData name="SPORTILLO LUCA" userId="S::lsportillo@studenti.uninsubria.it::1d553689-b633-48fb-a6bb-a22400f1ffbb" providerId="AD" clId="Web-{C23AED4B-911D-2BCC-6658-1CFB16F571D3}" dt="2024-09-30T17:38:48.372" v="18"/>
          <ac:picMkLst>
            <pc:docMk/>
            <pc:sldMk cId="1741724571" sldId="310"/>
            <ac:picMk id="3" creationId="{5825581B-318D-B5FB-22E8-691AB60AD6E4}"/>
          </ac:picMkLst>
        </pc:picChg>
      </pc:sldChg>
      <pc:sldChg chg="addSp delSp modSp">
        <pc:chgData name="SPORTILLO LUCA" userId="S::lsportillo@studenti.uninsubria.it::1d553689-b633-48fb-a6bb-a22400f1ffbb" providerId="AD" clId="Web-{C23AED4B-911D-2BCC-6658-1CFB16F571D3}" dt="2024-10-01T08:03:51.867" v="226" actId="20577"/>
        <pc:sldMkLst>
          <pc:docMk/>
          <pc:sldMk cId="3972932417" sldId="311"/>
        </pc:sldMkLst>
        <pc:spChg chg="mod">
          <ac:chgData name="SPORTILLO LUCA" userId="S::lsportillo@studenti.uninsubria.it::1d553689-b633-48fb-a6bb-a22400f1ffbb" providerId="AD" clId="Web-{C23AED4B-911D-2BCC-6658-1CFB16F571D3}" dt="2024-10-01T07:15:45.893" v="201" actId="1076"/>
          <ac:spMkLst>
            <pc:docMk/>
            <pc:sldMk cId="3972932417" sldId="311"/>
            <ac:spMk id="2" creationId="{49FD6922-911D-C061-C066-978B103DABC7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09-30T17:52:32.597" v="70" actId="20577"/>
          <ac:spMkLst>
            <pc:docMk/>
            <pc:sldMk cId="3972932417" sldId="311"/>
            <ac:spMk id="3" creationId="{CC2780BC-05DC-F27F-CF13-6A4FDE863C1C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10-01T08:03:51.867" v="226" actId="20577"/>
          <ac:spMkLst>
            <pc:docMk/>
            <pc:sldMk cId="3972932417" sldId="311"/>
            <ac:spMk id="5" creationId="{8D8EE492-711C-B20F-3C22-3191276CDD93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10-01T07:15:32.330" v="200" actId="1076"/>
          <ac:spMkLst>
            <pc:docMk/>
            <pc:sldMk cId="3972932417" sldId="311"/>
            <ac:spMk id="6" creationId="{5A6FE0C9-4ED6-38E0-92BC-6FC0B057363D}"/>
          </ac:spMkLst>
        </pc:spChg>
        <pc:spChg chg="add del mod">
          <ac:chgData name="SPORTILLO LUCA" userId="S::lsportillo@studenti.uninsubria.it::1d553689-b633-48fb-a6bb-a22400f1ffbb" providerId="AD" clId="Web-{C23AED4B-911D-2BCC-6658-1CFB16F571D3}" dt="2024-09-30T17:54:14.428" v="80"/>
          <ac:spMkLst>
            <pc:docMk/>
            <pc:sldMk cId="3972932417" sldId="311"/>
            <ac:spMk id="6" creationId="{9672B1BC-7995-9127-6783-D3D8243E9F10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10-01T07:15:21.502" v="199"/>
          <ac:spMkLst>
            <pc:docMk/>
            <pc:sldMk cId="3972932417" sldId="311"/>
            <ac:spMk id="9" creationId="{4BAD877A-001D-DD8D-83A7-1E07896A60DA}"/>
          </ac:spMkLst>
        </pc:spChg>
        <pc:picChg chg="add mod">
          <ac:chgData name="SPORTILLO LUCA" userId="S::lsportillo@studenti.uninsubria.it::1d553689-b633-48fb-a6bb-a22400f1ffbb" providerId="AD" clId="Web-{C23AED4B-911D-2BCC-6658-1CFB16F571D3}" dt="2024-09-30T17:52:43.738" v="74" actId="1076"/>
          <ac:picMkLst>
            <pc:docMk/>
            <pc:sldMk cId="3972932417" sldId="311"/>
            <ac:picMk id="4" creationId="{77C353C1-76C3-0B1F-8FA8-9CE09BB6FB07}"/>
          </ac:picMkLst>
        </pc:picChg>
        <pc:picChg chg="add del">
          <ac:chgData name="SPORTILLO LUCA" userId="S::lsportillo@studenti.uninsubria.it::1d553689-b633-48fb-a6bb-a22400f1ffbb" providerId="AD" clId="Web-{C23AED4B-911D-2BCC-6658-1CFB16F571D3}" dt="2024-09-30T17:54:43.397" v="84"/>
          <ac:picMkLst>
            <pc:docMk/>
            <pc:sldMk cId="3972932417" sldId="311"/>
            <ac:picMk id="7" creationId="{2E0544B5-ABBA-A380-8330-0490895E9BF2}"/>
          </ac:picMkLst>
        </pc:picChg>
        <pc:picChg chg="add del mod">
          <ac:chgData name="SPORTILLO LUCA" userId="S::lsportillo@studenti.uninsubria.it::1d553689-b633-48fb-a6bb-a22400f1ffbb" providerId="AD" clId="Web-{C23AED4B-911D-2BCC-6658-1CFB16F571D3}" dt="2024-10-01T07:14:49.407" v="195"/>
          <ac:picMkLst>
            <pc:docMk/>
            <pc:sldMk cId="3972932417" sldId="311"/>
            <ac:picMk id="7" creationId="{9A2D4010-3DDC-5F01-4251-9E63FA182E35}"/>
          </ac:picMkLst>
        </pc:picChg>
        <pc:picChg chg="add del mod">
          <ac:chgData name="SPORTILLO LUCA" userId="S::lsportillo@studenti.uninsubria.it::1d553689-b633-48fb-a6bb-a22400f1ffbb" providerId="AD" clId="Web-{C23AED4B-911D-2BCC-6658-1CFB16F571D3}" dt="2024-10-01T07:14:22.343" v="192"/>
          <ac:picMkLst>
            <pc:docMk/>
            <pc:sldMk cId="3972932417" sldId="311"/>
            <ac:picMk id="8" creationId="{39092027-6E72-4B1F-633D-67D22B836DCA}"/>
          </ac:picMkLst>
        </pc:picChg>
        <pc:picChg chg="add">
          <ac:chgData name="SPORTILLO LUCA" userId="S::lsportillo@studenti.uninsubria.it::1d553689-b633-48fb-a6bb-a22400f1ffbb" providerId="AD" clId="Web-{C23AED4B-911D-2BCC-6658-1CFB16F571D3}" dt="2024-10-01T07:17:40.944" v="219"/>
          <ac:picMkLst>
            <pc:docMk/>
            <pc:sldMk cId="3972932417" sldId="311"/>
            <ac:picMk id="11" creationId="{B6462764-F4B4-3BA5-5252-89DD685E65D8}"/>
          </ac:picMkLst>
        </pc:picChg>
      </pc:sldChg>
      <pc:sldChg chg="addSp delSp modSp add replId">
        <pc:chgData name="SPORTILLO LUCA" userId="S::lsportillo@studenti.uninsubria.it::1d553689-b633-48fb-a6bb-a22400f1ffbb" providerId="AD" clId="Web-{C23AED4B-911D-2BCC-6658-1CFB16F571D3}" dt="2024-09-30T17:38:45.403" v="17" actId="1076"/>
        <pc:sldMkLst>
          <pc:docMk/>
          <pc:sldMk cId="2132852955" sldId="312"/>
        </pc:sldMkLst>
        <pc:spChg chg="del">
          <ac:chgData name="SPORTILLO LUCA" userId="S::lsportillo@studenti.uninsubria.it::1d553689-b633-48fb-a6bb-a22400f1ffbb" providerId="AD" clId="Web-{C23AED4B-911D-2BCC-6658-1CFB16F571D3}" dt="2024-09-30T17:38:22.746" v="9"/>
          <ac:spMkLst>
            <pc:docMk/>
            <pc:sldMk cId="2132852955" sldId="312"/>
            <ac:spMk id="4" creationId="{7A91E183-907F-B888-72ED-43CFB00A3885}"/>
          </ac:spMkLst>
        </pc:spChg>
        <pc:spChg chg="del mod">
          <ac:chgData name="SPORTILLO LUCA" userId="S::lsportillo@studenti.uninsubria.it::1d553689-b633-48fb-a6bb-a22400f1ffbb" providerId="AD" clId="Web-{C23AED4B-911D-2BCC-6658-1CFB16F571D3}" dt="2024-09-30T17:38:33.747" v="15"/>
          <ac:spMkLst>
            <pc:docMk/>
            <pc:sldMk cId="2132852955" sldId="312"/>
            <ac:spMk id="6" creationId="{3493B366-5466-686D-D591-BE65F203D9CA}"/>
          </ac:spMkLst>
        </pc:spChg>
        <pc:picChg chg="del">
          <ac:chgData name="SPORTILLO LUCA" userId="S::lsportillo@studenti.uninsubria.it::1d553689-b633-48fb-a6bb-a22400f1ffbb" providerId="AD" clId="Web-{C23AED4B-911D-2BCC-6658-1CFB16F571D3}" dt="2024-09-30T17:38:15.184" v="7"/>
          <ac:picMkLst>
            <pc:docMk/>
            <pc:sldMk cId="2132852955" sldId="312"/>
            <ac:picMk id="3" creationId="{D25C9D34-2D44-246A-8011-2E1CE39E7BB1}"/>
          </ac:picMkLst>
        </pc:picChg>
        <pc:picChg chg="add mod">
          <ac:chgData name="SPORTILLO LUCA" userId="S::lsportillo@studenti.uninsubria.it::1d553689-b633-48fb-a6bb-a22400f1ffbb" providerId="AD" clId="Web-{C23AED4B-911D-2BCC-6658-1CFB16F571D3}" dt="2024-09-30T17:38:45.403" v="17" actId="1076"/>
          <ac:picMkLst>
            <pc:docMk/>
            <pc:sldMk cId="2132852955" sldId="312"/>
            <ac:picMk id="8" creationId="{82FE3864-1AE3-0E9C-0217-A98FD6CB07D7}"/>
          </ac:picMkLst>
        </pc:picChg>
        <pc:cxnChg chg="del">
          <ac:chgData name="SPORTILLO LUCA" userId="S::lsportillo@studenti.uninsubria.it::1d553689-b633-48fb-a6bb-a22400f1ffbb" providerId="AD" clId="Web-{C23AED4B-911D-2BCC-6658-1CFB16F571D3}" dt="2024-09-30T17:38:26.543" v="11"/>
          <ac:cxnSpMkLst>
            <pc:docMk/>
            <pc:sldMk cId="2132852955" sldId="312"/>
            <ac:cxnSpMk id="9" creationId="{2DBD5DB2-A879-7BD5-1AF6-7B9790A95C4B}"/>
          </ac:cxnSpMkLst>
        </pc:cxnChg>
        <pc:cxnChg chg="del">
          <ac:chgData name="SPORTILLO LUCA" userId="S::lsportillo@studenti.uninsubria.it::1d553689-b633-48fb-a6bb-a22400f1ffbb" providerId="AD" clId="Web-{C23AED4B-911D-2BCC-6658-1CFB16F571D3}" dt="2024-09-30T17:38:28.372" v="12"/>
          <ac:cxnSpMkLst>
            <pc:docMk/>
            <pc:sldMk cId="2132852955" sldId="312"/>
            <ac:cxnSpMk id="11" creationId="{399ABA3C-C752-50E3-93A9-2D12288730A2}"/>
          </ac:cxnSpMkLst>
        </pc:cxnChg>
      </pc:sldChg>
      <pc:sldChg chg="new del">
        <pc:chgData name="SPORTILLO LUCA" userId="S::lsportillo@studenti.uninsubria.it::1d553689-b633-48fb-a6bb-a22400f1ffbb" providerId="AD" clId="Web-{C23AED4B-911D-2BCC-6658-1CFB16F571D3}" dt="2024-09-30T17:37:43.964" v="5"/>
        <pc:sldMkLst>
          <pc:docMk/>
          <pc:sldMk cId="2210245963" sldId="312"/>
        </pc:sldMkLst>
      </pc:sldChg>
      <pc:sldChg chg="addSp delSp modSp add replId">
        <pc:chgData name="SPORTILLO LUCA" userId="S::lsportillo@studenti.uninsubria.it::1d553689-b633-48fb-a6bb-a22400f1ffbb" providerId="AD" clId="Web-{C23AED4B-911D-2BCC-6658-1CFB16F571D3}" dt="2024-10-01T07:17:46.710" v="220"/>
        <pc:sldMkLst>
          <pc:docMk/>
          <pc:sldMk cId="1823980013" sldId="313"/>
        </pc:sldMkLst>
        <pc:spChg chg="mod">
          <ac:chgData name="SPORTILLO LUCA" userId="S::lsportillo@studenti.uninsubria.it::1d553689-b633-48fb-a6bb-a22400f1ffbb" providerId="AD" clId="Web-{C23AED4B-911D-2BCC-6658-1CFB16F571D3}" dt="2024-10-01T07:16:38.114" v="210" actId="1076"/>
          <ac:spMkLst>
            <pc:docMk/>
            <pc:sldMk cId="1823980013" sldId="313"/>
            <ac:spMk id="2" creationId="{49FD6922-911D-C061-C066-978B103DABC7}"/>
          </ac:spMkLst>
        </pc:spChg>
        <pc:spChg chg="mod">
          <ac:chgData name="SPORTILLO LUCA" userId="S::lsportillo@studenti.uninsubria.it::1d553689-b633-48fb-a6bb-a22400f1ffbb" providerId="AD" clId="Web-{C23AED4B-911D-2BCC-6658-1CFB16F571D3}" dt="2024-09-30T18:00:09" v="141" actId="1076"/>
          <ac:spMkLst>
            <pc:docMk/>
            <pc:sldMk cId="1823980013" sldId="313"/>
            <ac:spMk id="3" creationId="{CC2780BC-05DC-F27F-CF13-6A4FDE863C1C}"/>
          </ac:spMkLst>
        </pc:spChg>
        <pc:spChg chg="mod">
          <ac:chgData name="SPORTILLO LUCA" userId="S::lsportillo@studenti.uninsubria.it::1d553689-b633-48fb-a6bb-a22400f1ffbb" providerId="AD" clId="Web-{C23AED4B-911D-2BCC-6658-1CFB16F571D3}" dt="2024-09-30T17:59:55.890" v="138" actId="20577"/>
          <ac:spMkLst>
            <pc:docMk/>
            <pc:sldMk cId="1823980013" sldId="313"/>
            <ac:spMk id="5" creationId="{8D8EE492-711C-B20F-3C22-3191276CDD93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10-01T07:16:15.613" v="205" actId="1076"/>
          <ac:spMkLst>
            <pc:docMk/>
            <pc:sldMk cId="1823980013" sldId="313"/>
            <ac:spMk id="7" creationId="{599AF22A-1CCA-B72A-6F00-D5163ECD0388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10-01T07:16:32.520" v="209" actId="1076"/>
          <ac:spMkLst>
            <pc:docMk/>
            <pc:sldMk cId="1823980013" sldId="313"/>
            <ac:spMk id="9" creationId="{A5070CB4-07D5-1AF9-AC9C-B705C480BE21}"/>
          </ac:spMkLst>
        </pc:spChg>
        <pc:picChg chg="del">
          <ac:chgData name="SPORTILLO LUCA" userId="S::lsportillo@studenti.uninsubria.it::1d553689-b633-48fb-a6bb-a22400f1ffbb" providerId="AD" clId="Web-{C23AED4B-911D-2BCC-6658-1CFB16F571D3}" dt="2024-09-30T17:56:47.307" v="96"/>
          <ac:picMkLst>
            <pc:docMk/>
            <pc:sldMk cId="1823980013" sldId="313"/>
            <ac:picMk id="4" creationId="{77C353C1-76C3-0B1F-8FA8-9CE09BB6FB07}"/>
          </ac:picMkLst>
        </pc:picChg>
        <pc:picChg chg="add mod">
          <ac:chgData name="SPORTILLO LUCA" userId="S::lsportillo@studenti.uninsubria.it::1d553689-b633-48fb-a6bb-a22400f1ffbb" providerId="AD" clId="Web-{C23AED4B-911D-2BCC-6658-1CFB16F571D3}" dt="2024-09-30T18:00:13.390" v="142" actId="14100"/>
          <ac:picMkLst>
            <pc:docMk/>
            <pc:sldMk cId="1823980013" sldId="313"/>
            <ac:picMk id="6" creationId="{503DEC7F-B8B8-B53A-E467-D366F0B47FE8}"/>
          </ac:picMkLst>
        </pc:picChg>
        <pc:picChg chg="add">
          <ac:chgData name="SPORTILLO LUCA" userId="S::lsportillo@studenti.uninsubria.it::1d553689-b633-48fb-a6bb-a22400f1ffbb" providerId="AD" clId="Web-{C23AED4B-911D-2BCC-6658-1CFB16F571D3}" dt="2024-10-01T07:17:46.710" v="220"/>
          <ac:picMkLst>
            <pc:docMk/>
            <pc:sldMk cId="1823980013" sldId="313"/>
            <ac:picMk id="11" creationId="{775CBEB5-5F9A-5560-BD43-46E85774DE98}"/>
          </ac:picMkLst>
        </pc:picChg>
      </pc:sldChg>
      <pc:sldChg chg="add del replId">
        <pc:chgData name="SPORTILLO LUCA" userId="S::lsportillo@studenti.uninsubria.it::1d553689-b633-48fb-a6bb-a22400f1ffbb" providerId="AD" clId="Web-{C23AED4B-911D-2BCC-6658-1CFB16F571D3}" dt="2024-09-30T17:54:29.897" v="82"/>
        <pc:sldMkLst>
          <pc:docMk/>
          <pc:sldMk cId="2843997198" sldId="313"/>
        </pc:sldMkLst>
      </pc:sldChg>
      <pc:sldChg chg="addSp delSp modSp add replId">
        <pc:chgData name="SPORTILLO LUCA" userId="S::lsportillo@studenti.uninsubria.it::1d553689-b633-48fb-a6bb-a22400f1ffbb" providerId="AD" clId="Web-{C23AED4B-911D-2BCC-6658-1CFB16F571D3}" dt="2024-10-01T07:17:55.945" v="221"/>
        <pc:sldMkLst>
          <pc:docMk/>
          <pc:sldMk cId="4011697433" sldId="314"/>
        </pc:sldMkLst>
        <pc:spChg chg="mod">
          <ac:chgData name="SPORTILLO LUCA" userId="S::lsportillo@studenti.uninsubria.it::1d553689-b633-48fb-a6bb-a22400f1ffbb" providerId="AD" clId="Web-{C23AED4B-911D-2BCC-6658-1CFB16F571D3}" dt="2024-10-01T07:17:23.084" v="217" actId="1076"/>
          <ac:spMkLst>
            <pc:docMk/>
            <pc:sldMk cId="4011697433" sldId="314"/>
            <ac:spMk id="2" creationId="{49FD6922-911D-C061-C066-978B103DABC7}"/>
          </ac:spMkLst>
        </pc:spChg>
        <pc:spChg chg="mod">
          <ac:chgData name="SPORTILLO LUCA" userId="S::lsportillo@studenti.uninsubria.it::1d553689-b633-48fb-a6bb-a22400f1ffbb" providerId="AD" clId="Web-{C23AED4B-911D-2BCC-6658-1CFB16F571D3}" dt="2024-09-30T18:22:53.604" v="182" actId="1076"/>
          <ac:spMkLst>
            <pc:docMk/>
            <pc:sldMk cId="4011697433" sldId="314"/>
            <ac:spMk id="3" creationId="{CC2780BC-05DC-F27F-CF13-6A4FDE863C1C}"/>
          </ac:spMkLst>
        </pc:spChg>
        <pc:spChg chg="del">
          <ac:chgData name="SPORTILLO LUCA" userId="S::lsportillo@studenti.uninsubria.it::1d553689-b633-48fb-a6bb-a22400f1ffbb" providerId="AD" clId="Web-{C23AED4B-911D-2BCC-6658-1CFB16F571D3}" dt="2024-09-30T18:14:10.038" v="145"/>
          <ac:spMkLst>
            <pc:docMk/>
            <pc:sldMk cId="4011697433" sldId="314"/>
            <ac:spMk id="5" creationId="{8D8EE492-711C-B20F-3C22-3191276CDD93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10-01T07:16:57.505" v="212" actId="1076"/>
          <ac:spMkLst>
            <pc:docMk/>
            <pc:sldMk cId="4011697433" sldId="314"/>
            <ac:spMk id="5" creationId="{E027D404-1950-FA5E-66A4-97CF94CBC1B4}"/>
          </ac:spMkLst>
        </pc:spChg>
        <pc:spChg chg="add mod">
          <ac:chgData name="SPORTILLO LUCA" userId="S::lsportillo@studenti.uninsubria.it::1d553689-b633-48fb-a6bb-a22400f1ffbb" providerId="AD" clId="Web-{C23AED4B-911D-2BCC-6658-1CFB16F571D3}" dt="2024-10-01T07:17:29.694" v="218" actId="1076"/>
          <ac:spMkLst>
            <pc:docMk/>
            <pc:sldMk cId="4011697433" sldId="314"/>
            <ac:spMk id="7" creationId="{27E2F44A-6B3C-A86D-C42A-F9F183AFB5B0}"/>
          </ac:spMkLst>
        </pc:spChg>
        <pc:picChg chg="del">
          <ac:chgData name="SPORTILLO LUCA" userId="S::lsportillo@studenti.uninsubria.it::1d553689-b633-48fb-a6bb-a22400f1ffbb" providerId="AD" clId="Web-{C23AED4B-911D-2BCC-6658-1CFB16F571D3}" dt="2024-09-30T18:14:05.725" v="144"/>
          <ac:picMkLst>
            <pc:docMk/>
            <pc:sldMk cId="4011697433" sldId="314"/>
            <ac:picMk id="6" creationId="{503DEC7F-B8B8-B53A-E467-D366F0B47FE8}"/>
          </ac:picMkLst>
        </pc:picChg>
        <pc:picChg chg="add">
          <ac:chgData name="SPORTILLO LUCA" userId="S::lsportillo@studenti.uninsubria.it::1d553689-b633-48fb-a6bb-a22400f1ffbb" providerId="AD" clId="Web-{C23AED4B-911D-2BCC-6658-1CFB16F571D3}" dt="2024-10-01T07:17:55.945" v="221"/>
          <ac:picMkLst>
            <pc:docMk/>
            <pc:sldMk cId="4011697433" sldId="314"/>
            <ac:picMk id="9" creationId="{D322566E-B3D7-F344-0364-50DBADD6E2BD}"/>
          </ac:picMkLst>
        </pc:picChg>
      </pc:sldChg>
      <pc:sldChg chg="add del replId">
        <pc:chgData name="SPORTILLO LUCA" userId="S::lsportillo@studenti.uninsubria.it::1d553689-b633-48fb-a6bb-a22400f1ffbb" providerId="AD" clId="Web-{C23AED4B-911D-2BCC-6658-1CFB16F571D3}" dt="2024-09-30T18:48:10.042" v="184"/>
        <pc:sldMkLst>
          <pc:docMk/>
          <pc:sldMk cId="2346258691" sldId="315"/>
        </pc:sldMkLst>
      </pc:sldChg>
    </pc:docChg>
  </pc:docChgLst>
  <pc:docChgLst>
    <pc:chgData name="SPORTILLO LUCA" userId="S::lsportillo@studenti.uninsubria.it::1d553689-b633-48fb-a6bb-a22400f1ffbb" providerId="AD" clId="Web-{13C0AAD5-A6C8-737F-06C4-1153F3D862C5}"/>
    <pc:docChg chg="addSld modSld">
      <pc:chgData name="SPORTILLO LUCA" userId="S::lsportillo@studenti.uninsubria.it::1d553689-b633-48fb-a6bb-a22400f1ffbb" providerId="AD" clId="Web-{13C0AAD5-A6C8-737F-06C4-1153F3D862C5}" dt="2024-11-06T15:27:00.071" v="133" actId="20577"/>
      <pc:docMkLst>
        <pc:docMk/>
      </pc:docMkLst>
      <pc:sldChg chg="modSp">
        <pc:chgData name="SPORTILLO LUCA" userId="S::lsportillo@studenti.uninsubria.it::1d553689-b633-48fb-a6bb-a22400f1ffbb" providerId="AD" clId="Web-{13C0AAD5-A6C8-737F-06C4-1153F3D862C5}" dt="2024-11-06T15:01:16.315" v="25" actId="20577"/>
        <pc:sldMkLst>
          <pc:docMk/>
          <pc:sldMk cId="3561565435" sldId="256"/>
        </pc:sldMkLst>
        <pc:spChg chg="mod">
          <ac:chgData name="SPORTILLO LUCA" userId="S::lsportillo@studenti.uninsubria.it::1d553689-b633-48fb-a6bb-a22400f1ffbb" providerId="AD" clId="Web-{13C0AAD5-A6C8-737F-06C4-1153F3D862C5}" dt="2024-11-06T14:59:45.984" v="9" actId="20577"/>
          <ac:spMkLst>
            <pc:docMk/>
            <pc:sldMk cId="3561565435" sldId="256"/>
            <ac:spMk id="2" creationId="{3018AF9E-FC5A-C7E0-7082-FF678E40B78E}"/>
          </ac:spMkLst>
        </pc:spChg>
        <pc:spChg chg="mod">
          <ac:chgData name="SPORTILLO LUCA" userId="S::lsportillo@studenti.uninsubria.it::1d553689-b633-48fb-a6bb-a22400f1ffbb" providerId="AD" clId="Web-{13C0AAD5-A6C8-737F-06C4-1153F3D862C5}" dt="2024-11-06T15:01:16.315" v="25" actId="20577"/>
          <ac:spMkLst>
            <pc:docMk/>
            <pc:sldMk cId="3561565435" sldId="256"/>
            <ac:spMk id="4" creationId="{695BB161-D3A5-FE44-127C-9AF02B0D6D5A}"/>
          </ac:spMkLst>
        </pc:spChg>
        <pc:spChg chg="mod">
          <ac:chgData name="SPORTILLO LUCA" userId="S::lsportillo@studenti.uninsubria.it::1d553689-b633-48fb-a6bb-a22400f1ffbb" providerId="AD" clId="Web-{13C0AAD5-A6C8-737F-06C4-1153F3D862C5}" dt="2024-11-06T15:00:54.298" v="21" actId="20577"/>
          <ac:spMkLst>
            <pc:docMk/>
            <pc:sldMk cId="3561565435" sldId="256"/>
            <ac:spMk id="9" creationId="{45017D73-47B5-5A6C-40F1-F0CFAA3DC7B5}"/>
          </ac:spMkLst>
        </pc:spChg>
      </pc:sldChg>
      <pc:sldChg chg="modSp">
        <pc:chgData name="SPORTILLO LUCA" userId="S::lsportillo@studenti.uninsubria.it::1d553689-b633-48fb-a6bb-a22400f1ffbb" providerId="AD" clId="Web-{13C0AAD5-A6C8-737F-06C4-1153F3D862C5}" dt="2024-11-06T15:26:54.165" v="130" actId="20577"/>
        <pc:sldMkLst>
          <pc:docMk/>
          <pc:sldMk cId="913303669" sldId="265"/>
        </pc:sldMkLst>
        <pc:spChg chg="mod">
          <ac:chgData name="SPORTILLO LUCA" userId="S::lsportillo@studenti.uninsubria.it::1d553689-b633-48fb-a6bb-a22400f1ffbb" providerId="AD" clId="Web-{13C0AAD5-A6C8-737F-06C4-1153F3D862C5}" dt="2024-11-06T15:26:54.165" v="130" actId="20577"/>
          <ac:spMkLst>
            <pc:docMk/>
            <pc:sldMk cId="913303669" sldId="265"/>
            <ac:spMk id="2" creationId="{B1540443-42C2-48DA-B878-AE87E428F973}"/>
          </ac:spMkLst>
        </pc:spChg>
      </pc:sldChg>
      <pc:sldChg chg="modSp">
        <pc:chgData name="SPORTILLO LUCA" userId="S::lsportillo@studenti.uninsubria.it::1d553689-b633-48fb-a6bb-a22400f1ffbb" providerId="AD" clId="Web-{13C0AAD5-A6C8-737F-06C4-1153F3D862C5}" dt="2024-11-06T15:08:13.047" v="55" actId="1076"/>
        <pc:sldMkLst>
          <pc:docMk/>
          <pc:sldMk cId="1915220373" sldId="266"/>
        </pc:sldMkLst>
        <pc:spChg chg="mod">
          <ac:chgData name="SPORTILLO LUCA" userId="S::lsportillo@studenti.uninsubria.it::1d553689-b633-48fb-a6bb-a22400f1ffbb" providerId="AD" clId="Web-{13C0AAD5-A6C8-737F-06C4-1153F3D862C5}" dt="2024-11-06T15:08:13.047" v="55" actId="1076"/>
          <ac:spMkLst>
            <pc:docMk/>
            <pc:sldMk cId="1915220373" sldId="266"/>
            <ac:spMk id="3" creationId="{ABB3C7A6-216B-7F94-8D0B-8ED41EACBCB6}"/>
          </ac:spMkLst>
        </pc:spChg>
      </pc:sldChg>
      <pc:sldChg chg="modSp add replId">
        <pc:chgData name="SPORTILLO LUCA" userId="S::lsportillo@studenti.uninsubria.it::1d553689-b633-48fb-a6bb-a22400f1ffbb" providerId="AD" clId="Web-{13C0AAD5-A6C8-737F-06C4-1153F3D862C5}" dt="2024-11-06T15:27:00.071" v="133" actId="20577"/>
        <pc:sldMkLst>
          <pc:docMk/>
          <pc:sldMk cId="714627070" sldId="315"/>
        </pc:sldMkLst>
        <pc:spChg chg="mod">
          <ac:chgData name="SPORTILLO LUCA" userId="S::lsportillo@studenti.uninsubria.it::1d553689-b633-48fb-a6bb-a22400f1ffbb" providerId="AD" clId="Web-{13C0AAD5-A6C8-737F-06C4-1153F3D862C5}" dt="2024-11-06T15:27:00.071" v="133" actId="20577"/>
          <ac:spMkLst>
            <pc:docMk/>
            <pc:sldMk cId="714627070" sldId="315"/>
            <ac:spMk id="2" creationId="{B1540443-42C2-48DA-B878-AE87E428F973}"/>
          </ac:spMkLst>
        </pc:spChg>
      </pc:sldChg>
    </pc:docChg>
  </pc:docChgLst>
  <pc:docChgLst>
    <pc:chgData name="SPORTILLO LUCA" userId="S::lsportillo@studenti.uninsubria.it::1d553689-b633-48fb-a6bb-a22400f1ffbb" providerId="AD" clId="Web-{767ED8D3-0829-8003-456A-996F65034D87}"/>
    <pc:docChg chg="delSld modSld">
      <pc:chgData name="SPORTILLO LUCA" userId="S::lsportillo@studenti.uninsubria.it::1d553689-b633-48fb-a6bb-a22400f1ffbb" providerId="AD" clId="Web-{767ED8D3-0829-8003-456A-996F65034D87}" dt="2024-11-11T10:03:12.757" v="388" actId="14100"/>
      <pc:docMkLst>
        <pc:docMk/>
      </pc:docMkLst>
      <pc:sldChg chg="addSp delSp modSp">
        <pc:chgData name="SPORTILLO LUCA" userId="S::lsportillo@studenti.uninsubria.it::1d553689-b633-48fb-a6bb-a22400f1ffbb" providerId="AD" clId="Web-{767ED8D3-0829-8003-456A-996F65034D87}" dt="2024-11-11T10:03:12.757" v="388" actId="14100"/>
        <pc:sldMkLst>
          <pc:docMk/>
          <pc:sldMk cId="2984596084" sldId="261"/>
        </pc:sldMkLst>
        <pc:spChg chg="mod">
          <ac:chgData name="SPORTILLO LUCA" userId="S::lsportillo@studenti.uninsubria.it::1d553689-b633-48fb-a6bb-a22400f1ffbb" providerId="AD" clId="Web-{767ED8D3-0829-8003-456A-996F65034D87}" dt="2024-11-06T16:00:48.565" v="148" actId="20577"/>
          <ac:spMkLst>
            <pc:docMk/>
            <pc:sldMk cId="2984596084" sldId="261"/>
            <ac:spMk id="2" creationId="{3249FFB7-955A-E6C2-2F31-A2C86EDB837E}"/>
          </ac:spMkLst>
        </pc:spChg>
        <pc:spChg chg="add mod">
          <ac:chgData name="SPORTILLO LUCA" userId="S::lsportillo@studenti.uninsubria.it::1d553689-b633-48fb-a6bb-a22400f1ffbb" providerId="AD" clId="Web-{767ED8D3-0829-8003-456A-996F65034D87}" dt="2024-11-11T09:59:48.749" v="384" actId="20577"/>
          <ac:spMkLst>
            <pc:docMk/>
            <pc:sldMk cId="2984596084" sldId="261"/>
            <ac:spMk id="4" creationId="{68DC4A65-ED74-F0BA-4792-414E8674C11E}"/>
          </ac:spMkLst>
        </pc:spChg>
        <pc:spChg chg="del">
          <ac:chgData name="SPORTILLO LUCA" userId="S::lsportillo@studenti.uninsubria.it::1d553689-b633-48fb-a6bb-a22400f1ffbb" providerId="AD" clId="Web-{767ED8D3-0829-8003-456A-996F65034D87}" dt="2024-11-06T16:01:24.410" v="172"/>
          <ac:spMkLst>
            <pc:docMk/>
            <pc:sldMk cId="2984596084" sldId="261"/>
            <ac:spMk id="4" creationId="{77660843-4866-3656-04B2-9E12DF6C0263}"/>
          </ac:spMkLst>
        </pc:spChg>
        <pc:spChg chg="del">
          <ac:chgData name="SPORTILLO LUCA" userId="S::lsportillo@studenti.uninsubria.it::1d553689-b633-48fb-a6bb-a22400f1ffbb" providerId="AD" clId="Web-{767ED8D3-0829-8003-456A-996F65034D87}" dt="2024-11-06T16:01:24.410" v="171"/>
          <ac:spMkLst>
            <pc:docMk/>
            <pc:sldMk cId="2984596084" sldId="261"/>
            <ac:spMk id="6" creationId="{F43A261E-C68D-7159-148B-0B714B9B650D}"/>
          </ac:spMkLst>
        </pc:spChg>
        <pc:spChg chg="del">
          <ac:chgData name="SPORTILLO LUCA" userId="S::lsportillo@studenti.uninsubria.it::1d553689-b633-48fb-a6bb-a22400f1ffbb" providerId="AD" clId="Web-{767ED8D3-0829-8003-456A-996F65034D87}" dt="2024-11-06T16:01:24.410" v="170"/>
          <ac:spMkLst>
            <pc:docMk/>
            <pc:sldMk cId="2984596084" sldId="261"/>
            <ac:spMk id="7" creationId="{D469BB9D-D9C6-6968-8779-F2A01BAE858A}"/>
          </ac:spMkLst>
        </pc:spChg>
        <pc:spChg chg="del">
          <ac:chgData name="SPORTILLO LUCA" userId="S::lsportillo@studenti.uninsubria.it::1d553689-b633-48fb-a6bb-a22400f1ffbb" providerId="AD" clId="Web-{767ED8D3-0829-8003-456A-996F65034D87}" dt="2024-11-06T16:01:24.410" v="173"/>
          <ac:spMkLst>
            <pc:docMk/>
            <pc:sldMk cId="2984596084" sldId="261"/>
            <ac:spMk id="8" creationId="{979E27D9-03C7-44E2-9FF8-15D0C8506AF7}"/>
          </ac:spMkLst>
        </pc:spChg>
        <pc:spChg chg="del">
          <ac:chgData name="SPORTILLO LUCA" userId="S::lsportillo@studenti.uninsubria.it::1d553689-b633-48fb-a6bb-a22400f1ffbb" providerId="AD" clId="Web-{767ED8D3-0829-8003-456A-996F65034D87}" dt="2024-11-06T16:01:24.410" v="169"/>
          <ac:spMkLst>
            <pc:docMk/>
            <pc:sldMk cId="2984596084" sldId="261"/>
            <ac:spMk id="13" creationId="{00A1DD73-E5EA-7CA2-C7F4-F6E4B0CF0B44}"/>
          </ac:spMkLst>
        </pc:spChg>
        <pc:spChg chg="del">
          <ac:chgData name="SPORTILLO LUCA" userId="S::lsportillo@studenti.uninsubria.it::1d553689-b633-48fb-a6bb-a22400f1ffbb" providerId="AD" clId="Web-{767ED8D3-0829-8003-456A-996F65034D87}" dt="2024-11-06T16:01:24.410" v="168"/>
          <ac:spMkLst>
            <pc:docMk/>
            <pc:sldMk cId="2984596084" sldId="261"/>
            <ac:spMk id="14" creationId="{01DF82A1-CD79-CF20-87FB-7567DE09DC46}"/>
          </ac:spMkLst>
        </pc:spChg>
        <pc:picChg chg="add mod">
          <ac:chgData name="SPORTILLO LUCA" userId="S::lsportillo@studenti.uninsubria.it::1d553689-b633-48fb-a6bb-a22400f1ffbb" providerId="AD" clId="Web-{767ED8D3-0829-8003-456A-996F65034D87}" dt="2024-11-11T10:03:12.757" v="388" actId="14100"/>
          <ac:picMkLst>
            <pc:docMk/>
            <pc:sldMk cId="2984596084" sldId="261"/>
            <ac:picMk id="6" creationId="{194A4B47-57A2-4919-E181-A376D1C28EFE}"/>
          </ac:picMkLst>
        </pc:picChg>
        <pc:picChg chg="del">
          <ac:chgData name="SPORTILLO LUCA" userId="S::lsportillo@studenti.uninsubria.it::1d553689-b633-48fb-a6bb-a22400f1ffbb" providerId="AD" clId="Web-{767ED8D3-0829-8003-456A-996F65034D87}" dt="2024-11-06T16:01:24.410" v="167"/>
          <ac:picMkLst>
            <pc:docMk/>
            <pc:sldMk cId="2984596084" sldId="261"/>
            <ac:picMk id="15" creationId="{C7A0DD24-A588-8502-C24A-B2C919F7838F}"/>
          </ac:picMkLst>
        </pc:picChg>
        <pc:cxnChg chg="del">
          <ac:chgData name="SPORTILLO LUCA" userId="S::lsportillo@studenti.uninsubria.it::1d553689-b633-48fb-a6bb-a22400f1ffbb" providerId="AD" clId="Web-{767ED8D3-0829-8003-456A-996F65034D87}" dt="2024-11-06T16:01:24.410" v="166"/>
          <ac:cxnSpMkLst>
            <pc:docMk/>
            <pc:sldMk cId="2984596084" sldId="261"/>
            <ac:cxnSpMk id="18" creationId="{70ADB924-A62E-C9C4-7B96-F84DDD0AEB63}"/>
          </ac:cxnSpMkLst>
        </pc:cxnChg>
        <pc:cxnChg chg="del">
          <ac:chgData name="SPORTILLO LUCA" userId="S::lsportillo@studenti.uninsubria.it::1d553689-b633-48fb-a6bb-a22400f1ffbb" providerId="AD" clId="Web-{767ED8D3-0829-8003-456A-996F65034D87}" dt="2024-11-06T16:01:24.410" v="165"/>
          <ac:cxnSpMkLst>
            <pc:docMk/>
            <pc:sldMk cId="2984596084" sldId="261"/>
            <ac:cxnSpMk id="20" creationId="{ABA443C4-9D0F-033A-6159-A6C1DC919480}"/>
          </ac:cxnSpMkLst>
        </pc:cxnChg>
        <pc:cxnChg chg="del">
          <ac:chgData name="SPORTILLO LUCA" userId="S::lsportillo@studenti.uninsubria.it::1d553689-b633-48fb-a6bb-a22400f1ffbb" providerId="AD" clId="Web-{767ED8D3-0829-8003-456A-996F65034D87}" dt="2024-11-06T16:01:24.410" v="164"/>
          <ac:cxnSpMkLst>
            <pc:docMk/>
            <pc:sldMk cId="2984596084" sldId="261"/>
            <ac:cxnSpMk id="22" creationId="{8F389BFA-5E4D-B73E-5F3D-131C9BA6C279}"/>
          </ac:cxnSpMkLst>
        </pc:cxnChg>
      </pc:sldChg>
      <pc:sldChg chg="del">
        <pc:chgData name="SPORTILLO LUCA" userId="S::lsportillo@studenti.uninsubria.it::1d553689-b633-48fb-a6bb-a22400f1ffbb" providerId="AD" clId="Web-{767ED8D3-0829-8003-456A-996F65034D87}" dt="2024-11-06T15:59:38.547" v="137"/>
        <pc:sldMkLst>
          <pc:docMk/>
          <pc:sldMk cId="1768009552" sldId="262"/>
        </pc:sldMkLst>
      </pc:sldChg>
      <pc:sldChg chg="addSp modSp">
        <pc:chgData name="SPORTILLO LUCA" userId="S::lsportillo@studenti.uninsubria.it::1d553689-b633-48fb-a6bb-a22400f1ffbb" providerId="AD" clId="Web-{767ED8D3-0829-8003-456A-996F65034D87}" dt="2024-11-06T15:53:52.317" v="108" actId="14100"/>
        <pc:sldMkLst>
          <pc:docMk/>
          <pc:sldMk cId="913303669" sldId="265"/>
        </pc:sldMkLst>
        <pc:spChg chg="mod">
          <ac:chgData name="SPORTILLO LUCA" userId="S::lsportillo@studenti.uninsubria.it::1d553689-b633-48fb-a6bb-a22400f1ffbb" providerId="AD" clId="Web-{767ED8D3-0829-8003-456A-996F65034D87}" dt="2024-11-06T15:31:29.348" v="52" actId="20577"/>
          <ac:spMkLst>
            <pc:docMk/>
            <pc:sldMk cId="913303669" sldId="265"/>
            <ac:spMk id="2" creationId="{B1540443-42C2-48DA-B878-AE87E428F973}"/>
          </ac:spMkLst>
        </pc:spChg>
        <pc:spChg chg="add mod">
          <ac:chgData name="SPORTILLO LUCA" userId="S::lsportillo@studenti.uninsubria.it::1d553689-b633-48fb-a6bb-a22400f1ffbb" providerId="AD" clId="Web-{767ED8D3-0829-8003-456A-996F65034D87}" dt="2024-11-06T15:31:57.193" v="68" actId="1076"/>
          <ac:spMkLst>
            <pc:docMk/>
            <pc:sldMk cId="913303669" sldId="265"/>
            <ac:spMk id="3" creationId="{DEC84748-7E34-D1A2-FFF5-0EC5D202218D}"/>
          </ac:spMkLst>
        </pc:spChg>
        <pc:picChg chg="add mod">
          <ac:chgData name="SPORTILLO LUCA" userId="S::lsportillo@studenti.uninsubria.it::1d553689-b633-48fb-a6bb-a22400f1ffbb" providerId="AD" clId="Web-{767ED8D3-0829-8003-456A-996F65034D87}" dt="2024-11-06T15:53:52.317" v="108" actId="14100"/>
          <ac:picMkLst>
            <pc:docMk/>
            <pc:sldMk cId="913303669" sldId="265"/>
            <ac:picMk id="4" creationId="{ED53876C-A0D8-DEED-15A7-7AD2240FC076}"/>
          </ac:picMkLst>
        </pc:picChg>
      </pc:sldChg>
      <pc:sldChg chg="addSp delSp modSp">
        <pc:chgData name="SPORTILLO LUCA" userId="S::lsportillo@studenti.uninsubria.it::1d553689-b633-48fb-a6bb-a22400f1ffbb" providerId="AD" clId="Web-{767ED8D3-0829-8003-456A-996F65034D87}" dt="2024-11-11T09:47:50.426" v="303" actId="1076"/>
        <pc:sldMkLst>
          <pc:docMk/>
          <pc:sldMk cId="956900717" sldId="268"/>
        </pc:sldMkLst>
        <pc:spChg chg="del mod">
          <ac:chgData name="SPORTILLO LUCA" userId="S::lsportillo@studenti.uninsubria.it::1d553689-b633-48fb-a6bb-a22400f1ffbb" providerId="AD" clId="Web-{767ED8D3-0829-8003-456A-996F65034D87}" dt="2024-11-06T16:01:39.677" v="177"/>
          <ac:spMkLst>
            <pc:docMk/>
            <pc:sldMk cId="956900717" sldId="268"/>
            <ac:spMk id="3" creationId="{15E48997-3112-D07B-642F-E31AF3D9E2BC}"/>
          </ac:spMkLst>
        </pc:spChg>
        <pc:spChg chg="add del mod">
          <ac:chgData name="SPORTILLO LUCA" userId="S::lsportillo@studenti.uninsubria.it::1d553689-b633-48fb-a6bb-a22400f1ffbb" providerId="AD" clId="Web-{767ED8D3-0829-8003-456A-996F65034D87}" dt="2024-11-06T16:01:46.661" v="178"/>
          <ac:spMkLst>
            <pc:docMk/>
            <pc:sldMk cId="956900717" sldId="268"/>
            <ac:spMk id="4" creationId="{27692B41-A9C5-D406-6F3D-51DE3DC05CBE}"/>
          </ac:spMkLst>
        </pc:spChg>
        <pc:spChg chg="add mod">
          <ac:chgData name="SPORTILLO LUCA" userId="S::lsportillo@studenti.uninsubria.it::1d553689-b633-48fb-a6bb-a22400f1ffbb" providerId="AD" clId="Web-{767ED8D3-0829-8003-456A-996F65034D87}" dt="2024-11-06T16:22:41.486" v="259" actId="20577"/>
          <ac:spMkLst>
            <pc:docMk/>
            <pc:sldMk cId="956900717" sldId="268"/>
            <ac:spMk id="6" creationId="{5BA730D4-DAF7-0332-8BB0-0E454135E473}"/>
          </ac:spMkLst>
        </pc:spChg>
        <pc:spChg chg="mod">
          <ac:chgData name="SPORTILLO LUCA" userId="S::lsportillo@studenti.uninsubria.it::1d553689-b633-48fb-a6bb-a22400f1ffbb" providerId="AD" clId="Web-{767ED8D3-0829-8003-456A-996F65034D87}" dt="2024-11-06T15:57:05.448" v="119" actId="20577"/>
          <ac:spMkLst>
            <pc:docMk/>
            <pc:sldMk cId="956900717" sldId="268"/>
            <ac:spMk id="37" creationId="{C32E5D6D-B31C-D00D-E16E-A2264C77998C}"/>
          </ac:spMkLst>
        </pc:spChg>
        <pc:picChg chg="add del mod">
          <ac:chgData name="SPORTILLO LUCA" userId="S::lsportillo@studenti.uninsubria.it::1d553689-b633-48fb-a6bb-a22400f1ffbb" providerId="AD" clId="Web-{767ED8D3-0829-8003-456A-996F65034D87}" dt="2024-11-11T09:47:11.368" v="298"/>
          <ac:picMkLst>
            <pc:docMk/>
            <pc:sldMk cId="956900717" sldId="268"/>
            <ac:picMk id="2" creationId="{0A445C3D-7ACD-8D93-532E-7EB5FC4AE429}"/>
          </ac:picMkLst>
        </pc:picChg>
        <pc:picChg chg="add mod">
          <ac:chgData name="SPORTILLO LUCA" userId="S::lsportillo@studenti.uninsubria.it::1d553689-b633-48fb-a6bb-a22400f1ffbb" providerId="AD" clId="Web-{767ED8D3-0829-8003-456A-996F65034D87}" dt="2024-11-11T09:47:50.426" v="303" actId="1076"/>
          <ac:picMkLst>
            <pc:docMk/>
            <pc:sldMk cId="956900717" sldId="268"/>
            <ac:picMk id="3" creationId="{94D95C93-D5CD-400E-731D-FEF745BDD96C}"/>
          </ac:picMkLst>
        </pc:picChg>
        <pc:picChg chg="del">
          <ac:chgData name="SPORTILLO LUCA" userId="S::lsportillo@studenti.uninsubria.it::1d553689-b633-48fb-a6bb-a22400f1ffbb" providerId="AD" clId="Web-{767ED8D3-0829-8003-456A-996F65034D87}" dt="2024-11-11T09:46:31.804" v="296"/>
          <ac:picMkLst>
            <pc:docMk/>
            <pc:sldMk cId="956900717" sldId="268"/>
            <ac:picMk id="5" creationId="{29E9B0CA-7D2A-2D84-D226-10CBDCE0F171}"/>
          </ac:picMkLst>
        </pc:picChg>
      </pc:sldChg>
      <pc:sldChg chg="del">
        <pc:chgData name="SPORTILLO LUCA" userId="S::lsportillo@studenti.uninsubria.it::1d553689-b633-48fb-a6bb-a22400f1ffbb" providerId="AD" clId="Web-{767ED8D3-0829-8003-456A-996F65034D87}" dt="2024-11-06T15:57:42.434" v="120"/>
        <pc:sldMkLst>
          <pc:docMk/>
          <pc:sldMk cId="25698659" sldId="270"/>
        </pc:sldMkLst>
      </pc:sldChg>
      <pc:sldChg chg="modSp del">
        <pc:chgData name="SPORTILLO LUCA" userId="S::lsportillo@studenti.uninsubria.it::1d553689-b633-48fb-a6bb-a22400f1ffbb" providerId="AD" clId="Web-{767ED8D3-0829-8003-456A-996F65034D87}" dt="2024-11-06T15:56:50.666" v="112"/>
        <pc:sldMkLst>
          <pc:docMk/>
          <pc:sldMk cId="1902354122" sldId="271"/>
        </pc:sldMkLst>
        <pc:spChg chg="mod">
          <ac:chgData name="SPORTILLO LUCA" userId="S::lsportillo@studenti.uninsubria.it::1d553689-b633-48fb-a6bb-a22400f1ffbb" providerId="AD" clId="Web-{767ED8D3-0829-8003-456A-996F65034D87}" dt="2024-11-06T15:56:43.963" v="111" actId="20577"/>
          <ac:spMkLst>
            <pc:docMk/>
            <pc:sldMk cId="1902354122" sldId="271"/>
            <ac:spMk id="11" creationId="{F17DAEA2-5B10-21E2-2ED6-F60C270D6BAA}"/>
          </ac:spMkLst>
        </pc:spChg>
      </pc:sldChg>
      <pc:sldChg chg="del">
        <pc:chgData name="SPORTILLO LUCA" userId="S::lsportillo@studenti.uninsubria.it::1d553689-b633-48fb-a6bb-a22400f1ffbb" providerId="AD" clId="Web-{767ED8D3-0829-8003-456A-996F65034D87}" dt="2024-11-06T16:01:14.410" v="156"/>
        <pc:sldMkLst>
          <pc:docMk/>
          <pc:sldMk cId="3976372638" sldId="272"/>
        </pc:sldMkLst>
      </pc:sldChg>
      <pc:sldChg chg="addSp delSp modSp">
        <pc:chgData name="SPORTILLO LUCA" userId="S::lsportillo@studenti.uninsubria.it::1d553689-b633-48fb-a6bb-a22400f1ffbb" providerId="AD" clId="Web-{767ED8D3-0829-8003-456A-996F65034D87}" dt="2024-11-06T16:25:34.523" v="294" actId="20577"/>
        <pc:sldMkLst>
          <pc:docMk/>
          <pc:sldMk cId="1430526342" sldId="279"/>
        </pc:sldMkLst>
        <pc:spChg chg="mod">
          <ac:chgData name="SPORTILLO LUCA" userId="S::lsportillo@studenti.uninsubria.it::1d553689-b633-48fb-a6bb-a22400f1ffbb" providerId="AD" clId="Web-{767ED8D3-0829-8003-456A-996F65034D87}" dt="2024-11-06T15:58:33.670" v="125" actId="20577"/>
          <ac:spMkLst>
            <pc:docMk/>
            <pc:sldMk cId="1430526342" sldId="279"/>
            <ac:spMk id="2" creationId="{4A451328-C43E-D83E-DABA-05DC7376C47F}"/>
          </ac:spMkLst>
        </pc:spChg>
        <pc:spChg chg="add mod">
          <ac:chgData name="SPORTILLO LUCA" userId="S::lsportillo@studenti.uninsubria.it::1d553689-b633-48fb-a6bb-a22400f1ffbb" providerId="AD" clId="Web-{767ED8D3-0829-8003-456A-996F65034D87}" dt="2024-11-06T16:25:34.523" v="294" actId="20577"/>
          <ac:spMkLst>
            <pc:docMk/>
            <pc:sldMk cId="1430526342" sldId="279"/>
            <ac:spMk id="3" creationId="{91EAABC6-A40A-8834-81EA-C0DAFBA9D9F6}"/>
          </ac:spMkLst>
        </pc:spChg>
        <pc:picChg chg="del">
          <ac:chgData name="SPORTILLO LUCA" userId="S::lsportillo@studenti.uninsubria.it::1d553689-b633-48fb-a6bb-a22400f1ffbb" providerId="AD" clId="Web-{767ED8D3-0829-8003-456A-996F65034D87}" dt="2024-11-06T16:01:31.692" v="175"/>
          <ac:picMkLst>
            <pc:docMk/>
            <pc:sldMk cId="1430526342" sldId="279"/>
            <ac:picMk id="7" creationId="{A737A6B7-A571-E231-D86A-9B1824BA6FCF}"/>
          </ac:picMkLst>
        </pc:picChg>
        <pc:picChg chg="del">
          <ac:chgData name="SPORTILLO LUCA" userId="S::lsportillo@studenti.uninsubria.it::1d553689-b633-48fb-a6bb-a22400f1ffbb" providerId="AD" clId="Web-{767ED8D3-0829-8003-456A-996F65034D87}" dt="2024-11-06T16:01:31.692" v="174"/>
          <ac:picMkLst>
            <pc:docMk/>
            <pc:sldMk cId="1430526342" sldId="279"/>
            <ac:picMk id="8" creationId="{20ABB47F-8294-F39A-146C-852C07F86CC9}"/>
          </ac:picMkLst>
        </pc:picChg>
      </pc:sldChg>
      <pc:sldChg chg="del">
        <pc:chgData name="SPORTILLO LUCA" userId="S::lsportillo@studenti.uninsubria.it::1d553689-b633-48fb-a6bb-a22400f1ffbb" providerId="AD" clId="Web-{767ED8D3-0829-8003-456A-996F65034D87}" dt="2024-11-06T15:59:53.470" v="140"/>
        <pc:sldMkLst>
          <pc:docMk/>
          <pc:sldMk cId="851450042" sldId="284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49.938" v="139"/>
        <pc:sldMkLst>
          <pc:docMk/>
          <pc:sldMk cId="3558063568" sldId="285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49.938" v="138"/>
        <pc:sldMkLst>
          <pc:docMk/>
          <pc:sldMk cId="3798305894" sldId="286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38.516" v="136"/>
        <pc:sldMkLst>
          <pc:docMk/>
          <pc:sldMk cId="1591525517" sldId="289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38.516" v="135"/>
        <pc:sldMkLst>
          <pc:docMk/>
          <pc:sldMk cId="3345381726" sldId="290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38.516" v="134"/>
        <pc:sldMkLst>
          <pc:docMk/>
          <pc:sldMk cId="3396972688" sldId="291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38.516" v="133"/>
        <pc:sldMkLst>
          <pc:docMk/>
          <pc:sldMk cId="1464252196" sldId="292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24.453" v="132"/>
        <pc:sldMkLst>
          <pc:docMk/>
          <pc:sldMk cId="3864287690" sldId="293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24.453" v="128"/>
        <pc:sldMkLst>
          <pc:docMk/>
          <pc:sldMk cId="3179761789" sldId="294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26" v="163"/>
        <pc:sldMkLst>
          <pc:docMk/>
          <pc:sldMk cId="2213179894" sldId="295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26" v="162"/>
        <pc:sldMkLst>
          <pc:docMk/>
          <pc:sldMk cId="331816484" sldId="296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26" v="161"/>
        <pc:sldMkLst>
          <pc:docMk/>
          <pc:sldMk cId="1645319910" sldId="297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26" v="160"/>
        <pc:sldMkLst>
          <pc:docMk/>
          <pc:sldMk cId="3176317328" sldId="298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10" v="155"/>
        <pc:sldMkLst>
          <pc:docMk/>
          <pc:sldMk cId="4185438267" sldId="299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394" v="154"/>
        <pc:sldMkLst>
          <pc:docMk/>
          <pc:sldMk cId="424880879" sldId="300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379" v="153"/>
        <pc:sldMkLst>
          <pc:docMk/>
          <pc:sldMk cId="984187438" sldId="302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379" v="152"/>
        <pc:sldMkLst>
          <pc:docMk/>
          <pc:sldMk cId="3005591930" sldId="303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363" v="151"/>
        <pc:sldMkLst>
          <pc:docMk/>
          <pc:sldMk cId="1118555629" sldId="304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363" v="150"/>
        <pc:sldMkLst>
          <pc:docMk/>
          <pc:sldMk cId="4061447895" sldId="305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348" v="149"/>
        <pc:sldMkLst>
          <pc:docMk/>
          <pc:sldMk cId="2292059623" sldId="306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24.437" v="126"/>
        <pc:sldMkLst>
          <pc:docMk/>
          <pc:sldMk cId="1246235842" sldId="307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24.453" v="127"/>
        <pc:sldMkLst>
          <pc:docMk/>
          <pc:sldMk cId="1006751439" sldId="308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24.453" v="131"/>
        <pc:sldMkLst>
          <pc:docMk/>
          <pc:sldMk cId="1582533526" sldId="309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24.453" v="129"/>
        <pc:sldMkLst>
          <pc:docMk/>
          <pc:sldMk cId="1741724571" sldId="310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26" v="159"/>
        <pc:sldMkLst>
          <pc:docMk/>
          <pc:sldMk cId="3972932417" sldId="311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5:59:24.453" v="130"/>
        <pc:sldMkLst>
          <pc:docMk/>
          <pc:sldMk cId="2132852955" sldId="312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26" v="158"/>
        <pc:sldMkLst>
          <pc:docMk/>
          <pc:sldMk cId="1823980013" sldId="313"/>
        </pc:sldMkLst>
      </pc:sldChg>
      <pc:sldChg chg="del">
        <pc:chgData name="SPORTILLO LUCA" userId="S::lsportillo@studenti.uninsubria.it::1d553689-b633-48fb-a6bb-a22400f1ffbb" providerId="AD" clId="Web-{767ED8D3-0829-8003-456A-996F65034D87}" dt="2024-11-06T16:01:14.426" v="157"/>
        <pc:sldMkLst>
          <pc:docMk/>
          <pc:sldMk cId="4011697433" sldId="314"/>
        </pc:sldMkLst>
      </pc:sldChg>
      <pc:sldChg chg="addSp modSp">
        <pc:chgData name="SPORTILLO LUCA" userId="S::lsportillo@studenti.uninsubria.it::1d553689-b633-48fb-a6bb-a22400f1ffbb" providerId="AD" clId="Web-{767ED8D3-0829-8003-456A-996F65034D87}" dt="2024-11-06T15:41:28.041" v="103" actId="14100"/>
        <pc:sldMkLst>
          <pc:docMk/>
          <pc:sldMk cId="714627070" sldId="315"/>
        </pc:sldMkLst>
        <pc:spChg chg="mod">
          <ac:chgData name="SPORTILLO LUCA" userId="S::lsportillo@studenti.uninsubria.it::1d553689-b633-48fb-a6bb-a22400f1ffbb" providerId="AD" clId="Web-{767ED8D3-0829-8003-456A-996F65034D87}" dt="2024-11-06T15:38:45.473" v="86" actId="1076"/>
          <ac:spMkLst>
            <pc:docMk/>
            <pc:sldMk cId="714627070" sldId="315"/>
            <ac:spMk id="2" creationId="{B1540443-42C2-48DA-B878-AE87E428F973}"/>
          </ac:spMkLst>
        </pc:spChg>
        <pc:spChg chg="add mod">
          <ac:chgData name="SPORTILLO LUCA" userId="S::lsportillo@studenti.uninsubria.it::1d553689-b633-48fb-a6bb-a22400f1ffbb" providerId="AD" clId="Web-{767ED8D3-0829-8003-456A-996F65034D87}" dt="2024-11-06T15:38:22.472" v="82" actId="1076"/>
          <ac:spMkLst>
            <pc:docMk/>
            <pc:sldMk cId="714627070" sldId="315"/>
            <ac:spMk id="3" creationId="{37314DCC-0CF9-5B0D-6E4C-BD70EB0586D9}"/>
          </ac:spMkLst>
        </pc:spChg>
        <pc:spChg chg="add mod">
          <ac:chgData name="SPORTILLO LUCA" userId="S::lsportillo@studenti.uninsubria.it::1d553689-b633-48fb-a6bb-a22400f1ffbb" providerId="AD" clId="Web-{767ED8D3-0829-8003-456A-996F65034D87}" dt="2024-11-06T15:38:14.596" v="80" actId="1076"/>
          <ac:spMkLst>
            <pc:docMk/>
            <pc:sldMk cId="714627070" sldId="315"/>
            <ac:spMk id="4" creationId="{101B5ED0-111A-01FB-F985-0F40ED25469C}"/>
          </ac:spMkLst>
        </pc:spChg>
        <pc:picChg chg="add mod">
          <ac:chgData name="SPORTILLO LUCA" userId="S::lsportillo@studenti.uninsubria.it::1d553689-b633-48fb-a6bb-a22400f1ffbb" providerId="AD" clId="Web-{767ED8D3-0829-8003-456A-996F65034D87}" dt="2024-11-06T15:38:51.051" v="87" actId="1076"/>
          <ac:picMkLst>
            <pc:docMk/>
            <pc:sldMk cId="714627070" sldId="315"/>
            <ac:picMk id="8" creationId="{7907963E-C321-D764-8579-8B0341516D81}"/>
          </ac:picMkLst>
        </pc:picChg>
        <pc:picChg chg="add mod modCrop">
          <ac:chgData name="SPORTILLO LUCA" userId="S::lsportillo@studenti.uninsubria.it::1d553689-b633-48fb-a6bb-a22400f1ffbb" providerId="AD" clId="Web-{767ED8D3-0829-8003-456A-996F65034D87}" dt="2024-11-06T15:40:29.257" v="93" actId="1076"/>
          <ac:picMkLst>
            <pc:docMk/>
            <pc:sldMk cId="714627070" sldId="315"/>
            <ac:picMk id="9" creationId="{83234852-6972-CE04-CF85-62460690D0BF}"/>
          </ac:picMkLst>
        </pc:picChg>
        <pc:cxnChg chg="add mod">
          <ac:chgData name="SPORTILLO LUCA" userId="S::lsportillo@studenti.uninsubria.it::1d553689-b633-48fb-a6bb-a22400f1ffbb" providerId="AD" clId="Web-{767ED8D3-0829-8003-456A-996F65034D87}" dt="2024-11-06T15:41:28.041" v="103" actId="14100"/>
          <ac:cxnSpMkLst>
            <pc:docMk/>
            <pc:sldMk cId="714627070" sldId="315"/>
            <ac:cxnSpMk id="6" creationId="{5615A938-6B8B-EE74-C8D0-076E75305551}"/>
          </ac:cxnSpMkLst>
        </pc:cxnChg>
        <pc:cxnChg chg="add mod">
          <ac:chgData name="SPORTILLO LUCA" userId="S::lsportillo@studenti.uninsubria.it::1d553689-b633-48fb-a6bb-a22400f1ffbb" providerId="AD" clId="Web-{767ED8D3-0829-8003-456A-996F65034D87}" dt="2024-11-06T15:41:07.727" v="100" actId="1076"/>
          <ac:cxnSpMkLst>
            <pc:docMk/>
            <pc:sldMk cId="714627070" sldId="315"/>
            <ac:cxnSpMk id="10" creationId="{D0967FF4-2970-BF6B-6430-ACDA9EC702F9}"/>
          </ac:cxnSpMkLst>
        </pc:cxnChg>
        <pc:cxnChg chg="add mod">
          <ac:chgData name="SPORTILLO LUCA" userId="S::lsportillo@studenti.uninsubria.it::1d553689-b633-48fb-a6bb-a22400f1ffbb" providerId="AD" clId="Web-{767ED8D3-0829-8003-456A-996F65034D87}" dt="2024-11-06T15:40:50.383" v="97" actId="14100"/>
          <ac:cxnSpMkLst>
            <pc:docMk/>
            <pc:sldMk cId="714627070" sldId="315"/>
            <ac:cxnSpMk id="12" creationId="{120DD7B7-DD72-61C7-9766-2D79007790B0}"/>
          </ac:cxnSpMkLst>
        </pc:cxnChg>
      </pc:sldChg>
    </pc:docChg>
  </pc:docChgLst>
  <pc:docChgLst>
    <pc:chgData name="SPORTILLO LUCA" userId="S::lsportillo@studenti.uninsubria.it::1d553689-b633-48fb-a6bb-a22400f1ffbb" providerId="AD" clId="Web-{9726C4FB-C18C-3359-7DA6-56408D5FC0F9}"/>
    <pc:docChg chg="addSld delSld modSld sldOrd">
      <pc:chgData name="SPORTILLO LUCA" userId="S::lsportillo@studenti.uninsubria.it::1d553689-b633-48fb-a6bb-a22400f1ffbb" providerId="AD" clId="Web-{9726C4FB-C18C-3359-7DA6-56408D5FC0F9}" dt="2024-09-10T13:54:22.683" v="2149" actId="20577"/>
      <pc:docMkLst>
        <pc:docMk/>
      </pc:docMkLst>
      <pc:sldChg chg="addSp modSp">
        <pc:chgData name="SPORTILLO LUCA" userId="S::lsportillo@studenti.uninsubria.it::1d553689-b633-48fb-a6bb-a22400f1ffbb" providerId="AD" clId="Web-{9726C4FB-C18C-3359-7DA6-56408D5FC0F9}" dt="2024-09-10T09:55:01.868" v="79" actId="1076"/>
        <pc:sldMkLst>
          <pc:docMk/>
          <pc:sldMk cId="3561565435" sldId="256"/>
        </pc:sldMkLst>
        <pc:spChg chg="mod">
          <ac:chgData name="SPORTILLO LUCA" userId="S::lsportillo@studenti.uninsubria.it::1d553689-b633-48fb-a6bb-a22400f1ffbb" providerId="AD" clId="Web-{9726C4FB-C18C-3359-7DA6-56408D5FC0F9}" dt="2024-09-10T09:52:39.190" v="50" actId="14100"/>
          <ac:spMkLst>
            <pc:docMk/>
            <pc:sldMk cId="3561565435" sldId="256"/>
            <ac:spMk id="2" creationId="{3018AF9E-FC5A-C7E0-7082-FF678E40B78E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09:54:52.086" v="78" actId="1076"/>
          <ac:spMkLst>
            <pc:docMk/>
            <pc:sldMk cId="3561565435" sldId="256"/>
            <ac:spMk id="3" creationId="{F2782DA5-3163-7E7C-AA82-503B30EAE488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09:54:20.726" v="72" actId="1076"/>
          <ac:spMkLst>
            <pc:docMk/>
            <pc:sldMk cId="3561565435" sldId="256"/>
            <ac:spMk id="4" creationId="{695BB161-D3A5-FE44-127C-9AF02B0D6D5A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09:53:46.693" v="67" actId="1076"/>
          <ac:spMkLst>
            <pc:docMk/>
            <pc:sldMk cId="3561565435" sldId="256"/>
            <ac:spMk id="6" creationId="{E6AEAFC9-CE67-74C0-915D-67BCEBCC61F7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09:55:01.868" v="79" actId="1076"/>
          <ac:spMkLst>
            <pc:docMk/>
            <pc:sldMk cId="3561565435" sldId="256"/>
            <ac:spMk id="7" creationId="{FB994669-B884-381F-9930-030D8CCC0B34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09:53:30.473" v="65" actId="1076"/>
          <ac:spMkLst>
            <pc:docMk/>
            <pc:sldMk cId="3561565435" sldId="256"/>
            <ac:spMk id="9" creationId="{45017D73-47B5-5A6C-40F1-F0CFAA3DC7B5}"/>
          </ac:spMkLst>
        </pc:spChg>
        <pc:picChg chg="mod">
          <ac:chgData name="SPORTILLO LUCA" userId="S::lsportillo@studenti.uninsubria.it::1d553689-b633-48fb-a6bb-a22400f1ffbb" providerId="AD" clId="Web-{9726C4FB-C18C-3359-7DA6-56408D5FC0F9}" dt="2024-09-10T09:54:37.867" v="76" actId="1076"/>
          <ac:picMkLst>
            <pc:docMk/>
            <pc:sldMk cId="3561565435" sldId="256"/>
            <ac:picMk id="5" creationId="{62612126-D960-FC52-2E48-BF29189FB4E6}"/>
          </ac:picMkLst>
        </pc:picChg>
      </pc:sldChg>
      <pc:sldChg chg="addSp delSp modSp ord">
        <pc:chgData name="SPORTILLO LUCA" userId="S::lsportillo@studenti.uninsubria.it::1d553689-b633-48fb-a6bb-a22400f1ffbb" providerId="AD" clId="Web-{9726C4FB-C18C-3359-7DA6-56408D5FC0F9}" dt="2024-09-10T13:04:57.988" v="1631" actId="20577"/>
        <pc:sldMkLst>
          <pc:docMk/>
          <pc:sldMk cId="2984596084" sldId="261"/>
        </pc:sldMkLst>
        <pc:spChg chg="mod">
          <ac:chgData name="SPORTILLO LUCA" userId="S::lsportillo@studenti.uninsubria.it::1d553689-b633-48fb-a6bb-a22400f1ffbb" providerId="AD" clId="Web-{9726C4FB-C18C-3359-7DA6-56408D5FC0F9}" dt="2024-09-10T12:58:12.386" v="1522" actId="1076"/>
          <ac:spMkLst>
            <pc:docMk/>
            <pc:sldMk cId="2984596084" sldId="261"/>
            <ac:spMk id="2" creationId="{3249FFB7-955A-E6C2-2F31-A2C86EDB837E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57:59.558" v="1521"/>
          <ac:spMkLst>
            <pc:docMk/>
            <pc:sldMk cId="2984596084" sldId="261"/>
            <ac:spMk id="3" creationId="{C9A7A8D2-ACE6-89FC-BD5D-C4EDB4E83E27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2:59:56.357" v="1554" actId="1076"/>
          <ac:spMkLst>
            <pc:docMk/>
            <pc:sldMk cId="2984596084" sldId="261"/>
            <ac:spMk id="4" creationId="{77660843-4866-3656-04B2-9E12DF6C0263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04:57.988" v="1631" actId="20577"/>
          <ac:spMkLst>
            <pc:docMk/>
            <pc:sldMk cId="2984596084" sldId="261"/>
            <ac:spMk id="6" creationId="{F43A261E-C68D-7159-148B-0B714B9B650D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04:48.569" v="1627" actId="20577"/>
          <ac:spMkLst>
            <pc:docMk/>
            <pc:sldMk cId="2984596084" sldId="261"/>
            <ac:spMk id="7" creationId="{D469BB9D-D9C6-6968-8779-F2A01BAE858A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57:59.370" v="1520"/>
          <ac:spMkLst>
            <pc:docMk/>
            <pc:sldMk cId="2984596084" sldId="261"/>
            <ac:spMk id="11" creationId="{95ABBA11-AFDB-592B-ECC3-1C7E5932937B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04:53.691" v="1628" actId="20577"/>
          <ac:spMkLst>
            <pc:docMk/>
            <pc:sldMk cId="2984596084" sldId="261"/>
            <ac:spMk id="13" creationId="{00A1DD73-E5EA-7CA2-C7F4-F6E4B0CF0B44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03:43.361" v="1612" actId="1076"/>
          <ac:spMkLst>
            <pc:docMk/>
            <pc:sldMk cId="2984596084" sldId="261"/>
            <ac:spMk id="14" creationId="{01DF82A1-CD79-CF20-87FB-7567DE09DC46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57:53.932" v="1519"/>
          <ac:spMkLst>
            <pc:docMk/>
            <pc:sldMk cId="2984596084" sldId="261"/>
            <ac:spMk id="17" creationId="{5DC757F4-EB3F-BC2B-F1AC-F380FF362240}"/>
          </ac:spMkLst>
        </pc:spChg>
        <pc:picChg chg="del">
          <ac:chgData name="SPORTILLO LUCA" userId="S::lsportillo@studenti.uninsubria.it::1d553689-b633-48fb-a6bb-a22400f1ffbb" providerId="AD" clId="Web-{9726C4FB-C18C-3359-7DA6-56408D5FC0F9}" dt="2024-09-10T12:57:52.198" v="1518"/>
          <ac:picMkLst>
            <pc:docMk/>
            <pc:sldMk cId="2984596084" sldId="261"/>
            <ac:picMk id="9" creationId="{A1AAFC92-48CA-163D-129F-BC9F8F73AEF1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3:03:53.612" v="1615"/>
          <ac:picMkLst>
            <pc:docMk/>
            <pc:sldMk cId="2984596084" sldId="261"/>
            <ac:picMk id="15" creationId="{C7A0DD24-A588-8502-C24A-B2C919F7838F}"/>
          </ac:picMkLst>
        </pc:picChg>
        <pc:cxnChg chg="add mod">
          <ac:chgData name="SPORTILLO LUCA" userId="S::lsportillo@studenti.uninsubria.it::1d553689-b633-48fb-a6bb-a22400f1ffbb" providerId="AD" clId="Web-{9726C4FB-C18C-3359-7DA6-56408D5FC0F9}" dt="2024-09-10T13:04:17.050" v="1618" actId="14100"/>
          <ac:cxnSpMkLst>
            <pc:docMk/>
            <pc:sldMk cId="2984596084" sldId="261"/>
            <ac:cxnSpMk id="18" creationId="{70ADB924-A62E-C9C4-7B96-F84DDD0AEB63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3:04:25.894" v="1621" actId="14100"/>
          <ac:cxnSpMkLst>
            <pc:docMk/>
            <pc:sldMk cId="2984596084" sldId="261"/>
            <ac:cxnSpMk id="20" creationId="{ABA443C4-9D0F-033A-6159-A6C1DC919480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3:04:36.816" v="1625" actId="14100"/>
          <ac:cxnSpMkLst>
            <pc:docMk/>
            <pc:sldMk cId="2984596084" sldId="261"/>
            <ac:cxnSpMk id="22" creationId="{8F389BFA-5E4D-B73E-5F3D-131C9BA6C279}"/>
          </ac:cxnSpMkLst>
        </pc:cxnChg>
      </pc:sldChg>
      <pc:sldChg chg="addSp delSp modSp ord">
        <pc:chgData name="SPORTILLO LUCA" userId="S::lsportillo@studenti.uninsubria.it::1d553689-b633-48fb-a6bb-a22400f1ffbb" providerId="AD" clId="Web-{9726C4FB-C18C-3359-7DA6-56408D5FC0F9}" dt="2024-09-10T12:18:00.716" v="1014" actId="1076"/>
        <pc:sldMkLst>
          <pc:docMk/>
          <pc:sldMk cId="1768009552" sldId="262"/>
        </pc:sldMkLst>
        <pc:spChg chg="mod">
          <ac:chgData name="SPORTILLO LUCA" userId="S::lsportillo@studenti.uninsubria.it::1d553689-b633-48fb-a6bb-a22400f1ffbb" providerId="AD" clId="Web-{9726C4FB-C18C-3359-7DA6-56408D5FC0F9}" dt="2024-09-10T12:18:00.716" v="1014" actId="1076"/>
          <ac:spMkLst>
            <pc:docMk/>
            <pc:sldMk cId="1768009552" sldId="262"/>
            <ac:spMk id="2" creationId="{0262F184-1409-72B7-9579-8C405E909127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11:10.739" v="972"/>
          <ac:spMkLst>
            <pc:docMk/>
            <pc:sldMk cId="1768009552" sldId="262"/>
            <ac:spMk id="3" creationId="{C0ED3BE0-A606-F406-6340-1379D50A05B0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2:11:13.771" v="973"/>
          <ac:spMkLst>
            <pc:docMk/>
            <pc:sldMk cId="1768009552" sldId="262"/>
            <ac:spMk id="6" creationId="{1B220622-6EE5-A24B-46A6-9F6460503ABD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2:16:24.199" v="1001" actId="20577"/>
          <ac:spMkLst>
            <pc:docMk/>
            <pc:sldMk cId="1768009552" sldId="262"/>
            <ac:spMk id="7" creationId="{74DD9686-2D07-D040-E2D8-D34F2ACB019A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08.090" v="1006"/>
          <ac:spMkLst>
            <pc:docMk/>
            <pc:sldMk cId="1768009552" sldId="262"/>
            <ac:spMk id="13" creationId="{68D36669-96E0-B2BE-1771-53B87DF98E03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08.090" v="1006"/>
          <ac:spMkLst>
            <pc:docMk/>
            <pc:sldMk cId="1768009552" sldId="262"/>
            <ac:spMk id="14" creationId="{AF1B9D1B-517B-A37A-14C9-6701974A91F9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08.090" v="1006"/>
          <ac:spMkLst>
            <pc:docMk/>
            <pc:sldMk cId="1768009552" sldId="262"/>
            <ac:spMk id="15" creationId="{8AF68C05-A98C-FA71-48F0-1258301E5B0A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08.090" v="1006"/>
          <ac:spMkLst>
            <pc:docMk/>
            <pc:sldMk cId="1768009552" sldId="262"/>
            <ac:spMk id="16" creationId="{7B00FD27-3C3A-28C3-B692-0A08DE19CA0D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08.090" v="1006"/>
          <ac:spMkLst>
            <pc:docMk/>
            <pc:sldMk cId="1768009552" sldId="262"/>
            <ac:spMk id="17" creationId="{0402953C-88A3-2FEA-9C91-A5F239C84176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12.653" v="1007"/>
          <ac:spMkLst>
            <pc:docMk/>
            <pc:sldMk cId="1768009552" sldId="262"/>
            <ac:spMk id="30" creationId="{3407EFD9-08A4-A480-0A2A-6DA8F6A5EDD6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12.653" v="1007"/>
          <ac:spMkLst>
            <pc:docMk/>
            <pc:sldMk cId="1768009552" sldId="262"/>
            <ac:spMk id="32" creationId="{FC812952-C04C-54C1-49DB-D49A24FA69C8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12.653" v="1007"/>
          <ac:spMkLst>
            <pc:docMk/>
            <pc:sldMk cId="1768009552" sldId="262"/>
            <ac:spMk id="33" creationId="{77FB9DB3-95EC-7688-E286-517AB69F74A4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12.653" v="1007"/>
          <ac:spMkLst>
            <pc:docMk/>
            <pc:sldMk cId="1768009552" sldId="262"/>
            <ac:spMk id="34" creationId="{690BD7D5-5949-D59C-C3F9-F5A105B0A18F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2:17:12.653" v="1007"/>
          <ac:spMkLst>
            <pc:docMk/>
            <pc:sldMk cId="1768009552" sldId="262"/>
            <ac:spMk id="35" creationId="{C940DEA9-D418-B85E-5366-0C6677D5A015}"/>
          </ac:spMkLst>
        </pc:spChg>
        <pc:grpChg chg="add mod">
          <ac:chgData name="SPORTILLO LUCA" userId="S::lsportillo@studenti.uninsubria.it::1d553689-b633-48fb-a6bb-a22400f1ffbb" providerId="AD" clId="Web-{9726C4FB-C18C-3359-7DA6-56408D5FC0F9}" dt="2024-09-10T12:17:36.249" v="1011" actId="1076"/>
          <ac:grpSpMkLst>
            <pc:docMk/>
            <pc:sldMk cId="1768009552" sldId="262"/>
            <ac:grpSpMk id="11" creationId="{704E6405-9888-5BE9-650F-7295866C9397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2:17:08.090" v="1006"/>
          <ac:grpSpMkLst>
            <pc:docMk/>
            <pc:sldMk cId="1768009552" sldId="262"/>
            <ac:grpSpMk id="12" creationId="{F20A92C4-ABBF-6379-081B-883F2195AA98}"/>
          </ac:grpSpMkLst>
        </pc:grpChg>
        <pc:grpChg chg="add del mod">
          <ac:chgData name="SPORTILLO LUCA" userId="S::lsportillo@studenti.uninsubria.it::1d553689-b633-48fb-a6bb-a22400f1ffbb" providerId="AD" clId="Web-{9726C4FB-C18C-3359-7DA6-56408D5FC0F9}" dt="2024-09-10T12:17:19.684" v="1009"/>
          <ac:grpSpMkLst>
            <pc:docMk/>
            <pc:sldMk cId="1768009552" sldId="262"/>
            <ac:grpSpMk id="26" creationId="{6758B3C2-EAAC-F28C-6D9A-1DD4B6ACA0C1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2:17:12.653" v="1007"/>
          <ac:grpSpMkLst>
            <pc:docMk/>
            <pc:sldMk cId="1768009552" sldId="262"/>
            <ac:grpSpMk id="28" creationId="{16F40C7B-0D3F-7662-EEEE-43A77B4BF6B2}"/>
          </ac:grpSpMkLst>
        </pc:grpChg>
        <pc:picChg chg="add mod">
          <ac:chgData name="SPORTILLO LUCA" userId="S::lsportillo@studenti.uninsubria.it::1d553689-b633-48fb-a6bb-a22400f1ffbb" providerId="AD" clId="Web-{9726C4FB-C18C-3359-7DA6-56408D5FC0F9}" dt="2024-09-10T12:17:42.669" v="1012" actId="1076"/>
          <ac:picMkLst>
            <pc:docMk/>
            <pc:sldMk cId="1768009552" sldId="262"/>
            <ac:picMk id="8" creationId="{BF4441A4-143B-325E-F0D5-223DEF0CA4F2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2:17:46.544" v="1013" actId="1076"/>
          <ac:picMkLst>
            <pc:docMk/>
            <pc:sldMk cId="1768009552" sldId="262"/>
            <ac:picMk id="9" creationId="{A0AC43B3-1004-0231-B531-EA68956FE092}"/>
          </ac:picMkLst>
        </pc:picChg>
        <pc:picChg chg="add del mod">
          <ac:chgData name="SPORTILLO LUCA" userId="S::lsportillo@studenti.uninsubria.it::1d553689-b633-48fb-a6bb-a22400f1ffbb" providerId="AD" clId="Web-{9726C4FB-C18C-3359-7DA6-56408D5FC0F9}" dt="2024-09-10T12:16:58.278" v="1005"/>
          <ac:picMkLst>
            <pc:docMk/>
            <pc:sldMk cId="1768009552" sldId="262"/>
            <ac:picMk id="10" creationId="{3D25E53C-C931-D047-CB0A-38B3428EBE50}"/>
          </ac:picMkLst>
        </pc:picChg>
        <pc:picChg chg="add">
          <ac:chgData name="SPORTILLO LUCA" userId="S::lsportillo@studenti.uninsubria.it::1d553689-b633-48fb-a6bb-a22400f1ffbb" providerId="AD" clId="Web-{9726C4FB-C18C-3359-7DA6-56408D5FC0F9}" dt="2024-09-10T12:17:08.090" v="1006"/>
          <ac:picMkLst>
            <pc:docMk/>
            <pc:sldMk cId="1768009552" sldId="262"/>
            <ac:picMk id="20" creationId="{A06AA639-B956-229F-30A2-138AEEF9A457}"/>
          </ac:picMkLst>
        </pc:picChg>
        <pc:picChg chg="add">
          <ac:chgData name="SPORTILLO LUCA" userId="S::lsportillo@studenti.uninsubria.it::1d553689-b633-48fb-a6bb-a22400f1ffbb" providerId="AD" clId="Web-{9726C4FB-C18C-3359-7DA6-56408D5FC0F9}" dt="2024-09-10T12:17:08.090" v="1006"/>
          <ac:picMkLst>
            <pc:docMk/>
            <pc:sldMk cId="1768009552" sldId="262"/>
            <ac:picMk id="22" creationId="{DAEDB3E4-40F0-30A2-4111-8CC99AC46A45}"/>
          </ac:picMkLst>
        </pc:picChg>
        <pc:picChg chg="add">
          <ac:chgData name="SPORTILLO LUCA" userId="S::lsportillo@studenti.uninsubria.it::1d553689-b633-48fb-a6bb-a22400f1ffbb" providerId="AD" clId="Web-{9726C4FB-C18C-3359-7DA6-56408D5FC0F9}" dt="2024-09-10T12:17:08.090" v="1006"/>
          <ac:picMkLst>
            <pc:docMk/>
            <pc:sldMk cId="1768009552" sldId="262"/>
            <ac:picMk id="24" creationId="{8E5D3457-DAA0-EE7C-02AA-459B031FF0DF}"/>
          </ac:picMkLst>
        </pc:picChg>
        <pc:picChg chg="add">
          <ac:chgData name="SPORTILLO LUCA" userId="S::lsportillo@studenti.uninsubria.it::1d553689-b633-48fb-a6bb-a22400f1ffbb" providerId="AD" clId="Web-{9726C4FB-C18C-3359-7DA6-56408D5FC0F9}" dt="2024-09-10T12:17:12.653" v="1007"/>
          <ac:picMkLst>
            <pc:docMk/>
            <pc:sldMk cId="1768009552" sldId="262"/>
            <ac:picMk id="37" creationId="{0A51AFFC-A2B4-DB8D-FA5F-DF05961A716A}"/>
          </ac:picMkLst>
        </pc:picChg>
        <pc:picChg chg="add">
          <ac:chgData name="SPORTILLO LUCA" userId="S::lsportillo@studenti.uninsubria.it::1d553689-b633-48fb-a6bb-a22400f1ffbb" providerId="AD" clId="Web-{9726C4FB-C18C-3359-7DA6-56408D5FC0F9}" dt="2024-09-10T12:17:12.653" v="1007"/>
          <ac:picMkLst>
            <pc:docMk/>
            <pc:sldMk cId="1768009552" sldId="262"/>
            <ac:picMk id="38" creationId="{97E93DB1-D91F-77B6-999E-87ED84296574}"/>
          </ac:picMkLst>
        </pc:picChg>
        <pc:picChg chg="add">
          <ac:chgData name="SPORTILLO LUCA" userId="S::lsportillo@studenti.uninsubria.it::1d553689-b633-48fb-a6bb-a22400f1ffbb" providerId="AD" clId="Web-{9726C4FB-C18C-3359-7DA6-56408D5FC0F9}" dt="2024-09-10T12:17:12.653" v="1007"/>
          <ac:picMkLst>
            <pc:docMk/>
            <pc:sldMk cId="1768009552" sldId="262"/>
            <ac:picMk id="39" creationId="{50211680-7ACA-1291-63DC-12446D25E2DF}"/>
          </ac:picMkLst>
        </pc:picChg>
        <pc:cxnChg chg="add">
          <ac:chgData name="SPORTILLO LUCA" userId="S::lsportillo@studenti.uninsubria.it::1d553689-b633-48fb-a6bb-a22400f1ffbb" providerId="AD" clId="Web-{9726C4FB-C18C-3359-7DA6-56408D5FC0F9}" dt="2024-09-10T12:17:08.090" v="1006"/>
          <ac:cxnSpMkLst>
            <pc:docMk/>
            <pc:sldMk cId="1768009552" sldId="262"/>
            <ac:cxnSpMk id="18" creationId="{277C5DDD-BB5F-CDD0-A0BA-C64A238FC919}"/>
          </ac:cxnSpMkLst>
        </pc:cxnChg>
        <pc:cxnChg chg="add">
          <ac:chgData name="SPORTILLO LUCA" userId="S::lsportillo@studenti.uninsubria.it::1d553689-b633-48fb-a6bb-a22400f1ffbb" providerId="AD" clId="Web-{9726C4FB-C18C-3359-7DA6-56408D5FC0F9}" dt="2024-09-10T12:17:12.653" v="1007"/>
          <ac:cxnSpMkLst>
            <pc:docMk/>
            <pc:sldMk cId="1768009552" sldId="262"/>
            <ac:cxnSpMk id="36" creationId="{97D615ED-0580-56CB-337E-2416B345F829}"/>
          </ac:cxnSpMkLst>
        </pc:cxnChg>
      </pc:sldChg>
      <pc:sldChg chg="del">
        <pc:chgData name="SPORTILLO LUCA" userId="S::lsportillo@studenti.uninsubria.it::1d553689-b633-48fb-a6bb-a22400f1ffbb" providerId="AD" clId="Web-{9726C4FB-C18C-3359-7DA6-56408D5FC0F9}" dt="2024-09-10T13:36:37.590" v="1998"/>
        <pc:sldMkLst>
          <pc:docMk/>
          <pc:sldMk cId="2379729110" sldId="263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7.325" v="1997"/>
        <pc:sldMkLst>
          <pc:docMk/>
          <pc:sldMk cId="1160659408" sldId="264"/>
        </pc:sldMkLst>
      </pc:sldChg>
      <pc:sldChg chg="modSp ord">
        <pc:chgData name="SPORTILLO LUCA" userId="S::lsportillo@studenti.uninsubria.it::1d553689-b633-48fb-a6bb-a22400f1ffbb" providerId="AD" clId="Web-{9726C4FB-C18C-3359-7DA6-56408D5FC0F9}" dt="2024-09-10T13:21:13.886" v="1793" actId="20577"/>
        <pc:sldMkLst>
          <pc:docMk/>
          <pc:sldMk cId="913303669" sldId="265"/>
        </pc:sldMkLst>
        <pc:spChg chg="mod">
          <ac:chgData name="SPORTILLO LUCA" userId="S::lsportillo@studenti.uninsubria.it::1d553689-b633-48fb-a6bb-a22400f1ffbb" providerId="AD" clId="Web-{9726C4FB-C18C-3359-7DA6-56408D5FC0F9}" dt="2024-09-10T13:21:13.886" v="1793" actId="20577"/>
          <ac:spMkLst>
            <pc:docMk/>
            <pc:sldMk cId="913303669" sldId="265"/>
            <ac:spMk id="2" creationId="{B1540443-42C2-48DA-B878-AE87E428F973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06:23.220" v="214" actId="1076"/>
          <ac:spMkLst>
            <pc:docMk/>
            <pc:sldMk cId="913303669" sldId="265"/>
            <ac:spMk id="7" creationId="{DC640B04-4B09-C481-97AF-336247E1DD60}"/>
          </ac:spMkLst>
        </pc:spChg>
      </pc:sldChg>
      <pc:sldChg chg="modSp">
        <pc:chgData name="SPORTILLO LUCA" userId="S::lsportillo@studenti.uninsubria.it::1d553689-b633-48fb-a6bb-a22400f1ffbb" providerId="AD" clId="Web-{9726C4FB-C18C-3359-7DA6-56408D5FC0F9}" dt="2024-09-10T09:57:57.282" v="117" actId="1076"/>
        <pc:sldMkLst>
          <pc:docMk/>
          <pc:sldMk cId="1915220373" sldId="266"/>
        </pc:sldMkLst>
        <pc:spChg chg="mod">
          <ac:chgData name="SPORTILLO LUCA" userId="S::lsportillo@studenti.uninsubria.it::1d553689-b633-48fb-a6bb-a22400f1ffbb" providerId="AD" clId="Web-{9726C4FB-C18C-3359-7DA6-56408D5FC0F9}" dt="2024-09-10T09:57:57.282" v="117" actId="1076"/>
          <ac:spMkLst>
            <pc:docMk/>
            <pc:sldMk cId="1915220373" sldId="266"/>
            <ac:spMk id="3" creationId="{ABB3C7A6-216B-7F94-8D0B-8ED41EACBCB6}"/>
          </ac:spMkLst>
        </pc:spChg>
      </pc:sldChg>
      <pc:sldChg chg="addSp delSp modSp">
        <pc:chgData name="SPORTILLO LUCA" userId="S::lsportillo@studenti.uninsubria.it::1d553689-b633-48fb-a6bb-a22400f1ffbb" providerId="AD" clId="Web-{9726C4FB-C18C-3359-7DA6-56408D5FC0F9}" dt="2024-09-10T13:21:35.621" v="1796" actId="20577"/>
        <pc:sldMkLst>
          <pc:docMk/>
          <pc:sldMk cId="956900717" sldId="268"/>
        </pc:sldMkLst>
        <pc:spChg chg="mod">
          <ac:chgData name="SPORTILLO LUCA" userId="S::lsportillo@studenti.uninsubria.it::1d553689-b633-48fb-a6bb-a22400f1ffbb" providerId="AD" clId="Web-{9726C4FB-C18C-3359-7DA6-56408D5FC0F9}" dt="2024-09-10T13:21:35.621" v="1796" actId="20577"/>
          <ac:spMkLst>
            <pc:docMk/>
            <pc:sldMk cId="956900717" sldId="268"/>
            <ac:spMk id="3" creationId="{15E48997-3112-D07B-642F-E31AF3D9E2BC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35:18.797" v="405"/>
          <ac:spMkLst>
            <pc:docMk/>
            <pc:sldMk cId="956900717" sldId="268"/>
            <ac:spMk id="7" creationId="{7100086B-5C09-A777-3E46-378B1E27832A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36:02.174" v="420"/>
          <ac:spMkLst>
            <pc:docMk/>
            <pc:sldMk cId="956900717" sldId="268"/>
            <ac:spMk id="9" creationId="{FC963C01-F07F-DC42-4919-4093B13AA638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36:42.207" v="433" actId="20577"/>
          <ac:spMkLst>
            <pc:docMk/>
            <pc:sldMk cId="956900717" sldId="268"/>
            <ac:spMk id="37" creationId="{C32E5D6D-B31C-D00D-E16E-A2264C77998C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34:34.013" v="395"/>
          <ac:spMkLst>
            <pc:docMk/>
            <pc:sldMk cId="956900717" sldId="268"/>
            <ac:spMk id="77" creationId="{3D5FBB81-B61B-416A-8F5D-A8DDF62530F1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34:34.013" v="395"/>
          <ac:spMkLst>
            <pc:docMk/>
            <pc:sldMk cId="956900717" sldId="268"/>
            <ac:spMk id="79" creationId="{40C0D7D4-D83D-4C58-87D1-955F0A9173D7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34:34.013" v="395"/>
          <ac:spMkLst>
            <pc:docMk/>
            <pc:sldMk cId="956900717" sldId="268"/>
            <ac:spMk id="81" creationId="{CA35125A-A1A4-40EB-B5EE-4371BC4DD441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34:34.013" v="395"/>
          <ac:spMkLst>
            <pc:docMk/>
            <pc:sldMk cId="956900717" sldId="268"/>
            <ac:spMk id="83" creationId="{15F9A324-404E-4C5D-AFF0-C5D0D84182B0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0:35:29.578" v="406"/>
          <ac:spMkLst>
            <pc:docMk/>
            <pc:sldMk cId="956900717" sldId="268"/>
            <ac:spMk id="88" creationId="{F13C74B1-5B17-4795-BED0-7140497B445A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0:35:29.578" v="406"/>
          <ac:spMkLst>
            <pc:docMk/>
            <pc:sldMk cId="956900717" sldId="268"/>
            <ac:spMk id="90" creationId="{D4974D33-8DC5-464E-8C6D-BE58F0669C17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35:29.578" v="406"/>
          <ac:spMkLst>
            <pc:docMk/>
            <pc:sldMk cId="956900717" sldId="268"/>
            <ac:spMk id="95" creationId="{201CC55D-ED54-4C5C-95E6-10947BD1103B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35:39.641" v="411"/>
          <ac:spMkLst>
            <pc:docMk/>
            <pc:sldMk cId="956900717" sldId="268"/>
            <ac:spMk id="98" creationId="{F399A70F-F8CD-4992-9EF5-6CF15472E73F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35:39.641" v="412"/>
          <ac:spMkLst>
            <pc:docMk/>
            <pc:sldMk cId="956900717" sldId="268"/>
            <ac:spMk id="99" creationId="{48F4FEDC-6D80-458C-A665-075D9B9500FD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35:45.470" v="414"/>
          <ac:spMkLst>
            <pc:docMk/>
            <pc:sldMk cId="956900717" sldId="268"/>
            <ac:spMk id="101" creationId="{3873B707-463F-40B0-8227-E8CC6C67EB25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35:35.719" v="408"/>
          <ac:spMkLst>
            <pc:docMk/>
            <pc:sldMk cId="956900717" sldId="268"/>
            <ac:spMk id="103" creationId="{C13237C8-E62C-4F0D-A318-BD6FB6C2D138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35:29.578" v="406"/>
          <ac:spMkLst>
            <pc:docMk/>
            <pc:sldMk cId="956900717" sldId="268"/>
            <ac:spMk id="105" creationId="{19C9EAEA-39D0-4B0E-A0EB-51E7B26740B1}"/>
          </ac:spMkLst>
        </pc:spChg>
        <pc:grpChg chg="add">
          <ac:chgData name="SPORTILLO LUCA" userId="S::lsportillo@studenti.uninsubria.it::1d553689-b633-48fb-a6bb-a22400f1ffbb" providerId="AD" clId="Web-{9726C4FB-C18C-3359-7DA6-56408D5FC0F9}" dt="2024-09-10T10:35:29.578" v="406"/>
          <ac:grpSpMkLst>
            <pc:docMk/>
            <pc:sldMk cId="956900717" sldId="268"/>
            <ac:grpSpMk id="97" creationId="{1DE889C7-FAD6-4397-98E2-05D503484459}"/>
          </ac:grpSpMkLst>
        </pc:grpChg>
        <pc:picChg chg="del">
          <ac:chgData name="SPORTILLO LUCA" userId="S::lsportillo@studenti.uninsubria.it::1d553689-b633-48fb-a6bb-a22400f1ffbb" providerId="AD" clId="Web-{9726C4FB-C18C-3359-7DA6-56408D5FC0F9}" dt="2024-09-10T10:34:25.216" v="392"/>
          <ac:picMkLst>
            <pc:docMk/>
            <pc:sldMk cId="956900717" sldId="268"/>
            <ac:picMk id="4" creationId="{E43023B8-65A2-E159-F2BF-45F7C24DA2CB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0:35:29.578" v="406"/>
          <ac:picMkLst>
            <pc:docMk/>
            <pc:sldMk cId="956900717" sldId="268"/>
            <ac:picMk id="5" creationId="{29E9B0CA-7D2A-2D84-D226-10CBDCE0F171}"/>
          </ac:picMkLst>
        </pc:picChg>
        <pc:picChg chg="ord">
          <ac:chgData name="SPORTILLO LUCA" userId="S::lsportillo@studenti.uninsubria.it::1d553689-b633-48fb-a6bb-a22400f1ffbb" providerId="AD" clId="Web-{9726C4FB-C18C-3359-7DA6-56408D5FC0F9}" dt="2024-09-10T10:34:34.013" v="395"/>
          <ac:picMkLst>
            <pc:docMk/>
            <pc:sldMk cId="956900717" sldId="268"/>
            <ac:picMk id="19" creationId="{47ECC1CA-5ECA-5980-45F6-2051DD84D792}"/>
          </ac:picMkLst>
        </pc:picChg>
      </pc:sldChg>
      <pc:sldChg chg="addSp delSp modSp ord">
        <pc:chgData name="SPORTILLO LUCA" userId="S::lsportillo@studenti.uninsubria.it::1d553689-b633-48fb-a6bb-a22400f1ffbb" providerId="AD" clId="Web-{9726C4FB-C18C-3359-7DA6-56408D5FC0F9}" dt="2024-09-10T11:59:02.896" v="797" actId="20577"/>
        <pc:sldMkLst>
          <pc:docMk/>
          <pc:sldMk cId="25698659" sldId="270"/>
        </pc:sldMkLst>
        <pc:spChg chg="mod">
          <ac:chgData name="SPORTILLO LUCA" userId="S::lsportillo@studenti.uninsubria.it::1d553689-b633-48fb-a6bb-a22400f1ffbb" providerId="AD" clId="Web-{9726C4FB-C18C-3359-7DA6-56408D5FC0F9}" dt="2024-09-10T11:59:02.896" v="797" actId="20577"/>
          <ac:spMkLst>
            <pc:docMk/>
            <pc:sldMk cId="25698659" sldId="270"/>
            <ac:spMk id="2" creationId="{4A451328-C43E-D83E-DABA-05DC7376C47F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50:52.448" v="606"/>
          <ac:spMkLst>
            <pc:docMk/>
            <pc:sldMk cId="25698659" sldId="270"/>
            <ac:spMk id="4" creationId="{C2202F99-8B09-8C2A-7367-45FAD97E67E9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51:10.027" v="608"/>
          <ac:spMkLst>
            <pc:docMk/>
            <pc:sldMk cId="25698659" sldId="270"/>
            <ac:spMk id="5" creationId="{569EFD33-2CAA-F8F1-313A-1DF47503407F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0:51:04.698" v="607"/>
          <ac:spMkLst>
            <pc:docMk/>
            <pc:sldMk cId="25698659" sldId="270"/>
            <ac:spMk id="6" creationId="{97A063B9-67F6-1453-AB74-BB31FF43E6B0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51:34.403" v="611"/>
          <ac:spMkLst>
            <pc:docMk/>
            <pc:sldMk cId="25698659" sldId="270"/>
            <ac:spMk id="21" creationId="{7F7EAE5C-DF2C-1E1D-2734-866D5B4E0C7F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51:34.403" v="611"/>
          <ac:spMkLst>
            <pc:docMk/>
            <pc:sldMk cId="25698659" sldId="270"/>
            <ac:spMk id="23" creationId="{A46B95A1-F83D-4787-DBBD-28CA85DD8398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51:34.403" v="611"/>
          <ac:spMkLst>
            <pc:docMk/>
            <pc:sldMk cId="25698659" sldId="270"/>
            <ac:spMk id="25" creationId="{CDA9ADDF-3907-F903-2D45-9DD4ADF98E35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0:53:07.563" v="624"/>
          <ac:spMkLst>
            <pc:docMk/>
            <pc:sldMk cId="25698659" sldId="270"/>
            <ac:spMk id="32" creationId="{D4771268-CB57-404A-9271-370EB28F6090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53:07.563" v="624"/>
          <ac:spMkLst>
            <pc:docMk/>
            <pc:sldMk cId="25698659" sldId="270"/>
            <ac:spMk id="37" creationId="{17BD7CC6-2F7F-4587-8E92-D041AB2CEB32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1:33:30.506" v="628"/>
          <ac:spMkLst>
            <pc:docMk/>
            <pc:sldMk cId="25698659" sldId="270"/>
            <ac:spMk id="39" creationId="{BE7ED1F4-19EF-4BC2-A6EA-DF1525142B28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53:07.563" v="624"/>
          <ac:spMkLst>
            <pc:docMk/>
            <pc:sldMk cId="25698659" sldId="270"/>
            <ac:spMk id="49" creationId="{A3919D60-F174-4FEB-9E9D-5AF6BD6597C9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53:07.563" v="624"/>
          <ac:spMkLst>
            <pc:docMk/>
            <pc:sldMk cId="25698659" sldId="270"/>
            <ac:spMk id="63" creationId="{90AE89EB-4F51-4181-9475-7E1048FB378A}"/>
          </ac:spMkLst>
        </pc:spChg>
        <pc:grpChg chg="add">
          <ac:chgData name="SPORTILLO LUCA" userId="S::lsportillo@studenti.uninsubria.it::1d553689-b633-48fb-a6bb-a22400f1ffbb" providerId="AD" clId="Web-{9726C4FB-C18C-3359-7DA6-56408D5FC0F9}" dt="2024-09-10T10:53:07.563" v="624"/>
          <ac:grpSpMkLst>
            <pc:docMk/>
            <pc:sldMk cId="25698659" sldId="270"/>
            <ac:grpSpMk id="41" creationId="{0EE7C14F-442F-4416-A4A9-6DA10263A4BA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0:53:07.563" v="624"/>
          <ac:grpSpMkLst>
            <pc:docMk/>
            <pc:sldMk cId="25698659" sldId="270"/>
            <ac:grpSpMk id="51" creationId="{98EF7474-F1F7-47A7-AF33-E38A86EBF6D3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0:53:07.563" v="624"/>
          <ac:grpSpMkLst>
            <pc:docMk/>
            <pc:sldMk cId="25698659" sldId="270"/>
            <ac:grpSpMk id="57" creationId="{C912E1BF-76C2-49D5-A5AC-1CE20255C4B6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0:53:07.563" v="624"/>
          <ac:grpSpMkLst>
            <pc:docMk/>
            <pc:sldMk cId="25698659" sldId="270"/>
            <ac:grpSpMk id="65" creationId="{B78285A0-9022-40FD-B520-91444BA163DE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0:53:07.563" v="624"/>
          <ac:grpSpMkLst>
            <pc:docMk/>
            <pc:sldMk cId="25698659" sldId="270"/>
            <ac:grpSpMk id="71" creationId="{91CD8CAA-4614-4393-ADD7-7FDFD8ABD762}"/>
          </ac:grpSpMkLst>
        </pc:grpChg>
        <pc:picChg chg="add mod ord">
          <ac:chgData name="SPORTILLO LUCA" userId="S::lsportillo@studenti.uninsubria.it::1d553689-b633-48fb-a6bb-a22400f1ffbb" providerId="AD" clId="Web-{9726C4FB-C18C-3359-7DA6-56408D5FC0F9}" dt="2024-09-10T11:33:48.865" v="630" actId="1076"/>
          <ac:picMkLst>
            <pc:docMk/>
            <pc:sldMk cId="25698659" sldId="270"/>
            <ac:picMk id="7" creationId="{D7602843-0BFC-2FA8-5079-493378683A46}"/>
          </ac:picMkLst>
        </pc:picChg>
        <pc:picChg chg="ord">
          <ac:chgData name="SPORTILLO LUCA" userId="S::lsportillo@studenti.uninsubria.it::1d553689-b633-48fb-a6bb-a22400f1ffbb" providerId="AD" clId="Web-{9726C4FB-C18C-3359-7DA6-56408D5FC0F9}" dt="2024-09-10T10:51:34.403" v="611"/>
          <ac:picMkLst>
            <pc:docMk/>
            <pc:sldMk cId="25698659" sldId="270"/>
            <ac:picMk id="16" creationId="{12DEF075-1A5A-5DE0-80B5-36F560554EB9}"/>
          </ac:picMkLst>
        </pc:picChg>
        <pc:cxnChg chg="del">
          <ac:chgData name="SPORTILLO LUCA" userId="S::lsportillo@studenti.uninsubria.it::1d553689-b633-48fb-a6bb-a22400f1ffbb" providerId="AD" clId="Web-{9726C4FB-C18C-3359-7DA6-56408D5FC0F9}" dt="2024-09-10T10:51:34.403" v="611"/>
          <ac:cxnSpMkLst>
            <pc:docMk/>
            <pc:sldMk cId="25698659" sldId="270"/>
            <ac:cxnSpMk id="27" creationId="{812F0A4D-6E3A-33A5-3B42-30175EE24836}"/>
          </ac:cxnSpMkLst>
        </pc:cxnChg>
      </pc:sldChg>
      <pc:sldChg chg="addSp delSp modSp ord">
        <pc:chgData name="SPORTILLO LUCA" userId="S::lsportillo@studenti.uninsubria.it::1d553689-b633-48fb-a6bb-a22400f1ffbb" providerId="AD" clId="Web-{9726C4FB-C18C-3359-7DA6-56408D5FC0F9}" dt="2024-09-10T11:58:32.317" v="792" actId="20577"/>
        <pc:sldMkLst>
          <pc:docMk/>
          <pc:sldMk cId="1902354122" sldId="271"/>
        </pc:sldMkLst>
        <pc:spChg chg="add mod ord">
          <ac:chgData name="SPORTILLO LUCA" userId="S::lsportillo@studenti.uninsubria.it::1d553689-b633-48fb-a6bb-a22400f1ffbb" providerId="AD" clId="Web-{9726C4FB-C18C-3359-7DA6-56408D5FC0F9}" dt="2024-09-10T10:26:48.789" v="309" actId="14100"/>
          <ac:spMkLst>
            <pc:docMk/>
            <pc:sldMk cId="1902354122" sldId="271"/>
            <ac:spMk id="7" creationId="{74CFE6E7-F187-6231-6C13-BB4E7D3BA373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0:28:40.185" v="319"/>
          <ac:spMkLst>
            <pc:docMk/>
            <pc:sldMk cId="1902354122" sldId="271"/>
            <ac:spMk id="9" creationId="{302945A9-F088-97F3-F3F3-BA2AF625AD7F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30:05.251" v="339" actId="20577"/>
          <ac:spMkLst>
            <pc:docMk/>
            <pc:sldMk cId="1902354122" sldId="271"/>
            <ac:spMk id="10" creationId="{9B43041A-B421-3AF2-1CE5-3D49E0CDC562}"/>
          </ac:spMkLst>
        </pc:spChg>
        <pc:spChg chg="mod ord">
          <ac:chgData name="SPORTILLO LUCA" userId="S::lsportillo@studenti.uninsubria.it::1d553689-b633-48fb-a6bb-a22400f1ffbb" providerId="AD" clId="Web-{9726C4FB-C18C-3359-7DA6-56408D5FC0F9}" dt="2024-09-10T11:58:32.317" v="792" actId="20577"/>
          <ac:spMkLst>
            <pc:docMk/>
            <pc:sldMk cId="1902354122" sldId="271"/>
            <ac:spMk id="11" creationId="{F17DAEA2-5B10-21E2-2ED6-F60C270D6BAA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33:09.666" v="382" actId="20577"/>
          <ac:spMkLst>
            <pc:docMk/>
            <pc:sldMk cId="1902354122" sldId="271"/>
            <ac:spMk id="12" creationId="{F61E1A45-B366-9CFE-E059-2B55392B77BF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31:36.115" v="358" actId="20577"/>
          <ac:spMkLst>
            <pc:docMk/>
            <pc:sldMk cId="1902354122" sldId="271"/>
            <ac:spMk id="14" creationId="{AED9C27C-F534-5AD2-2C37-39458700955A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33:31.667" v="391" actId="20577"/>
          <ac:spMkLst>
            <pc:docMk/>
            <pc:sldMk cId="1902354122" sldId="271"/>
            <ac:spMk id="19" creationId="{1633E7B7-1193-52C0-00A1-C6CCC5E02FCC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6:28.261" v="271"/>
          <ac:spMkLst>
            <pc:docMk/>
            <pc:sldMk cId="1902354122" sldId="271"/>
            <ac:spMk id="38" creationId="{D48D9584-D2FD-48CE-9E17-4E250B743B5F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6:28.261" v="271"/>
          <ac:spMkLst>
            <pc:docMk/>
            <pc:sldMk cId="1902354122" sldId="271"/>
            <ac:spMk id="40" creationId="{CA17DEF4-6C5D-41C6-8D93-5C7CFD7ADA5E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6:28.261" v="271"/>
          <ac:spMkLst>
            <pc:docMk/>
            <pc:sldMk cId="1902354122" sldId="271"/>
            <ac:spMk id="42" creationId="{22BBC5A3-5C8C-4FB9-AEFF-8778D2C98D29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6:28.261" v="271"/>
          <ac:spMkLst>
            <pc:docMk/>
            <pc:sldMk cId="1902354122" sldId="271"/>
            <ac:spMk id="44" creationId="{3BB917E8-D696-4787-96D6-521A9C42F9A5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6:28.261" v="271"/>
          <ac:spMkLst>
            <pc:docMk/>
            <pc:sldMk cId="1902354122" sldId="271"/>
            <ac:spMk id="46" creationId="{39F4C545-E278-42ED-9B78-2EBA464444A3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24:28.330" v="283"/>
          <ac:spMkLst>
            <pc:docMk/>
            <pc:sldMk cId="1902354122" sldId="271"/>
            <ac:spMk id="48" creationId="{602E5CEE-91F4-469A-8DB0-B083D4E6D3C8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24:28.330" v="283"/>
          <ac:spMkLst>
            <pc:docMk/>
            <pc:sldMk cId="1902354122" sldId="271"/>
            <ac:spMk id="49" creationId="{E2AC6510-3E38-4777-B5FF-489AB2AFC8EE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24:28.330" v="283"/>
          <ac:spMkLst>
            <pc:docMk/>
            <pc:sldMk cId="1902354122" sldId="271"/>
            <ac:spMk id="50" creationId="{01E4E464-521F-49A9-8D9D-6F6979C45401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4:30.569" v="250"/>
          <ac:spMkLst>
            <pc:docMk/>
            <pc:sldMk cId="1902354122" sldId="271"/>
            <ac:spMk id="51" creationId="{D898B8EB-E53C-4E72-9817-B4BFCAD73600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0:24:28.330" v="283"/>
          <ac:spMkLst>
            <pc:docMk/>
            <pc:sldMk cId="1902354122" sldId="271"/>
            <ac:spMk id="52" creationId="{D1CD565B-6ECC-4F9F-9651-D9B02A7EB29D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4:30.569" v="250"/>
          <ac:spMkLst>
            <pc:docMk/>
            <pc:sldMk cId="1902354122" sldId="271"/>
            <ac:spMk id="53" creationId="{4E130362-2F35-4AB7-9EA5-DBC0F771A58D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24:28.330" v="283"/>
          <ac:spMkLst>
            <pc:docMk/>
            <pc:sldMk cId="1902354122" sldId="271"/>
            <ac:spMk id="54" creationId="{E52DEE4C-2D60-4B27-8ABB-1D595DF08E42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4:30.569" v="250"/>
          <ac:spMkLst>
            <pc:docMk/>
            <pc:sldMk cId="1902354122" sldId="271"/>
            <ac:spMk id="55" creationId="{56BE988C-7A5B-41EC-A46C-AEA93D8D32FD}"/>
          </ac:spMkLst>
        </pc:spChg>
        <pc:spChg chg="add ord">
          <ac:chgData name="SPORTILLO LUCA" userId="S::lsportillo@studenti.uninsubria.it::1d553689-b633-48fb-a6bb-a22400f1ffbb" providerId="AD" clId="Web-{9726C4FB-C18C-3359-7DA6-56408D5FC0F9}" dt="2024-09-10T10:25:47.521" v="302"/>
          <ac:spMkLst>
            <pc:docMk/>
            <pc:sldMk cId="1902354122" sldId="271"/>
            <ac:spMk id="56" creationId="{D48D9584-D2FD-48CE-9E17-4E250B743B5F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4:30.569" v="250"/>
          <ac:spMkLst>
            <pc:docMk/>
            <pc:sldMk cId="1902354122" sldId="271"/>
            <ac:spMk id="57" creationId="{E3CB1EC0-40A9-4D5E-B7E2-6E3423CE28B2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0:14:30.569" v="250"/>
          <ac:spMkLst>
            <pc:docMk/>
            <pc:sldMk cId="1902354122" sldId="271"/>
            <ac:spMk id="59" creationId="{DCBE52EF-2889-423F-947C-0E44A760D696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24:28.330" v="283"/>
          <ac:spMkLst>
            <pc:docMk/>
            <pc:sldMk cId="1902354122" sldId="271"/>
            <ac:spMk id="61" creationId="{CA17DEF4-6C5D-41C6-8D93-5C7CFD7ADA5E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24:28.330" v="283"/>
          <ac:spMkLst>
            <pc:docMk/>
            <pc:sldMk cId="1902354122" sldId="271"/>
            <ac:spMk id="63" creationId="{22BBC5A3-5C8C-4FB9-AEFF-8778D2C98D29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27:03.118" v="311"/>
          <ac:spMkLst>
            <pc:docMk/>
            <pc:sldMk cId="1902354122" sldId="271"/>
            <ac:spMk id="65" creationId="{3BB917E8-D696-4787-96D6-521A9C42F9A5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0:28:59.717" v="321"/>
          <ac:spMkLst>
            <pc:docMk/>
            <pc:sldMk cId="1902354122" sldId="271"/>
            <ac:spMk id="67" creationId="{39F4C545-E278-42ED-9B78-2EBA464444A3}"/>
          </ac:spMkLst>
        </pc:spChg>
        <pc:picChg chg="add del mod ord">
          <ac:chgData name="SPORTILLO LUCA" userId="S::lsportillo@studenti.uninsubria.it::1d553689-b633-48fb-a6bb-a22400f1ffbb" providerId="AD" clId="Web-{9726C4FB-C18C-3359-7DA6-56408D5FC0F9}" dt="2024-09-10T10:12:49.335" v="247"/>
          <ac:picMkLst>
            <pc:docMk/>
            <pc:sldMk cId="1902354122" sldId="271"/>
            <ac:picMk id="2" creationId="{F30DA4F9-B9D1-39C6-0F92-AE64A781A337}"/>
          </ac:picMkLst>
        </pc:picChg>
        <pc:picChg chg="add del mod ord">
          <ac:chgData name="SPORTILLO LUCA" userId="S::lsportillo@studenti.uninsubria.it::1d553689-b633-48fb-a6bb-a22400f1ffbb" providerId="AD" clId="Web-{9726C4FB-C18C-3359-7DA6-56408D5FC0F9}" dt="2024-09-10T10:24:28.330" v="283"/>
          <ac:picMkLst>
            <pc:docMk/>
            <pc:sldMk cId="1902354122" sldId="271"/>
            <ac:picMk id="3" creationId="{2CC73CD0-3074-CBA6-D15F-723FD25DACAB}"/>
          </ac:picMkLst>
        </pc:picChg>
        <pc:picChg chg="add mod ord">
          <ac:chgData name="SPORTILLO LUCA" userId="S::lsportillo@studenti.uninsubria.it::1d553689-b633-48fb-a6bb-a22400f1ffbb" providerId="AD" clId="Web-{9726C4FB-C18C-3359-7DA6-56408D5FC0F9}" dt="2024-09-10T10:24:28.330" v="283"/>
          <ac:picMkLst>
            <pc:docMk/>
            <pc:sldMk cId="1902354122" sldId="271"/>
            <ac:picMk id="4" creationId="{3546AA55-6132-04EB-D9AA-01005164997E}"/>
          </ac:picMkLst>
        </pc:picChg>
        <pc:picChg chg="add mod ord">
          <ac:chgData name="SPORTILLO LUCA" userId="S::lsportillo@studenti.uninsubria.it::1d553689-b633-48fb-a6bb-a22400f1ffbb" providerId="AD" clId="Web-{9726C4FB-C18C-3359-7DA6-56408D5FC0F9}" dt="2024-09-10T10:25:42.443" v="299"/>
          <ac:picMkLst>
            <pc:docMk/>
            <pc:sldMk cId="1902354122" sldId="271"/>
            <ac:picMk id="5" creationId="{8FBEC5AE-5560-A86F-6C0A-F8135C7FB150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0:26:35.554" v="307" actId="1076"/>
          <ac:picMkLst>
            <pc:docMk/>
            <pc:sldMk cId="1902354122" sldId="271"/>
            <ac:picMk id="6" creationId="{A309F58A-F821-3F0F-3E81-1B538F4EB86E}"/>
          </ac:picMkLst>
        </pc:picChg>
        <pc:picChg chg="del mod">
          <ac:chgData name="SPORTILLO LUCA" userId="S::lsportillo@studenti.uninsubria.it::1d553689-b633-48fb-a6bb-a22400f1ffbb" providerId="AD" clId="Web-{9726C4FB-C18C-3359-7DA6-56408D5FC0F9}" dt="2024-09-10T10:16:50.106" v="274"/>
          <ac:picMkLst>
            <pc:docMk/>
            <pc:sldMk cId="1902354122" sldId="271"/>
            <ac:picMk id="13" creationId="{9B8EB245-B6F1-6FD2-6058-8CC02A1B91E3}"/>
          </ac:picMkLst>
        </pc:picChg>
        <pc:picChg chg="del mod ord">
          <ac:chgData name="SPORTILLO LUCA" userId="S::lsportillo@studenti.uninsubria.it::1d553689-b633-48fb-a6bb-a22400f1ffbb" providerId="AD" clId="Web-{9726C4FB-C18C-3359-7DA6-56408D5FC0F9}" dt="2024-09-10T10:16:44.278" v="273"/>
          <ac:picMkLst>
            <pc:docMk/>
            <pc:sldMk cId="1902354122" sldId="271"/>
            <ac:picMk id="15" creationId="{8C25A4EA-89B9-45C3-8C71-EA8B8E8044D9}"/>
          </ac:picMkLst>
        </pc:picChg>
        <pc:picChg chg="mod ord modVis">
          <ac:chgData name="SPORTILLO LUCA" userId="S::lsportillo@studenti.uninsubria.it::1d553689-b633-48fb-a6bb-a22400f1ffbb" providerId="AD" clId="Web-{9726C4FB-C18C-3359-7DA6-56408D5FC0F9}" dt="2024-09-10T10:25:19.582" v="288"/>
          <ac:picMkLst>
            <pc:docMk/>
            <pc:sldMk cId="1902354122" sldId="271"/>
            <ac:picMk id="16" creationId="{22878AB4-25B6-C528-E925-F61F5019B883}"/>
          </ac:picMkLst>
        </pc:picChg>
        <pc:picChg chg="add del">
          <ac:chgData name="SPORTILLO LUCA" userId="S::lsportillo@studenti.uninsubria.it::1d553689-b633-48fb-a6bb-a22400f1ffbb" providerId="AD" clId="Web-{9726C4FB-C18C-3359-7DA6-56408D5FC0F9}" dt="2024-09-10T10:11:32.347" v="233"/>
          <ac:picMkLst>
            <pc:docMk/>
            <pc:sldMk cId="1902354122" sldId="271"/>
            <ac:picMk id="17" creationId="{00352C2D-6189-D953-CD45-546F75D97BB4}"/>
          </ac:picMkLst>
        </pc:picChg>
        <pc:picChg chg="del mod ord">
          <ac:chgData name="SPORTILLO LUCA" userId="S::lsportillo@studenti.uninsubria.it::1d553689-b633-48fb-a6bb-a22400f1ffbb" providerId="AD" clId="Web-{9726C4FB-C18C-3359-7DA6-56408D5FC0F9}" dt="2024-09-10T10:16:40.621" v="272"/>
          <ac:picMkLst>
            <pc:docMk/>
            <pc:sldMk cId="1902354122" sldId="271"/>
            <ac:picMk id="18" creationId="{4DD346CC-4844-CCF2-8514-8D02A6FE13A4}"/>
          </ac:picMkLst>
        </pc:picChg>
      </pc:sldChg>
      <pc:sldChg chg="addSp delSp modSp">
        <pc:chgData name="SPORTILLO LUCA" userId="S::lsportillo@studenti.uninsubria.it::1d553689-b633-48fb-a6bb-a22400f1ffbb" providerId="AD" clId="Web-{9726C4FB-C18C-3359-7DA6-56408D5FC0F9}" dt="2024-09-10T13:37:40.577" v="2035" actId="1076"/>
        <pc:sldMkLst>
          <pc:docMk/>
          <pc:sldMk cId="3976372638" sldId="272"/>
        </pc:sldMkLst>
        <pc:spChg chg="mod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2" creationId="{5D0F2EFA-BECB-A03A-A687-760414B8002A}"/>
          </ac:spMkLst>
        </pc:spChg>
        <pc:spChg chg="del mod">
          <ac:chgData name="SPORTILLO LUCA" userId="S::lsportillo@studenti.uninsubria.it::1d553689-b633-48fb-a6bb-a22400f1ffbb" providerId="AD" clId="Web-{9726C4FB-C18C-3359-7DA6-56408D5FC0F9}" dt="2024-09-10T13:34:36.260" v="1965"/>
          <ac:spMkLst>
            <pc:docMk/>
            <pc:sldMk cId="3976372638" sldId="272"/>
            <ac:spMk id="4" creationId="{1C176C91-EB93-FD9A-38D7-977D8303F7DD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3:34:51.854" v="1968"/>
          <ac:spMkLst>
            <pc:docMk/>
            <pc:sldMk cId="3976372638" sldId="272"/>
            <ac:spMk id="5" creationId="{A08EF71E-A0CB-A773-8B0B-57E7498B7E2C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4:51.010" v="1967"/>
          <ac:spMkLst>
            <pc:docMk/>
            <pc:sldMk cId="3976372638" sldId="272"/>
            <ac:spMk id="6" creationId="{58A680A5-9A2D-6511-685F-8BC8B4F48A7B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4:58.385" v="1970"/>
          <ac:spMkLst>
            <pc:docMk/>
            <pc:sldMk cId="3976372638" sldId="272"/>
            <ac:spMk id="7" creationId="{E5DD8629-B566-37A4-90C9-A425C447EE94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37:40.577" v="2035" actId="1076"/>
          <ac:spMkLst>
            <pc:docMk/>
            <pc:sldMk cId="3976372638" sldId="272"/>
            <ac:spMk id="8" creationId="{E12CE016-4EB7-9A32-C3FA-F6DCC4FABEC1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32" creationId="{DEE2AD96-B495-4E06-9291-B71706F728CB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34" creationId="{53CF6D67-C5A8-4ADD-9E8E-1E38CA1D3166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36" creationId="{86909FA0-B515-4681-B7A8-FA281D133B94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38" creationId="{21C9FE86-FCC3-4A31-AA1C-C882262B7FE7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40" creationId="{7D96243B-ECED-4B71-8E06-AE9A285EAD20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42" creationId="{A09989E4-EFDC-4A90-A633-E0525FB4139E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47" creationId="{5A0118C5-4F8D-4CF4-BADD-53FEACC6C42A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49" creationId="{4E0A5C5C-2A95-428E-9F6A-0D29EBD57C9F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51" creationId="{1056F38F-7C4E-461D-8709-7D0024AE1F79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53" creationId="{C7278469-3C3C-49CE-AEEE-E176A4900B78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59" creationId="{4C6598AB-1C17-4D54-951C-A082D94ACB7A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61" creationId="{C83B66D7-137D-4AC1-B172-53D60F08BEB5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63" creationId="{F6B92503-6984-4D15-8B98-8718709B785D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32:01.522" v="1934"/>
          <ac:spMkLst>
            <pc:docMk/>
            <pc:sldMk cId="3976372638" sldId="272"/>
            <ac:spMk id="65" creationId="{08DDF938-524E-4C18-A47D-C00627832366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3:32:01.553" v="1935"/>
          <ac:spMkLst>
            <pc:docMk/>
            <pc:sldMk cId="3976372638" sldId="272"/>
            <ac:spMk id="74" creationId="{5D7F64A8-D625-4F61-A290-B499BB62ACFF}"/>
          </ac:spMkLst>
        </pc:spChg>
        <pc:grpChg chg="add del">
          <ac:chgData name="SPORTILLO LUCA" userId="S::lsportillo@studenti.uninsubria.it::1d553689-b633-48fb-a6bb-a22400f1ffbb" providerId="AD" clId="Web-{9726C4FB-C18C-3359-7DA6-56408D5FC0F9}" dt="2024-09-10T13:32:01.522" v="1934"/>
          <ac:grpSpMkLst>
            <pc:docMk/>
            <pc:sldMk cId="3976372638" sldId="272"/>
            <ac:grpSpMk id="55" creationId="{93DC754C-7E09-422D-A8BB-AF632E90DFA2}"/>
          </ac:grpSpMkLst>
        </pc:grpChg>
        <pc:grpChg chg="add del">
          <ac:chgData name="SPORTILLO LUCA" userId="S::lsportillo@studenti.uninsubria.it::1d553689-b633-48fb-a6bb-a22400f1ffbb" providerId="AD" clId="Web-{9726C4FB-C18C-3359-7DA6-56408D5FC0F9}" dt="2024-09-10T13:32:01.522" v="1934"/>
          <ac:grpSpMkLst>
            <pc:docMk/>
            <pc:sldMk cId="3976372638" sldId="272"/>
            <ac:grpSpMk id="67" creationId="{3773FAF5-C452-4455-9411-D6AF5EBD4CA9}"/>
          </ac:grpSpMkLst>
        </pc:grpChg>
        <pc:picChg chg="add">
          <ac:chgData name="SPORTILLO LUCA" userId="S::lsportillo@studenti.uninsubria.it::1d553689-b633-48fb-a6bb-a22400f1ffbb" providerId="AD" clId="Web-{9726C4FB-C18C-3359-7DA6-56408D5FC0F9}" dt="2024-09-10T13:32:01.553" v="1935"/>
          <ac:picMkLst>
            <pc:docMk/>
            <pc:sldMk cId="3976372638" sldId="272"/>
            <ac:picMk id="46" creationId="{1AA41C95-9C9E-33F6-43D7-09C42BFA2A22}"/>
          </ac:picMkLst>
        </pc:picChg>
        <pc:picChg chg="add">
          <ac:chgData name="SPORTILLO LUCA" userId="S::lsportillo@studenti.uninsubria.it::1d553689-b633-48fb-a6bb-a22400f1ffbb" providerId="AD" clId="Web-{9726C4FB-C18C-3359-7DA6-56408D5FC0F9}" dt="2024-09-10T13:32:01.553" v="1935"/>
          <ac:picMkLst>
            <pc:docMk/>
            <pc:sldMk cId="3976372638" sldId="272"/>
            <ac:picMk id="48" creationId="{F382BE34-A298-420F-9549-38FE9F59A002}"/>
          </ac:picMkLst>
        </pc:picChg>
      </pc:sldChg>
      <pc:sldChg chg="del">
        <pc:chgData name="SPORTILLO LUCA" userId="S::lsportillo@studenti.uninsubria.it::1d553689-b633-48fb-a6bb-a22400f1ffbb" providerId="AD" clId="Web-{9726C4FB-C18C-3359-7DA6-56408D5FC0F9}" dt="2024-09-10T13:36:34.106" v="1986"/>
        <pc:sldMkLst>
          <pc:docMk/>
          <pc:sldMk cId="4279514710" sldId="273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4.887" v="1987"/>
        <pc:sldMkLst>
          <pc:docMk/>
          <pc:sldMk cId="3026229084" sldId="274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5.122" v="1988"/>
        <pc:sldMkLst>
          <pc:docMk/>
          <pc:sldMk cId="1325940092" sldId="275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5.372" v="1989"/>
        <pc:sldMkLst>
          <pc:docMk/>
          <pc:sldMk cId="3641935850" sldId="276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6.075" v="1990"/>
        <pc:sldMkLst>
          <pc:docMk/>
          <pc:sldMk cId="904356525" sldId="277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6.075" v="1991"/>
        <pc:sldMkLst>
          <pc:docMk/>
          <pc:sldMk cId="2964464653" sldId="278"/>
        </pc:sldMkLst>
      </pc:sldChg>
      <pc:sldChg chg="addSp delSp modSp ord">
        <pc:chgData name="SPORTILLO LUCA" userId="S::lsportillo@studenti.uninsubria.it::1d553689-b633-48fb-a6bb-a22400f1ffbb" providerId="AD" clId="Web-{9726C4FB-C18C-3359-7DA6-56408D5FC0F9}" dt="2024-09-10T11:43:00.626" v="675"/>
        <pc:sldMkLst>
          <pc:docMk/>
          <pc:sldMk cId="1430526342" sldId="279"/>
        </pc:sldMkLst>
        <pc:spChg chg="mod">
          <ac:chgData name="SPORTILLO LUCA" userId="S::lsportillo@studenti.uninsubria.it::1d553689-b633-48fb-a6bb-a22400f1ffbb" providerId="AD" clId="Web-{9726C4FB-C18C-3359-7DA6-56408D5FC0F9}" dt="2024-09-10T11:41:27.312" v="665" actId="1076"/>
          <ac:spMkLst>
            <pc:docMk/>
            <pc:sldMk cId="1430526342" sldId="279"/>
            <ac:spMk id="2" creationId="{4A451328-C43E-D83E-DABA-05DC7376C47F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1:40:10.201" v="632"/>
          <ac:spMkLst>
            <pc:docMk/>
            <pc:sldMk cId="1430526342" sldId="279"/>
            <ac:spMk id="4" creationId="{C2202F99-8B09-8C2A-7367-45FAD97E67E9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1:40:16.920" v="634"/>
          <ac:spMkLst>
            <pc:docMk/>
            <pc:sldMk cId="1430526342" sldId="279"/>
            <ac:spMk id="5" creationId="{569EFD33-2CAA-F8F1-313A-1DF47503407F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1:40:14.779" v="633"/>
          <ac:spMkLst>
            <pc:docMk/>
            <pc:sldMk cId="1430526342" sldId="279"/>
            <ac:spMk id="6" creationId="{04E74082-C290-238F-1742-C47B0253AE2E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1:40:49.624" v="637"/>
          <ac:spMkLst>
            <pc:docMk/>
            <pc:sldMk cId="1430526342" sldId="279"/>
            <ac:spMk id="21" creationId="{7F7EAE5C-DF2C-1E1D-2734-866D5B4E0C7F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1:40:49.624" v="637"/>
          <ac:spMkLst>
            <pc:docMk/>
            <pc:sldMk cId="1430526342" sldId="279"/>
            <ac:spMk id="23" creationId="{A46B95A1-F83D-4787-DBBD-28CA85DD8398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1:40:49.624" v="637"/>
          <ac:spMkLst>
            <pc:docMk/>
            <pc:sldMk cId="1430526342" sldId="279"/>
            <ac:spMk id="25" creationId="{CDA9ADDF-3907-F903-2D45-9DD4ADF98E35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1:41:00.686" v="640"/>
          <ac:spMkLst>
            <pc:docMk/>
            <pc:sldMk cId="1430526342" sldId="279"/>
            <ac:spMk id="32" creationId="{A4AC5506-6312-4701-8D3C-40187889A947}"/>
          </ac:spMkLst>
        </pc:spChg>
        <pc:picChg chg="add mod">
          <ac:chgData name="SPORTILLO LUCA" userId="S::lsportillo@studenti.uninsubria.it::1d553689-b633-48fb-a6bb-a22400f1ffbb" providerId="AD" clId="Web-{9726C4FB-C18C-3359-7DA6-56408D5FC0F9}" dt="2024-09-10T11:42:25.001" v="671" actId="1076"/>
          <ac:picMkLst>
            <pc:docMk/>
            <pc:sldMk cId="1430526342" sldId="279"/>
            <ac:picMk id="7" creationId="{A737A6B7-A571-E231-D86A-9B1824BA6FCF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1:42:23.126" v="670" actId="1076"/>
          <ac:picMkLst>
            <pc:docMk/>
            <pc:sldMk cId="1430526342" sldId="279"/>
            <ac:picMk id="8" creationId="{20ABB47F-8294-F39A-146C-852C07F86CC9}"/>
          </ac:picMkLst>
        </pc:picChg>
        <pc:picChg chg="ord">
          <ac:chgData name="SPORTILLO LUCA" userId="S::lsportillo@studenti.uninsubria.it::1d553689-b633-48fb-a6bb-a22400f1ffbb" providerId="AD" clId="Web-{9726C4FB-C18C-3359-7DA6-56408D5FC0F9}" dt="2024-09-10T11:40:49.624" v="637"/>
          <ac:picMkLst>
            <pc:docMk/>
            <pc:sldMk cId="1430526342" sldId="279"/>
            <ac:picMk id="16" creationId="{12DEF075-1A5A-5DE0-80B5-36F560554EB9}"/>
          </ac:picMkLst>
        </pc:picChg>
        <pc:cxnChg chg="del">
          <ac:chgData name="SPORTILLO LUCA" userId="S::lsportillo@studenti.uninsubria.it::1d553689-b633-48fb-a6bb-a22400f1ffbb" providerId="AD" clId="Web-{9726C4FB-C18C-3359-7DA6-56408D5FC0F9}" dt="2024-09-10T11:40:49.624" v="637"/>
          <ac:cxnSpMkLst>
            <pc:docMk/>
            <pc:sldMk cId="1430526342" sldId="279"/>
            <ac:cxnSpMk id="27" creationId="{812F0A4D-6E3A-33A5-3B42-30175EE24836}"/>
          </ac:cxnSpMkLst>
        </pc:cxnChg>
      </pc:sldChg>
      <pc:sldChg chg="del">
        <pc:chgData name="SPORTILLO LUCA" userId="S::lsportillo@studenti.uninsubria.it::1d553689-b633-48fb-a6bb-a22400f1ffbb" providerId="AD" clId="Web-{9726C4FB-C18C-3359-7DA6-56408D5FC0F9}" dt="2024-09-10T13:36:36.075" v="1992"/>
        <pc:sldMkLst>
          <pc:docMk/>
          <pc:sldMk cId="2137529387" sldId="280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6.075" v="1993"/>
        <pc:sldMkLst>
          <pc:docMk/>
          <pc:sldMk cId="1003736998" sldId="281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6.075" v="1994"/>
        <pc:sldMkLst>
          <pc:docMk/>
          <pc:sldMk cId="788970484" sldId="282"/>
        </pc:sldMkLst>
      </pc:sldChg>
      <pc:sldChg chg="del">
        <pc:chgData name="SPORTILLO LUCA" userId="S::lsportillo@studenti.uninsubria.it::1d553689-b633-48fb-a6bb-a22400f1ffbb" providerId="AD" clId="Web-{9726C4FB-C18C-3359-7DA6-56408D5FC0F9}" dt="2024-09-10T13:36:36.090" v="1995"/>
        <pc:sldMkLst>
          <pc:docMk/>
          <pc:sldMk cId="219434250" sldId="283"/>
        </pc:sldMkLst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1:47.731" v="1798" actId="20577"/>
        <pc:sldMkLst>
          <pc:docMk/>
          <pc:sldMk cId="851450042" sldId="284"/>
        </pc:sldMkLst>
        <pc:spChg chg="mod">
          <ac:chgData name="SPORTILLO LUCA" userId="S::lsportillo@studenti.uninsubria.it::1d553689-b633-48fb-a6bb-a22400f1ffbb" providerId="AD" clId="Web-{9726C4FB-C18C-3359-7DA6-56408D5FC0F9}" dt="2024-09-10T13:21:47.731" v="1798" actId="20577"/>
          <ac:spMkLst>
            <pc:docMk/>
            <pc:sldMk cId="851450042" sldId="284"/>
            <ac:spMk id="3" creationId="{15E48997-3112-D07B-642F-E31AF3D9E2BC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1:58:53.131" v="796" actId="20577"/>
          <ac:spMkLst>
            <pc:docMk/>
            <pc:sldMk cId="851450042" sldId="284"/>
            <ac:spMk id="37" creationId="{C32E5D6D-B31C-D00D-E16E-A2264C77998C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0:12.404" v="466"/>
          <ac:spMkLst>
            <pc:docMk/>
            <pc:sldMk cId="851450042" sldId="284"/>
            <ac:spMk id="95" creationId="{201CC55D-ED54-4C5C-95E6-10947BD1103B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0:12.404" v="466"/>
          <ac:spMkLst>
            <pc:docMk/>
            <pc:sldMk cId="851450042" sldId="284"/>
            <ac:spMk id="101" creationId="{3873B707-463F-40B0-8227-E8CC6C67EB25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0:12.404" v="466"/>
          <ac:spMkLst>
            <pc:docMk/>
            <pc:sldMk cId="851450042" sldId="284"/>
            <ac:spMk id="103" creationId="{C13237C8-E62C-4F0D-A318-BD6FB6C2D138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0:12.404" v="466"/>
          <ac:spMkLst>
            <pc:docMk/>
            <pc:sldMk cId="851450042" sldId="284"/>
            <ac:spMk id="105" creationId="{19C9EAEA-39D0-4B0E-A0EB-51E7B26740B1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40:12.404" v="466"/>
          <ac:spMkLst>
            <pc:docMk/>
            <pc:sldMk cId="851450042" sldId="284"/>
            <ac:spMk id="110" creationId="{201CC55D-ED54-4C5C-95E6-10947BD1103B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40:27.810" v="473"/>
          <ac:spMkLst>
            <pc:docMk/>
            <pc:sldMk cId="851450042" sldId="284"/>
            <ac:spMk id="113" creationId="{F399A70F-F8CD-4992-9EF5-6CF15472E73F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40:27.810" v="474"/>
          <ac:spMkLst>
            <pc:docMk/>
            <pc:sldMk cId="851450042" sldId="284"/>
            <ac:spMk id="114" creationId="{48F4FEDC-6D80-458C-A665-075D9B9500FD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40:17.451" v="468"/>
          <ac:spMkLst>
            <pc:docMk/>
            <pc:sldMk cId="851450042" sldId="284"/>
            <ac:spMk id="116" creationId="{3873B707-463F-40B0-8227-E8CC6C67EB25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40:24.060" v="470"/>
          <ac:spMkLst>
            <pc:docMk/>
            <pc:sldMk cId="851450042" sldId="284"/>
            <ac:spMk id="118" creationId="{C13237C8-E62C-4F0D-A318-BD6FB6C2D138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40:12.404" v="466"/>
          <ac:spMkLst>
            <pc:docMk/>
            <pc:sldMk cId="851450042" sldId="284"/>
            <ac:spMk id="120" creationId="{19C9EAEA-39D0-4B0E-A0EB-51E7B26740B1}"/>
          </ac:spMkLst>
        </pc:spChg>
        <pc:grpChg chg="del">
          <ac:chgData name="SPORTILLO LUCA" userId="S::lsportillo@studenti.uninsubria.it::1d553689-b633-48fb-a6bb-a22400f1ffbb" providerId="AD" clId="Web-{9726C4FB-C18C-3359-7DA6-56408D5FC0F9}" dt="2024-09-10T10:40:12.404" v="466"/>
          <ac:grpSpMkLst>
            <pc:docMk/>
            <pc:sldMk cId="851450042" sldId="284"/>
            <ac:grpSpMk id="97" creationId="{1DE889C7-FAD6-4397-98E2-05D503484459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0:40:12.404" v="466"/>
          <ac:grpSpMkLst>
            <pc:docMk/>
            <pc:sldMk cId="851450042" sldId="284"/>
            <ac:grpSpMk id="112" creationId="{1DE889C7-FAD6-4397-98E2-05D503484459}"/>
          </ac:grpSpMkLst>
        </pc:grpChg>
        <pc:picChg chg="add mod">
          <ac:chgData name="SPORTILLO LUCA" userId="S::lsportillo@studenti.uninsubria.it::1d553689-b633-48fb-a6bb-a22400f1ffbb" providerId="AD" clId="Web-{9726C4FB-C18C-3359-7DA6-56408D5FC0F9}" dt="2024-09-10T10:40:12.404" v="466"/>
          <ac:picMkLst>
            <pc:docMk/>
            <pc:sldMk cId="851450042" sldId="284"/>
            <ac:picMk id="4" creationId="{E34480B8-9999-CAAC-D8BE-878EFBA9507C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0:40:06.872" v="465"/>
          <ac:picMkLst>
            <pc:docMk/>
            <pc:sldMk cId="851450042" sldId="284"/>
            <ac:picMk id="5" creationId="{29E9B0CA-7D2A-2D84-D226-10CBDCE0F171}"/>
          </ac:picMkLst>
        </pc:picChg>
        <pc:picChg chg="ord">
          <ac:chgData name="SPORTILLO LUCA" userId="S::lsportillo@studenti.uninsubria.it::1d553689-b633-48fb-a6bb-a22400f1ffbb" providerId="AD" clId="Web-{9726C4FB-C18C-3359-7DA6-56408D5FC0F9}" dt="2024-09-10T10:40:12.404" v="466"/>
          <ac:picMkLst>
            <pc:docMk/>
            <pc:sldMk cId="851450042" sldId="284"/>
            <ac:picMk id="19" creationId="{47ECC1CA-5ECA-5980-45F6-2051DD84D792}"/>
          </ac:picMkLst>
        </pc:pic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52:32.476" v="2147"/>
        <pc:sldMkLst>
          <pc:docMk/>
          <pc:sldMk cId="3558063568" sldId="285"/>
        </pc:sldMkLst>
        <pc:spChg chg="add mod">
          <ac:chgData name="SPORTILLO LUCA" userId="S::lsportillo@studenti.uninsubria.it::1d553689-b633-48fb-a6bb-a22400f1ffbb" providerId="AD" clId="Web-{9726C4FB-C18C-3359-7DA6-56408D5FC0F9}" dt="2024-09-10T13:21:59.872" v="1800" actId="20577"/>
          <ac:spMkLst>
            <pc:docMk/>
            <pc:sldMk cId="3558063568" sldId="285"/>
            <ac:spMk id="3" creationId="{513E3C79-F665-025C-5384-2490DB2EAF27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52:17.007" v="2143"/>
          <ac:spMkLst>
            <pc:docMk/>
            <pc:sldMk cId="3558063568" sldId="285"/>
            <ac:spMk id="4" creationId="{CD6CB3C5-35B1-34BB-D36A-2408DEE0EA45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1:48:32.977" v="713"/>
          <ac:spMkLst>
            <pc:docMk/>
            <pc:sldMk cId="3558063568" sldId="285"/>
            <ac:spMk id="5" creationId="{106536A9-626D-F6C2-B040-14F86A6FA4CD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1:51:14.902" v="755"/>
          <ac:spMkLst>
            <pc:docMk/>
            <pc:sldMk cId="3558063568" sldId="285"/>
            <ac:spMk id="10" creationId="{2C3A458D-5F8F-5080-B324-BFBD50F11C33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52:32.476" v="2147"/>
          <ac:spMkLst>
            <pc:docMk/>
            <pc:sldMk cId="3558063568" sldId="285"/>
            <ac:spMk id="12" creationId="{D4762011-0CBC-EB24-194E-917DE782E966}"/>
          </ac:spMkLst>
        </pc:spChg>
        <pc:picChg chg="add mod">
          <ac:chgData name="SPORTILLO LUCA" userId="S::lsportillo@studenti.uninsubria.it::1d553689-b633-48fb-a6bb-a22400f1ffbb" providerId="AD" clId="Web-{9726C4FB-C18C-3359-7DA6-56408D5FC0F9}" dt="2024-09-10T11:49:26.369" v="729" actId="1076"/>
          <ac:picMkLst>
            <pc:docMk/>
            <pc:sldMk cId="3558063568" sldId="285"/>
            <ac:picMk id="6" creationId="{50D42A30-3390-D745-9684-6833A0BFD50F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1:43:22.205" v="677"/>
          <ac:picMkLst>
            <pc:docMk/>
            <pc:sldMk cId="3558063568" sldId="285"/>
            <ac:picMk id="7" creationId="{A737A6B7-A571-E231-D86A-9B1824BA6FCF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1:43:23.127" v="678"/>
          <ac:picMkLst>
            <pc:docMk/>
            <pc:sldMk cId="3558063568" sldId="285"/>
            <ac:picMk id="8" creationId="{20ABB47F-8294-F39A-146C-852C07F86CC9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1:49:21.540" v="728" actId="14100"/>
          <ac:picMkLst>
            <pc:docMk/>
            <pc:sldMk cId="3558063568" sldId="285"/>
            <ac:picMk id="9" creationId="{9BAB7870-6408-411A-B04A-FBABA3B273F6}"/>
          </ac:picMkLst>
        </pc:picChg>
      </pc:sldChg>
      <pc:sldChg chg="addSp delSp modSp add del replId">
        <pc:chgData name="SPORTILLO LUCA" userId="S::lsportillo@studenti.uninsubria.it::1d553689-b633-48fb-a6bb-a22400f1ffbb" providerId="AD" clId="Web-{9726C4FB-C18C-3359-7DA6-56408D5FC0F9}" dt="2024-09-10T11:33:57.209" v="631"/>
        <pc:sldMkLst>
          <pc:docMk/>
          <pc:sldMk cId="4281546425" sldId="285"/>
        </pc:sldMkLst>
        <pc:spChg chg="mod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3" creationId="{15E48997-3112-D07B-642F-E31AF3D9E2BC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48:28.879" v="570"/>
          <ac:spMkLst>
            <pc:docMk/>
            <pc:sldMk cId="4281546425" sldId="285"/>
            <ac:spMk id="6" creationId="{DBE422E4-6B87-850C-CEE6-A19AEAB8B73E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37" creationId="{C32E5D6D-B31C-D00D-E16E-A2264C77998C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110" creationId="{201CC55D-ED54-4C5C-95E6-10947BD1103B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116" creationId="{3873B707-463F-40B0-8227-E8CC6C67EB25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118" creationId="{C13237C8-E62C-4F0D-A318-BD6FB6C2D138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120" creationId="{19C9EAEA-39D0-4B0E-A0EB-51E7B26740B1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125" creationId="{201CC55D-ED54-4C5C-95E6-10947BD1103B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48:42.067" v="575"/>
          <ac:spMkLst>
            <pc:docMk/>
            <pc:sldMk cId="4281546425" sldId="285"/>
            <ac:spMk id="128" creationId="{F399A70F-F8CD-4992-9EF5-6CF15472E73F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0:48:42.083" v="576"/>
          <ac:spMkLst>
            <pc:docMk/>
            <pc:sldMk cId="4281546425" sldId="285"/>
            <ac:spMk id="129" creationId="{48F4FEDC-6D80-458C-A665-075D9B9500FD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48:39.770" v="572"/>
          <ac:spMkLst>
            <pc:docMk/>
            <pc:sldMk cId="4281546425" sldId="285"/>
            <ac:spMk id="131" creationId="{3873B707-463F-40B0-8227-E8CC6C67EB25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0:48:43.880" v="578"/>
          <ac:spMkLst>
            <pc:docMk/>
            <pc:sldMk cId="4281546425" sldId="285"/>
            <ac:spMk id="133" creationId="{C13237C8-E62C-4F0D-A318-BD6FB6C2D138}"/>
          </ac:spMkLst>
        </pc:spChg>
        <pc:spChg chg="add">
          <ac:chgData name="SPORTILLO LUCA" userId="S::lsportillo@studenti.uninsubria.it::1d553689-b633-48fb-a6bb-a22400f1ffbb" providerId="AD" clId="Web-{9726C4FB-C18C-3359-7DA6-56408D5FC0F9}" dt="2024-09-10T10:48:08.753" v="567"/>
          <ac:spMkLst>
            <pc:docMk/>
            <pc:sldMk cId="4281546425" sldId="285"/>
            <ac:spMk id="135" creationId="{19C9EAEA-39D0-4B0E-A0EB-51E7B26740B1}"/>
          </ac:spMkLst>
        </pc:spChg>
        <pc:grpChg chg="del">
          <ac:chgData name="SPORTILLO LUCA" userId="S::lsportillo@studenti.uninsubria.it::1d553689-b633-48fb-a6bb-a22400f1ffbb" providerId="AD" clId="Web-{9726C4FB-C18C-3359-7DA6-56408D5FC0F9}" dt="2024-09-10T10:48:08.753" v="567"/>
          <ac:grpSpMkLst>
            <pc:docMk/>
            <pc:sldMk cId="4281546425" sldId="285"/>
            <ac:grpSpMk id="112" creationId="{1DE889C7-FAD6-4397-98E2-05D503484459}"/>
          </ac:grpSpMkLst>
        </pc:grpChg>
        <pc:grpChg chg="add">
          <ac:chgData name="SPORTILLO LUCA" userId="S::lsportillo@studenti.uninsubria.it::1d553689-b633-48fb-a6bb-a22400f1ffbb" providerId="AD" clId="Web-{9726C4FB-C18C-3359-7DA6-56408D5FC0F9}" dt="2024-09-10T10:48:08.753" v="567"/>
          <ac:grpSpMkLst>
            <pc:docMk/>
            <pc:sldMk cId="4281546425" sldId="285"/>
            <ac:grpSpMk id="127" creationId="{1DE889C7-FAD6-4397-98E2-05D503484459}"/>
          </ac:grpSpMkLst>
        </pc:grpChg>
        <pc:picChg chg="del">
          <ac:chgData name="SPORTILLO LUCA" userId="S::lsportillo@studenti.uninsubria.it::1d553689-b633-48fb-a6bb-a22400f1ffbb" providerId="AD" clId="Web-{9726C4FB-C18C-3359-7DA6-56408D5FC0F9}" dt="2024-09-10T10:47:30.126" v="562"/>
          <ac:picMkLst>
            <pc:docMk/>
            <pc:sldMk cId="4281546425" sldId="285"/>
            <ac:picMk id="4" creationId="{E34480B8-9999-CAAC-D8BE-878EFBA9507C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0:48:08.753" v="567"/>
          <ac:picMkLst>
            <pc:docMk/>
            <pc:sldMk cId="4281546425" sldId="285"/>
            <ac:picMk id="5" creationId="{741676B6-27A1-A548-05CA-AEEBF5FE5584}"/>
          </ac:picMkLst>
        </pc:picChg>
        <pc:picChg chg="ord">
          <ac:chgData name="SPORTILLO LUCA" userId="S::lsportillo@studenti.uninsubria.it::1d553689-b633-48fb-a6bb-a22400f1ffbb" providerId="AD" clId="Web-{9726C4FB-C18C-3359-7DA6-56408D5FC0F9}" dt="2024-09-10T10:48:08.753" v="567"/>
          <ac:picMkLst>
            <pc:docMk/>
            <pc:sldMk cId="4281546425" sldId="285"/>
            <ac:picMk id="19" creationId="{47ECC1CA-5ECA-5980-45F6-2051DD84D792}"/>
          </ac:picMkLst>
        </pc:pic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2:05:50.264" v="873"/>
        <pc:sldMkLst>
          <pc:docMk/>
          <pc:sldMk cId="3798305894" sldId="286"/>
        </pc:sldMkLst>
        <pc:spChg chg="del">
          <ac:chgData name="SPORTILLO LUCA" userId="S::lsportillo@studenti.uninsubria.it::1d553689-b633-48fb-a6bb-a22400f1ffbb" providerId="AD" clId="Web-{9726C4FB-C18C-3359-7DA6-56408D5FC0F9}" dt="2024-09-10T11:50:36.636" v="744"/>
          <ac:spMkLst>
            <pc:docMk/>
            <pc:sldMk cId="3798305894" sldId="286"/>
            <ac:spMk id="3" creationId="{513E3C79-F665-025C-5384-2490DB2EAF27}"/>
          </ac:spMkLst>
        </pc:spChg>
        <pc:spChg chg="del mod">
          <ac:chgData name="SPORTILLO LUCA" userId="S::lsportillo@studenti.uninsubria.it::1d553689-b633-48fb-a6bb-a22400f1ffbb" providerId="AD" clId="Web-{9726C4FB-C18C-3359-7DA6-56408D5FC0F9}" dt="2024-09-10T11:50:34.464" v="743"/>
          <ac:spMkLst>
            <pc:docMk/>
            <pc:sldMk cId="3798305894" sldId="286"/>
            <ac:spMk id="4" creationId="{CD6CB3C5-35B1-34BB-D36A-2408DEE0EA45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1:53:04.295" v="776"/>
          <ac:spMkLst>
            <pc:docMk/>
            <pc:sldMk cId="3798305894" sldId="286"/>
            <ac:spMk id="5" creationId="{106536A9-626D-F6C2-B040-14F86A6FA4CD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1:59:57.819" v="819" actId="20577"/>
          <ac:spMkLst>
            <pc:docMk/>
            <pc:sldMk cId="3798305894" sldId="286"/>
            <ac:spMk id="8" creationId="{DA0E0475-80F7-4B3F-A8AD-AE125B1B003A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1:52:30.794" v="769"/>
          <ac:spMkLst>
            <pc:docMk/>
            <pc:sldMk cId="3798305894" sldId="286"/>
            <ac:spMk id="10" creationId="{2C3A458D-5F8F-5080-B324-BFBD50F11C33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2:00:58.117" v="829" actId="14100"/>
          <ac:spMkLst>
            <pc:docMk/>
            <pc:sldMk cId="3798305894" sldId="286"/>
            <ac:spMk id="11" creationId="{2C1C495B-90DE-CCC0-886B-592D972D169C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2:03:53.512" v="846" actId="1076"/>
          <ac:spMkLst>
            <pc:docMk/>
            <pc:sldMk cId="3798305894" sldId="286"/>
            <ac:spMk id="15" creationId="{40CF219E-81C3-50AA-F2AA-AF89B7DFEFDB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2:04:46.403" v="860" actId="1076"/>
          <ac:spMkLst>
            <pc:docMk/>
            <pc:sldMk cId="3798305894" sldId="286"/>
            <ac:spMk id="17" creationId="{76F8C175-AB57-8C40-CCA6-9FB955C37082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2:05:50.264" v="873"/>
          <ac:spMkLst>
            <pc:docMk/>
            <pc:sldMk cId="3798305894" sldId="286"/>
            <ac:spMk id="20" creationId="{709EE731-5E5E-CE84-968A-30109A443644}"/>
          </ac:spMkLst>
        </pc:spChg>
        <pc:picChg chg="del">
          <ac:chgData name="SPORTILLO LUCA" userId="S::lsportillo@studenti.uninsubria.it::1d553689-b633-48fb-a6bb-a22400f1ffbb" providerId="AD" clId="Web-{9726C4FB-C18C-3359-7DA6-56408D5FC0F9}" dt="2024-09-10T11:50:39.042" v="745"/>
          <ac:picMkLst>
            <pc:docMk/>
            <pc:sldMk cId="3798305894" sldId="286"/>
            <ac:picMk id="6" creationId="{50D42A30-3390-D745-9684-6833A0BFD50F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1:56:52.644" v="784" actId="14100"/>
          <ac:picMkLst>
            <pc:docMk/>
            <pc:sldMk cId="3798305894" sldId="286"/>
            <ac:picMk id="7" creationId="{FEAD6FC2-712A-DC45-0D97-325AE4DF9366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1:50:41.151" v="746"/>
          <ac:picMkLst>
            <pc:docMk/>
            <pc:sldMk cId="3798305894" sldId="286"/>
            <ac:picMk id="9" creationId="{9BAB7870-6408-411A-B04A-FBABA3B273F6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2:03:57.137" v="847" actId="1076"/>
          <ac:picMkLst>
            <pc:docMk/>
            <pc:sldMk cId="3798305894" sldId="286"/>
            <ac:picMk id="12" creationId="{F37A1918-3D03-D322-C715-32BCB4F7368D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2:04:37.903" v="859" actId="1076"/>
          <ac:picMkLst>
            <pc:docMk/>
            <pc:sldMk cId="3798305894" sldId="286"/>
            <ac:picMk id="13" creationId="{DB162F6C-6974-B623-AD7D-DAD1C64DB58C}"/>
          </ac:picMkLst>
        </pc:picChg>
        <pc:picChg chg="add del mod">
          <ac:chgData name="SPORTILLO LUCA" userId="S::lsportillo@studenti.uninsubria.it::1d553689-b633-48fb-a6bb-a22400f1ffbb" providerId="AD" clId="Web-{9726C4FB-C18C-3359-7DA6-56408D5FC0F9}" dt="2024-09-10T12:03:11.542" v="837"/>
          <ac:picMkLst>
            <pc:docMk/>
            <pc:sldMk cId="3798305894" sldId="286"/>
            <ac:picMk id="14" creationId="{6EC6D0EB-AFB3-598D-9389-168B385B967C}"/>
          </ac:picMkLst>
        </pc:picChg>
        <pc:cxnChg chg="add mod">
          <ac:chgData name="SPORTILLO LUCA" userId="S::lsportillo@studenti.uninsubria.it::1d553689-b633-48fb-a6bb-a22400f1ffbb" providerId="AD" clId="Web-{9726C4FB-C18C-3359-7DA6-56408D5FC0F9}" dt="2024-09-10T12:05:11.138" v="865"/>
          <ac:cxnSpMkLst>
            <pc:docMk/>
            <pc:sldMk cId="3798305894" sldId="286"/>
            <ac:cxnSpMk id="18" creationId="{DC1EC7D6-90A4-EE44-C0DA-D39393308036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2:05:26.092" v="870" actId="14100"/>
          <ac:cxnSpMkLst>
            <pc:docMk/>
            <pc:sldMk cId="3798305894" sldId="286"/>
            <ac:cxnSpMk id="19" creationId="{B9D6C648-7F2D-6C79-2D41-601F2EAA35D5}"/>
          </ac:cxnSpMkLst>
        </pc:cxnChg>
      </pc:sldChg>
      <pc:sldChg chg="add del replId">
        <pc:chgData name="SPORTILLO LUCA" userId="S::lsportillo@studenti.uninsubria.it::1d553689-b633-48fb-a6bb-a22400f1ffbb" providerId="AD" clId="Web-{9726C4FB-C18C-3359-7DA6-56408D5FC0F9}" dt="2024-09-10T12:00:11.866" v="821"/>
        <pc:sldMkLst>
          <pc:docMk/>
          <pc:sldMk cId="1000554393" sldId="287"/>
        </pc:sldMkLst>
      </pc:sldChg>
      <pc:sldChg chg="modSp add del ord replId">
        <pc:chgData name="SPORTILLO LUCA" userId="S::lsportillo@studenti.uninsubria.it::1d553689-b633-48fb-a6bb-a22400f1ffbb" providerId="AD" clId="Web-{9726C4FB-C18C-3359-7DA6-56408D5FC0F9}" dt="2024-09-10T12:25:18.804" v="1149"/>
        <pc:sldMkLst>
          <pc:docMk/>
          <pc:sldMk cId="1196928767" sldId="287"/>
        </pc:sldMkLst>
        <pc:spChg chg="mod">
          <ac:chgData name="SPORTILLO LUCA" userId="S::lsportillo@studenti.uninsubria.it::1d553689-b633-48fb-a6bb-a22400f1ffbb" providerId="AD" clId="Web-{9726C4FB-C18C-3359-7DA6-56408D5FC0F9}" dt="2024-09-10T12:09:50.378" v="958" actId="1076"/>
          <ac:spMkLst>
            <pc:docMk/>
            <pc:sldMk cId="1196928767" sldId="287"/>
            <ac:spMk id="2" creationId="{B1540443-42C2-48DA-B878-AE87E428F973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2:07:42.266" v="889" actId="20577"/>
          <ac:spMkLst>
            <pc:docMk/>
            <pc:sldMk cId="1196928767" sldId="287"/>
            <ac:spMk id="7" creationId="{DC640B04-4B09-C481-97AF-336247E1DD60}"/>
          </ac:spMkLst>
        </pc:spChg>
      </pc:sldChg>
      <pc:sldChg chg="add del replId">
        <pc:chgData name="SPORTILLO LUCA" userId="S::lsportillo@studenti.uninsubria.it::1d553689-b633-48fb-a6bb-a22400f1ffbb" providerId="AD" clId="Web-{9726C4FB-C18C-3359-7DA6-56408D5FC0F9}" dt="2024-09-10T13:36:37.012" v="1996"/>
        <pc:sldMkLst>
          <pc:docMk/>
          <pc:sldMk cId="3754476973" sldId="288"/>
        </pc:sldMkLst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2:35.466" v="1804" actId="20577"/>
        <pc:sldMkLst>
          <pc:docMk/>
          <pc:sldMk cId="1591525517" sldId="289"/>
        </pc:sldMkLst>
        <pc:spChg chg="add mod">
          <ac:chgData name="SPORTILLO LUCA" userId="S::lsportillo@studenti.uninsubria.it::1d553689-b633-48fb-a6bb-a22400f1ffbb" providerId="AD" clId="Web-{9726C4FB-C18C-3359-7DA6-56408D5FC0F9}" dt="2024-09-10T13:22:35.466" v="1804" actId="20577"/>
          <ac:spMkLst>
            <pc:docMk/>
            <pc:sldMk cId="1591525517" sldId="289"/>
            <ac:spMk id="3" creationId="{B0074BD5-2D47-3BD4-B532-6D18A1CF5BF9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2:24:08.818" v="1137" actId="1076"/>
          <ac:spMkLst>
            <pc:docMk/>
            <pc:sldMk cId="1591525517" sldId="289"/>
            <ac:spMk id="7" creationId="{74DD9686-2D07-D040-E2D8-D34F2ACB019A}"/>
          </ac:spMkLst>
        </pc:spChg>
        <pc:grpChg chg="del">
          <ac:chgData name="SPORTILLO LUCA" userId="S::lsportillo@studenti.uninsubria.it::1d553689-b633-48fb-a6bb-a22400f1ffbb" providerId="AD" clId="Web-{9726C4FB-C18C-3359-7DA6-56408D5FC0F9}" dt="2024-09-10T12:19:53.047" v="1027"/>
          <ac:grpSpMkLst>
            <pc:docMk/>
            <pc:sldMk cId="1591525517" sldId="289"/>
            <ac:grpSpMk id="11" creationId="{704E6405-9888-5BE9-650F-7295866C9397}"/>
          </ac:grpSpMkLst>
        </pc:grpChg>
        <pc:picChg chg="add mod">
          <ac:chgData name="SPORTILLO LUCA" userId="S::lsportillo@studenti.uninsubria.it::1d553689-b633-48fb-a6bb-a22400f1ffbb" providerId="AD" clId="Web-{9726C4FB-C18C-3359-7DA6-56408D5FC0F9}" dt="2024-09-10T12:24:33.115" v="1143" actId="1076"/>
          <ac:picMkLst>
            <pc:docMk/>
            <pc:sldMk cId="1591525517" sldId="289"/>
            <ac:picMk id="4" creationId="{AB96F729-878F-3260-43B0-3256931833C5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2:19:56.938" v="1028"/>
          <ac:picMkLst>
            <pc:docMk/>
            <pc:sldMk cId="1591525517" sldId="289"/>
            <ac:picMk id="8" creationId="{BF4441A4-143B-325E-F0D5-223DEF0CA4F2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2:19:57.047" v="1029"/>
          <ac:picMkLst>
            <pc:docMk/>
            <pc:sldMk cId="1591525517" sldId="289"/>
            <ac:picMk id="9" creationId="{A0AC43B3-1004-0231-B531-EA68956FE092}"/>
          </ac:picMkLst>
        </pc:pic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2:52.201" v="1805" actId="20577"/>
        <pc:sldMkLst>
          <pc:docMk/>
          <pc:sldMk cId="3345381726" sldId="290"/>
        </pc:sldMkLst>
        <pc:spChg chg="del">
          <ac:chgData name="SPORTILLO LUCA" userId="S::lsportillo@studenti.uninsubria.it::1d553689-b633-48fb-a6bb-a22400f1ffbb" providerId="AD" clId="Web-{9726C4FB-C18C-3359-7DA6-56408D5FC0F9}" dt="2024-09-10T12:26:52.725" v="1179"/>
          <ac:spMkLst>
            <pc:docMk/>
            <pc:sldMk cId="3345381726" sldId="290"/>
            <ac:spMk id="3" creationId="{B0074BD5-2D47-3BD4-B532-6D18A1CF5BF9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2:52.201" v="1805" actId="20577"/>
          <ac:spMkLst>
            <pc:docMk/>
            <pc:sldMk cId="3345381726" sldId="290"/>
            <ac:spMk id="6" creationId="{21652B5E-0392-5513-112F-7FCF153C7C65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2:28:46.631" v="1199" actId="1076"/>
          <ac:spMkLst>
            <pc:docMk/>
            <pc:sldMk cId="3345381726" sldId="290"/>
            <ac:spMk id="7" creationId="{74DD9686-2D07-D040-E2D8-D34F2ACB019A}"/>
          </ac:spMkLst>
        </pc:spChg>
        <pc:picChg chg="del">
          <ac:chgData name="SPORTILLO LUCA" userId="S::lsportillo@studenti.uninsubria.it::1d553689-b633-48fb-a6bb-a22400f1ffbb" providerId="AD" clId="Web-{9726C4FB-C18C-3359-7DA6-56408D5FC0F9}" dt="2024-09-10T12:26:47.291" v="1178"/>
          <ac:picMkLst>
            <pc:docMk/>
            <pc:sldMk cId="3345381726" sldId="290"/>
            <ac:picMk id="4" creationId="{AB96F729-878F-3260-43B0-3256931833C5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2:29:18.881" v="1204" actId="1076"/>
          <ac:picMkLst>
            <pc:docMk/>
            <pc:sldMk cId="3345381726" sldId="290"/>
            <ac:picMk id="8" creationId="{737200AC-4342-4961-A1AD-91C9DFB2AF9B}"/>
          </ac:picMkLst>
        </pc:pic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3:12.561" v="1808" actId="20577"/>
        <pc:sldMkLst>
          <pc:docMk/>
          <pc:sldMk cId="3396972688" sldId="291"/>
        </pc:sldMkLst>
        <pc:spChg chg="add mod">
          <ac:chgData name="SPORTILLO LUCA" userId="S::lsportillo@studenti.uninsubria.it::1d553689-b633-48fb-a6bb-a22400f1ffbb" providerId="AD" clId="Web-{9726C4FB-C18C-3359-7DA6-56408D5FC0F9}" dt="2024-09-10T12:33:34.902" v="1251" actId="1076"/>
          <ac:spMkLst>
            <pc:docMk/>
            <pc:sldMk cId="3396972688" sldId="291"/>
            <ac:spMk id="4" creationId="{92331F63-333B-D5FC-EB4D-EA541404D54F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2:39:09.550" v="1282" actId="20577"/>
          <ac:spMkLst>
            <pc:docMk/>
            <pc:sldMk cId="3396972688" sldId="291"/>
            <ac:spMk id="6" creationId="{21652B5E-0392-5513-112F-7FCF153C7C65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3:03.828" v="1806" actId="20577"/>
          <ac:spMkLst>
            <pc:docMk/>
            <pc:sldMk cId="3396972688" sldId="291"/>
            <ac:spMk id="9" creationId="{801DE755-E3A4-68BD-5DB7-745B1607A95F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3:12.561" v="1808" actId="20577"/>
          <ac:spMkLst>
            <pc:docMk/>
            <pc:sldMk cId="3396972688" sldId="291"/>
            <ac:spMk id="10" creationId="{605111C5-7949-808D-1FCD-DF92BEBEFBFF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3:09.061" v="1807" actId="20577"/>
          <ac:spMkLst>
            <pc:docMk/>
            <pc:sldMk cId="3396972688" sldId="291"/>
            <ac:spMk id="11" creationId="{A004A846-2DE7-E812-8A0C-A2AA5BCE8739}"/>
          </ac:spMkLst>
        </pc:spChg>
        <pc:picChg chg="add mod">
          <ac:chgData name="SPORTILLO LUCA" userId="S::lsportillo@studenti.uninsubria.it::1d553689-b633-48fb-a6bb-a22400f1ffbb" providerId="AD" clId="Web-{9726C4FB-C18C-3359-7DA6-56408D5FC0F9}" dt="2024-09-10T12:33:45.574" v="1255" actId="1076"/>
          <ac:picMkLst>
            <pc:docMk/>
            <pc:sldMk cId="3396972688" sldId="291"/>
            <ac:picMk id="3" creationId="{8263660F-230E-1231-374C-9D7A222BE01F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2:29:40.554" v="1211"/>
          <ac:picMkLst>
            <pc:docMk/>
            <pc:sldMk cId="3396972688" sldId="291"/>
            <ac:picMk id="8" creationId="{737200AC-4342-4961-A1AD-91C9DFB2AF9B}"/>
          </ac:picMkLst>
        </pc:picChg>
        <pc:cxnChg chg="add mod">
          <ac:chgData name="SPORTILLO LUCA" userId="S::lsportillo@studenti.uninsubria.it::1d553689-b633-48fb-a6bb-a22400f1ffbb" providerId="AD" clId="Web-{9726C4FB-C18C-3359-7DA6-56408D5FC0F9}" dt="2024-09-10T12:34:59.935" v="1267" actId="14100"/>
          <ac:cxnSpMkLst>
            <pc:docMk/>
            <pc:sldMk cId="3396972688" sldId="291"/>
            <ac:cxnSpMk id="13" creationId="{33950439-70D0-DECB-54E7-EF9F2039A805}"/>
          </ac:cxnSpMkLst>
        </pc:cxnChg>
        <pc:cxnChg chg="add del">
          <ac:chgData name="SPORTILLO LUCA" userId="S::lsportillo@studenti.uninsubria.it::1d553689-b633-48fb-a6bb-a22400f1ffbb" providerId="AD" clId="Web-{9726C4FB-C18C-3359-7DA6-56408D5FC0F9}" dt="2024-09-10T12:35:03.951" v="1269"/>
          <ac:cxnSpMkLst>
            <pc:docMk/>
            <pc:sldMk cId="3396972688" sldId="291"/>
            <ac:cxnSpMk id="15" creationId="{2F31F5B0-7F05-13BF-B071-C7D9A1A132B2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2:35:22.030" v="1275" actId="14100"/>
          <ac:cxnSpMkLst>
            <pc:docMk/>
            <pc:sldMk cId="3396972688" sldId="291"/>
            <ac:cxnSpMk id="17" creationId="{73853AE0-8A15-605E-B3D7-2569CEA349E8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2:35:36.061" v="1278" actId="14100"/>
          <ac:cxnSpMkLst>
            <pc:docMk/>
            <pc:sldMk cId="3396972688" sldId="291"/>
            <ac:cxnSpMk id="20" creationId="{1D66C6D3-48CB-D090-4080-E748A96EC1ED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54:22.683" v="2149" actId="20577"/>
        <pc:sldMkLst>
          <pc:docMk/>
          <pc:sldMk cId="1464252196" sldId="292"/>
        </pc:sldMkLst>
        <pc:spChg chg="del mod">
          <ac:chgData name="SPORTILLO LUCA" userId="S::lsportillo@studenti.uninsubria.it::1d553689-b633-48fb-a6bb-a22400f1ffbb" providerId="AD" clId="Web-{9726C4FB-C18C-3359-7DA6-56408D5FC0F9}" dt="2024-09-10T12:40:13.176" v="1310"/>
          <ac:spMkLst>
            <pc:docMk/>
            <pc:sldMk cId="1464252196" sldId="292"/>
            <ac:spMk id="4" creationId="{92331F63-333B-D5FC-EB4D-EA541404D54F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3:54:22.683" v="2149" actId="20577"/>
          <ac:spMkLst>
            <pc:docMk/>
            <pc:sldMk cId="1464252196" sldId="292"/>
            <ac:spMk id="6" creationId="{21652B5E-0392-5513-112F-7FCF153C7C65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2:40:20.364" v="1312" actId="14100"/>
          <ac:spMkLst>
            <pc:docMk/>
            <pc:sldMk cId="1464252196" sldId="292"/>
            <ac:spMk id="7" creationId="{74DD9686-2D07-D040-E2D8-D34F2ACB019A}"/>
          </ac:spMkLst>
        </pc:spChg>
        <pc:spChg chg="del mod">
          <ac:chgData name="SPORTILLO LUCA" userId="S::lsportillo@studenti.uninsubria.it::1d553689-b633-48fb-a6bb-a22400f1ffbb" providerId="AD" clId="Web-{9726C4FB-C18C-3359-7DA6-56408D5FC0F9}" dt="2024-09-10T12:40:09.504" v="1308"/>
          <ac:spMkLst>
            <pc:docMk/>
            <pc:sldMk cId="1464252196" sldId="292"/>
            <ac:spMk id="9" creationId="{801DE755-E3A4-68BD-5DB7-745B1607A95F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40:00.442" v="1302"/>
          <ac:spMkLst>
            <pc:docMk/>
            <pc:sldMk cId="1464252196" sldId="292"/>
            <ac:spMk id="10" creationId="{605111C5-7949-808D-1FCD-DF92BEBEFBFF}"/>
          </ac:spMkLst>
        </pc:spChg>
        <pc:spChg chg="del mod">
          <ac:chgData name="SPORTILLO LUCA" userId="S::lsportillo@studenti.uninsubria.it::1d553689-b633-48fb-a6bb-a22400f1ffbb" providerId="AD" clId="Web-{9726C4FB-C18C-3359-7DA6-56408D5FC0F9}" dt="2024-09-10T12:40:09.114" v="1304"/>
          <ac:spMkLst>
            <pc:docMk/>
            <pc:sldMk cId="1464252196" sldId="292"/>
            <ac:spMk id="11" creationId="{A004A846-2DE7-E812-8A0C-A2AA5BCE8739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3:19.373" v="1809" actId="20577"/>
          <ac:spMkLst>
            <pc:docMk/>
            <pc:sldMk cId="1464252196" sldId="292"/>
            <ac:spMk id="14" creationId="{16364163-8908-910E-0B76-80D5BA9E0069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2:44:49.932" v="1356"/>
          <ac:spMkLst>
            <pc:docMk/>
            <pc:sldMk cId="1464252196" sldId="292"/>
            <ac:spMk id="16" creationId="{EDEE646B-61AA-8028-3A42-BB43643E714B}"/>
          </ac:spMkLst>
        </pc:spChg>
        <pc:picChg chg="del">
          <ac:chgData name="SPORTILLO LUCA" userId="S::lsportillo@studenti.uninsubria.it::1d553689-b633-48fb-a6bb-a22400f1ffbb" providerId="AD" clId="Web-{9726C4FB-C18C-3359-7DA6-56408D5FC0F9}" dt="2024-09-10T12:39:59.801" v="1300"/>
          <ac:picMkLst>
            <pc:docMk/>
            <pc:sldMk cId="1464252196" sldId="292"/>
            <ac:picMk id="3" creationId="{8263660F-230E-1231-374C-9D7A222BE01F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2:45:38.511" v="1367" actId="1076"/>
          <ac:picMkLst>
            <pc:docMk/>
            <pc:sldMk cId="1464252196" sldId="292"/>
            <ac:picMk id="18" creationId="{7D1F3D59-ED94-D1DB-EBFD-ADA6C01CE7D3}"/>
          </ac:picMkLst>
        </pc:picChg>
        <pc:cxnChg chg="add mod">
          <ac:chgData name="SPORTILLO LUCA" userId="S::lsportillo@studenti.uninsubria.it::1d553689-b633-48fb-a6bb-a22400f1ffbb" providerId="AD" clId="Web-{9726C4FB-C18C-3359-7DA6-56408D5FC0F9}" dt="2024-09-10T12:45:35.792" v="1365" actId="14100"/>
          <ac:cxnSpMkLst>
            <pc:docMk/>
            <pc:sldMk cId="1464252196" sldId="292"/>
            <ac:cxnSpMk id="12" creationId="{75AE81DC-3021-D0A4-68D4-CBCD1E7D4705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2:40:09.254" v="1306"/>
          <ac:cxnSpMkLst>
            <pc:docMk/>
            <pc:sldMk cId="1464252196" sldId="292"/>
            <ac:cxnSpMk id="13" creationId="{33950439-70D0-DECB-54E7-EF9F2039A805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2:45:35.964" v="1366" actId="14100"/>
          <ac:cxnSpMkLst>
            <pc:docMk/>
            <pc:sldMk cId="1464252196" sldId="292"/>
            <ac:cxnSpMk id="15" creationId="{4B040F77-4268-59E3-A896-7C0429C6E763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2:40:09.176" v="1305"/>
          <ac:cxnSpMkLst>
            <pc:docMk/>
            <pc:sldMk cId="1464252196" sldId="292"/>
            <ac:cxnSpMk id="17" creationId="{73853AE0-8A15-605E-B3D7-2569CEA349E8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2:39:59.879" v="1301"/>
          <ac:cxnSpMkLst>
            <pc:docMk/>
            <pc:sldMk cId="1464252196" sldId="292"/>
            <ac:cxnSpMk id="20" creationId="{1D66C6D3-48CB-D090-4080-E748A96EC1ED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3:31.874" v="1813" actId="20577"/>
        <pc:sldMkLst>
          <pc:docMk/>
          <pc:sldMk cId="3864287690" sldId="293"/>
        </pc:sldMkLst>
        <pc:spChg chg="mod">
          <ac:chgData name="SPORTILLO LUCA" userId="S::lsportillo@studenti.uninsubria.it::1d553689-b633-48fb-a6bb-a22400f1ffbb" providerId="AD" clId="Web-{9726C4FB-C18C-3359-7DA6-56408D5FC0F9}" dt="2024-09-10T12:52:48.582" v="1458" actId="1076"/>
          <ac:spMkLst>
            <pc:docMk/>
            <pc:sldMk cId="3864287690" sldId="293"/>
            <ac:spMk id="6" creationId="{21652B5E-0392-5513-112F-7FCF153C7C65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2:47:07.169" v="1392" actId="20577"/>
          <ac:spMkLst>
            <pc:docMk/>
            <pc:sldMk cId="3864287690" sldId="293"/>
            <ac:spMk id="7" creationId="{74DD9686-2D07-D040-E2D8-D34F2ACB019A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3:27.483" v="1811" actId="20577"/>
          <ac:spMkLst>
            <pc:docMk/>
            <pc:sldMk cId="3864287690" sldId="293"/>
            <ac:spMk id="10" creationId="{3341B8A2-1D08-CA26-0586-2DAED43B5E28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3:31.874" v="1813" actId="20577"/>
          <ac:spMkLst>
            <pc:docMk/>
            <pc:sldMk cId="3864287690" sldId="293"/>
            <ac:spMk id="11" creationId="{EE1C5773-6C59-C83E-5B6B-590D99253F60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2:52:42.660" v="1456" actId="1076"/>
          <ac:spMkLst>
            <pc:docMk/>
            <pc:sldMk cId="3864287690" sldId="293"/>
            <ac:spMk id="13" creationId="{F0ED5A50-41E0-8059-0FC1-86482B09F9EC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47:13.310" v="1395"/>
          <ac:spMkLst>
            <pc:docMk/>
            <pc:sldMk cId="3864287690" sldId="293"/>
            <ac:spMk id="14" creationId="{16364163-8908-910E-0B76-80D5BA9E0069}"/>
          </ac:spMkLst>
        </pc:spChg>
        <pc:picChg chg="add mod">
          <ac:chgData name="SPORTILLO LUCA" userId="S::lsportillo@studenti.uninsubria.it::1d553689-b633-48fb-a6bb-a22400f1ffbb" providerId="AD" clId="Web-{9726C4FB-C18C-3359-7DA6-56408D5FC0F9}" dt="2024-09-10T12:52:48.411" v="1457" actId="1076"/>
          <ac:picMkLst>
            <pc:docMk/>
            <pc:sldMk cId="3864287690" sldId="293"/>
            <ac:picMk id="16" creationId="{A6498F64-3EA1-FC21-A146-63BE5C683C33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2:47:13.263" v="1394"/>
          <ac:picMkLst>
            <pc:docMk/>
            <pc:sldMk cId="3864287690" sldId="293"/>
            <ac:picMk id="18" creationId="{7D1F3D59-ED94-D1DB-EBFD-ADA6C01CE7D3}"/>
          </ac:picMkLst>
        </pc:picChg>
        <pc:cxnChg chg="add mod">
          <ac:chgData name="SPORTILLO LUCA" userId="S::lsportillo@studenti.uninsubria.it::1d553689-b633-48fb-a6bb-a22400f1ffbb" providerId="AD" clId="Web-{9726C4FB-C18C-3359-7DA6-56408D5FC0F9}" dt="2024-09-10T12:49:27.297" v="1413" actId="1076"/>
          <ac:cxnSpMkLst>
            <pc:docMk/>
            <pc:sldMk cId="3864287690" sldId="293"/>
            <ac:cxnSpMk id="4" creationId="{19A5DE2D-ABAF-73E9-B758-D3211F443EEC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2:49:35.641" v="1415" actId="14100"/>
          <ac:cxnSpMkLst>
            <pc:docMk/>
            <pc:sldMk cId="3864287690" sldId="293"/>
            <ac:cxnSpMk id="9" creationId="{92E35AEA-E915-997E-FCDD-FECF4E56F6F6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2:47:14.044" v="1396"/>
          <ac:cxnSpMkLst>
            <pc:docMk/>
            <pc:sldMk cId="3864287690" sldId="293"/>
            <ac:cxnSpMk id="12" creationId="{75AE81DC-3021-D0A4-68D4-CBCD1E7D4705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2:47:13.029" v="1393"/>
          <ac:cxnSpMkLst>
            <pc:docMk/>
            <pc:sldMk cId="3864287690" sldId="293"/>
            <ac:cxnSpMk id="15" creationId="{4B040F77-4268-59E3-A896-7C0429C6E763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2:56:34.900" v="1501" actId="1076"/>
        <pc:sldMkLst>
          <pc:docMk/>
          <pc:sldMk cId="3179761789" sldId="294"/>
        </pc:sldMkLst>
        <pc:spChg chg="mod">
          <ac:chgData name="SPORTILLO LUCA" userId="S::lsportillo@studenti.uninsubria.it::1d553689-b633-48fb-a6bb-a22400f1ffbb" providerId="AD" clId="Web-{9726C4FB-C18C-3359-7DA6-56408D5FC0F9}" dt="2024-09-10T12:56:00.664" v="1496" actId="1076"/>
          <ac:spMkLst>
            <pc:docMk/>
            <pc:sldMk cId="3179761789" sldId="294"/>
            <ac:spMk id="6" creationId="{21652B5E-0392-5513-112F-7FCF153C7C65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53:36.302" v="1467"/>
          <ac:spMkLst>
            <pc:docMk/>
            <pc:sldMk cId="3179761789" sldId="294"/>
            <ac:spMk id="10" creationId="{3341B8A2-1D08-CA26-0586-2DAED43B5E28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53:32.052" v="1466"/>
          <ac:spMkLst>
            <pc:docMk/>
            <pc:sldMk cId="3179761789" sldId="294"/>
            <ac:spMk id="11" creationId="{EE1C5773-6C59-C83E-5B6B-590D99253F60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2:53:39.427" v="1469"/>
          <ac:spMkLst>
            <pc:docMk/>
            <pc:sldMk cId="3179761789" sldId="294"/>
            <ac:spMk id="13" creationId="{F0ED5A50-41E0-8059-0FC1-86482B09F9EC}"/>
          </ac:spMkLst>
        </pc:spChg>
        <pc:picChg chg="add mod">
          <ac:chgData name="SPORTILLO LUCA" userId="S::lsportillo@studenti.uninsubria.it::1d553689-b633-48fb-a6bb-a22400f1ffbb" providerId="AD" clId="Web-{9726C4FB-C18C-3359-7DA6-56408D5FC0F9}" dt="2024-09-10T12:56:34.900" v="1501" actId="1076"/>
          <ac:picMkLst>
            <pc:docMk/>
            <pc:sldMk cId="3179761789" sldId="294"/>
            <ac:picMk id="3" creationId="{BD18317D-86C2-0B67-1D73-01380BECA391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2:53:39.599" v="1470"/>
          <ac:picMkLst>
            <pc:docMk/>
            <pc:sldMk cId="3179761789" sldId="294"/>
            <ac:picMk id="16" creationId="{A6498F64-3EA1-FC21-A146-63BE5C683C33}"/>
          </ac:picMkLst>
        </pc:picChg>
        <pc:cxnChg chg="del">
          <ac:chgData name="SPORTILLO LUCA" userId="S::lsportillo@studenti.uninsubria.it::1d553689-b633-48fb-a6bb-a22400f1ffbb" providerId="AD" clId="Web-{9726C4FB-C18C-3359-7DA6-56408D5FC0F9}" dt="2024-09-10T12:53:39.380" v="1468"/>
          <ac:cxnSpMkLst>
            <pc:docMk/>
            <pc:sldMk cId="3179761789" sldId="294"/>
            <ac:cxnSpMk id="4" creationId="{19A5DE2D-ABAF-73E9-B758-D3211F443EEC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2:53:31.661" v="1465"/>
          <ac:cxnSpMkLst>
            <pc:docMk/>
            <pc:sldMk cId="3179761789" sldId="294"/>
            <ac:cxnSpMk id="9" creationId="{92E35AEA-E915-997E-FCDD-FECF4E56F6F6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3:59.843" v="1816" actId="20577"/>
        <pc:sldMkLst>
          <pc:docMk/>
          <pc:sldMk cId="2213179894" sldId="295"/>
        </pc:sldMkLst>
        <pc:spChg chg="mod">
          <ac:chgData name="SPORTILLO LUCA" userId="S::lsportillo@studenti.uninsubria.it::1d553689-b633-48fb-a6bb-a22400f1ffbb" providerId="AD" clId="Web-{9726C4FB-C18C-3359-7DA6-56408D5FC0F9}" dt="2024-09-10T13:23:59.843" v="1816" actId="20577"/>
          <ac:spMkLst>
            <pc:docMk/>
            <pc:sldMk cId="2213179894" sldId="295"/>
            <ac:spMk id="4" creationId="{77660843-4866-3656-04B2-9E12DF6C0263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07:01.553" v="1642"/>
          <ac:spMkLst>
            <pc:docMk/>
            <pc:sldMk cId="2213179894" sldId="295"/>
            <ac:spMk id="6" creationId="{F43A261E-C68D-7159-148B-0B714B9B650D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07:01.631" v="1643"/>
          <ac:spMkLst>
            <pc:docMk/>
            <pc:sldMk cId="2213179894" sldId="295"/>
            <ac:spMk id="7" creationId="{D469BB9D-D9C6-6968-8779-F2A01BAE858A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08:38.180" v="1668" actId="14100"/>
          <ac:spMkLst>
            <pc:docMk/>
            <pc:sldMk cId="2213179894" sldId="295"/>
            <ac:spMk id="9" creationId="{C3C54994-65BD-A90B-4A2B-B3FA17DBA74B}"/>
          </ac:spMkLst>
        </pc:spChg>
        <pc:spChg chg="del mod">
          <ac:chgData name="SPORTILLO LUCA" userId="S::lsportillo@studenti.uninsubria.it::1d553689-b633-48fb-a6bb-a22400f1ffbb" providerId="AD" clId="Web-{9726C4FB-C18C-3359-7DA6-56408D5FC0F9}" dt="2024-09-10T13:07:03.178" v="1645"/>
          <ac:spMkLst>
            <pc:docMk/>
            <pc:sldMk cId="2213179894" sldId="295"/>
            <ac:spMk id="13" creationId="{00A1DD73-E5EA-7CA2-C7F4-F6E4B0CF0B44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07:05.803" v="1646"/>
          <ac:spMkLst>
            <pc:docMk/>
            <pc:sldMk cId="2213179894" sldId="295"/>
            <ac:spMk id="14" creationId="{01DF82A1-CD79-CF20-87FB-7567DE09DC46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09:47.357" v="1684" actId="1076"/>
          <ac:spMkLst>
            <pc:docMk/>
            <pc:sldMk cId="2213179894" sldId="295"/>
            <ac:spMk id="16" creationId="{1CD4BD44-4697-BAE3-EDC2-6B00B05D67B8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3:50.077" v="1815" actId="20577"/>
          <ac:spMkLst>
            <pc:docMk/>
            <pc:sldMk cId="2213179894" sldId="295"/>
            <ac:spMk id="19" creationId="{CC2B470C-E773-E304-6F89-BC20ABAC3026}"/>
          </ac:spMkLst>
        </pc:spChg>
        <pc:picChg chg="add mod">
          <ac:chgData name="SPORTILLO LUCA" userId="S::lsportillo@studenti.uninsubria.it::1d553689-b633-48fb-a6bb-a22400f1ffbb" providerId="AD" clId="Web-{9726C4FB-C18C-3359-7DA6-56408D5FC0F9}" dt="2024-09-10T13:08:04.336" v="1658" actId="1076"/>
          <ac:picMkLst>
            <pc:docMk/>
            <pc:sldMk cId="2213179894" sldId="295"/>
            <ac:picMk id="3" creationId="{85C83294-9384-483C-CA13-B78717E8778B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3:09:03.071" v="1672" actId="1076"/>
          <ac:picMkLst>
            <pc:docMk/>
            <pc:sldMk cId="2213179894" sldId="295"/>
            <ac:picMk id="11" creationId="{3CE2F1A5-97EA-E7A8-AA0C-2F7CFE7491D5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3:07:06.100" v="1647"/>
          <ac:picMkLst>
            <pc:docMk/>
            <pc:sldMk cId="2213179894" sldId="295"/>
            <ac:picMk id="15" creationId="{C7A0DD24-A588-8502-C24A-B2C919F7838F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3:10:51.342" v="1697" actId="1076"/>
          <ac:picMkLst>
            <pc:docMk/>
            <pc:sldMk cId="2213179894" sldId="295"/>
            <ac:picMk id="17" creationId="{ED28FF0B-030A-20C1-C355-61B8748932AC}"/>
          </ac:picMkLst>
        </pc:picChg>
        <pc:cxnChg chg="del">
          <ac:chgData name="SPORTILLO LUCA" userId="S::lsportillo@studenti.uninsubria.it::1d553689-b633-48fb-a6bb-a22400f1ffbb" providerId="AD" clId="Web-{9726C4FB-C18C-3359-7DA6-56408D5FC0F9}" dt="2024-09-10T13:07:01.350" v="1641"/>
          <ac:cxnSpMkLst>
            <pc:docMk/>
            <pc:sldMk cId="2213179894" sldId="295"/>
            <ac:cxnSpMk id="18" creationId="{70ADB924-A62E-C9C4-7B96-F84DDD0AEB63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3:06:56.475" v="1639"/>
          <ac:cxnSpMkLst>
            <pc:docMk/>
            <pc:sldMk cId="2213179894" sldId="295"/>
            <ac:cxnSpMk id="20" creationId="{ABA443C4-9D0F-033A-6159-A6C1DC919480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3:06:56.787" v="1640"/>
          <ac:cxnSpMkLst>
            <pc:docMk/>
            <pc:sldMk cId="2213179894" sldId="295"/>
            <ac:cxnSpMk id="22" creationId="{8F389BFA-5E4D-B73E-5F3D-131C9BA6C279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4:05.687" v="1817" actId="20577"/>
        <pc:sldMkLst>
          <pc:docMk/>
          <pc:sldMk cId="331816484" sldId="296"/>
        </pc:sldMkLst>
        <pc:spChg chg="del">
          <ac:chgData name="SPORTILLO LUCA" userId="S::lsportillo@studenti.uninsubria.it::1d553689-b633-48fb-a6bb-a22400f1ffbb" providerId="AD" clId="Web-{9726C4FB-C18C-3359-7DA6-56408D5FC0F9}" dt="2024-09-10T13:11:39.187" v="1700"/>
          <ac:spMkLst>
            <pc:docMk/>
            <pc:sldMk cId="331816484" sldId="296"/>
            <ac:spMk id="4" creationId="{77660843-4866-3656-04B2-9E12DF6C0263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11:46.469" v="1702"/>
          <ac:spMkLst>
            <pc:docMk/>
            <pc:sldMk cId="331816484" sldId="296"/>
            <ac:spMk id="9" creationId="{C3C54994-65BD-A90B-4A2B-B3FA17DBA74B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11:46.703" v="1705"/>
          <ac:spMkLst>
            <pc:docMk/>
            <pc:sldMk cId="331816484" sldId="296"/>
            <ac:spMk id="16" creationId="{1CD4BD44-4697-BAE3-EDC2-6B00B05D67B8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3:24:05.687" v="1817" actId="20577"/>
          <ac:spMkLst>
            <pc:docMk/>
            <pc:sldMk cId="331816484" sldId="296"/>
            <ac:spMk id="19" creationId="{CC2B470C-E773-E304-6F89-BC20ABAC3026}"/>
          </ac:spMkLst>
        </pc:spChg>
        <pc:picChg chg="del">
          <ac:chgData name="SPORTILLO LUCA" userId="S::lsportillo@studenti.uninsubria.it::1d553689-b633-48fb-a6bb-a22400f1ffbb" providerId="AD" clId="Web-{9726C4FB-C18C-3359-7DA6-56408D5FC0F9}" dt="2024-09-10T13:11:44.640" v="1701"/>
          <ac:picMkLst>
            <pc:docMk/>
            <pc:sldMk cId="331816484" sldId="296"/>
            <ac:picMk id="3" creationId="{85C83294-9384-483C-CA13-B78717E8778B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3:13:20.908" v="1723" actId="1076"/>
          <ac:picMkLst>
            <pc:docMk/>
            <pc:sldMk cId="331816484" sldId="296"/>
            <ac:picMk id="6" creationId="{069A8E6B-4592-73B2-7C43-45D7D9B2B1B8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3:13:10.673" v="1721" actId="1076"/>
          <ac:picMkLst>
            <pc:docMk/>
            <pc:sldMk cId="331816484" sldId="296"/>
            <ac:picMk id="7" creationId="{7921919E-28BD-5666-CE72-5623ADA11FC3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3:11:46.594" v="1703"/>
          <ac:picMkLst>
            <pc:docMk/>
            <pc:sldMk cId="331816484" sldId="296"/>
            <ac:picMk id="11" creationId="{3CE2F1A5-97EA-E7A8-AA0C-2F7CFE7491D5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3:11:46.656" v="1704"/>
          <ac:picMkLst>
            <pc:docMk/>
            <pc:sldMk cId="331816484" sldId="296"/>
            <ac:picMk id="17" creationId="{ED28FF0B-030A-20C1-C355-61B8748932AC}"/>
          </ac:picMkLst>
        </pc:pic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24:13.390" v="1819" actId="20577"/>
        <pc:sldMkLst>
          <pc:docMk/>
          <pc:sldMk cId="1645319910" sldId="297"/>
        </pc:sldMkLst>
        <pc:spChg chg="add mod">
          <ac:chgData name="SPORTILLO LUCA" userId="S::lsportillo@studenti.uninsubria.it::1d553689-b633-48fb-a6bb-a22400f1ffbb" providerId="AD" clId="Web-{9726C4FB-C18C-3359-7DA6-56408D5FC0F9}" dt="2024-09-10T13:24:13.390" v="1819" actId="20577"/>
          <ac:spMkLst>
            <pc:docMk/>
            <pc:sldMk cId="1645319910" sldId="297"/>
            <ac:spMk id="4" creationId="{A089883F-A3BF-475A-7C2A-349983A30D2C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0:56.652" v="1790" actId="20577"/>
          <ac:spMkLst>
            <pc:docMk/>
            <pc:sldMk cId="1645319910" sldId="297"/>
            <ac:spMk id="9" creationId="{82C5C0C5-A286-4971-7A6E-DA9801C2A717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0:02.980" v="1781" actId="1076"/>
          <ac:spMkLst>
            <pc:docMk/>
            <pc:sldMk cId="1645319910" sldId="297"/>
            <ac:spMk id="11" creationId="{DAF54A7A-4452-3034-6E89-8E958247A837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0:04.699" v="1782" actId="1076"/>
          <ac:spMkLst>
            <pc:docMk/>
            <pc:sldMk cId="1645319910" sldId="297"/>
            <ac:spMk id="13" creationId="{ADA2F6AF-92AE-26A2-A672-D39FAAF98804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3:16:31.162" v="1732" actId="1076"/>
          <ac:spMkLst>
            <pc:docMk/>
            <pc:sldMk cId="1645319910" sldId="297"/>
            <ac:spMk id="19" creationId="{CC2B470C-E773-E304-6F89-BC20ABAC3026}"/>
          </ac:spMkLst>
        </pc:spChg>
        <pc:picChg chg="add mod">
          <ac:chgData name="SPORTILLO LUCA" userId="S::lsportillo@studenti.uninsubria.it::1d553689-b633-48fb-a6bb-a22400f1ffbb" providerId="AD" clId="Web-{9726C4FB-C18C-3359-7DA6-56408D5FC0F9}" dt="2024-09-10T13:18:20.680" v="1748" actId="1076"/>
          <ac:picMkLst>
            <pc:docMk/>
            <pc:sldMk cId="1645319910" sldId="297"/>
            <ac:picMk id="3" creationId="{45AF2CEA-6752-07E1-3364-73A83F1A3B12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3:16:12.755" v="1726"/>
          <ac:picMkLst>
            <pc:docMk/>
            <pc:sldMk cId="1645319910" sldId="297"/>
            <ac:picMk id="6" creationId="{069A8E6B-4592-73B2-7C43-45D7D9B2B1B8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3:16:16.225" v="1727"/>
          <ac:picMkLst>
            <pc:docMk/>
            <pc:sldMk cId="1645319910" sldId="297"/>
            <ac:picMk id="7" creationId="{7921919E-28BD-5666-CE72-5623ADA11FC3}"/>
          </ac:picMkLst>
        </pc:picChg>
        <pc:cxnChg chg="add mod">
          <ac:chgData name="SPORTILLO LUCA" userId="S::lsportillo@studenti.uninsubria.it::1d553689-b633-48fb-a6bb-a22400f1ffbb" providerId="AD" clId="Web-{9726C4FB-C18C-3359-7DA6-56408D5FC0F9}" dt="2024-09-10T13:20:26.889" v="1786" actId="14100"/>
          <ac:cxnSpMkLst>
            <pc:docMk/>
            <pc:sldMk cId="1645319910" sldId="297"/>
            <ac:cxnSpMk id="15" creationId="{8DE51CE3-E5E6-8FE9-849C-18FE87625670}"/>
          </ac:cxnSpMkLst>
        </pc:cxnChg>
        <pc:cxnChg chg="add mod">
          <ac:chgData name="SPORTILLO LUCA" userId="S::lsportillo@studenti.uninsubria.it::1d553689-b633-48fb-a6bb-a22400f1ffbb" providerId="AD" clId="Web-{9726C4FB-C18C-3359-7DA6-56408D5FC0F9}" dt="2024-09-10T13:20:44.245" v="1789" actId="14100"/>
          <ac:cxnSpMkLst>
            <pc:docMk/>
            <pc:sldMk cId="1645319910" sldId="297"/>
            <ac:cxnSpMk id="17" creationId="{5BF8FED9-D976-76F0-BBA8-BFFF00524933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30:00.929" v="1919" actId="20577"/>
        <pc:sldMkLst>
          <pc:docMk/>
          <pc:sldMk cId="3176317328" sldId="298"/>
        </pc:sldMkLst>
        <pc:spChg chg="del">
          <ac:chgData name="SPORTILLO LUCA" userId="S::lsportillo@studenti.uninsubria.it::1d553689-b633-48fb-a6bb-a22400f1ffbb" providerId="AD" clId="Web-{9726C4FB-C18C-3359-7DA6-56408D5FC0F9}" dt="2024-09-10T13:24:39.234" v="1822"/>
          <ac:spMkLst>
            <pc:docMk/>
            <pc:sldMk cId="3176317328" sldId="298"/>
            <ac:spMk id="4" creationId="{A089883F-A3BF-475A-7C2A-349983A30D2C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28:43.864" v="1903" actId="20577"/>
          <ac:spMkLst>
            <pc:docMk/>
            <pc:sldMk cId="3176317328" sldId="298"/>
            <ac:spMk id="7" creationId="{4E143D53-0365-0323-8B46-874CC51DC172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24:42.063" v="1826"/>
          <ac:spMkLst>
            <pc:docMk/>
            <pc:sldMk cId="3176317328" sldId="298"/>
            <ac:spMk id="9" creationId="{82C5C0C5-A286-4971-7A6E-DA9801C2A717}"/>
          </ac:spMkLst>
        </pc:spChg>
        <pc:spChg chg="del mod">
          <ac:chgData name="SPORTILLO LUCA" userId="S::lsportillo@studenti.uninsubria.it::1d553689-b633-48fb-a6bb-a22400f1ffbb" providerId="AD" clId="Web-{9726C4FB-C18C-3359-7DA6-56408D5FC0F9}" dt="2024-09-10T13:24:40.469" v="1825"/>
          <ac:spMkLst>
            <pc:docMk/>
            <pc:sldMk cId="3176317328" sldId="298"/>
            <ac:spMk id="11" creationId="{DAF54A7A-4452-3034-6E89-8E958247A837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24:43.813" v="1827"/>
          <ac:spMkLst>
            <pc:docMk/>
            <pc:sldMk cId="3176317328" sldId="298"/>
            <ac:spMk id="13" creationId="{ADA2F6AF-92AE-26A2-A672-D39FAAF98804}"/>
          </ac:spMkLst>
        </pc:spChg>
        <pc:spChg chg="mod">
          <ac:chgData name="SPORTILLO LUCA" userId="S::lsportillo@studenti.uninsubria.it::1d553689-b633-48fb-a6bb-a22400f1ffbb" providerId="AD" clId="Web-{9726C4FB-C18C-3359-7DA6-56408D5FC0F9}" dt="2024-09-10T13:30:00.929" v="1919" actId="20577"/>
          <ac:spMkLst>
            <pc:docMk/>
            <pc:sldMk cId="3176317328" sldId="298"/>
            <ac:spMk id="19" creationId="{CC2B470C-E773-E304-6F89-BC20ABAC3026}"/>
          </ac:spMkLst>
        </pc:spChg>
        <pc:picChg chg="del">
          <ac:chgData name="SPORTILLO LUCA" userId="S::lsportillo@studenti.uninsubria.it::1d553689-b633-48fb-a6bb-a22400f1ffbb" providerId="AD" clId="Web-{9726C4FB-C18C-3359-7DA6-56408D5FC0F9}" dt="2024-09-10T13:24:32.609" v="1821"/>
          <ac:picMkLst>
            <pc:docMk/>
            <pc:sldMk cId="3176317328" sldId="298"/>
            <ac:picMk id="3" creationId="{45AF2CEA-6752-07E1-3364-73A83F1A3B12}"/>
          </ac:picMkLst>
        </pc:picChg>
        <pc:picChg chg="add mod">
          <ac:chgData name="SPORTILLO LUCA" userId="S::lsportillo@studenti.uninsubria.it::1d553689-b633-48fb-a6bb-a22400f1ffbb" providerId="AD" clId="Web-{9726C4FB-C18C-3359-7DA6-56408D5FC0F9}" dt="2024-09-10T13:28:21.474" v="1898" actId="1076"/>
          <ac:picMkLst>
            <pc:docMk/>
            <pc:sldMk cId="3176317328" sldId="298"/>
            <ac:picMk id="6" creationId="{93C90092-24C6-A53C-8AB9-BF1475674B36}"/>
          </ac:picMkLst>
        </pc:picChg>
        <pc:picChg chg="add mod ord">
          <ac:chgData name="SPORTILLO LUCA" userId="S::lsportillo@studenti.uninsubria.it::1d553689-b633-48fb-a6bb-a22400f1ffbb" providerId="AD" clId="Web-{9726C4FB-C18C-3359-7DA6-56408D5FC0F9}" dt="2024-09-10T13:29:40.194" v="1916" actId="1076"/>
          <ac:picMkLst>
            <pc:docMk/>
            <pc:sldMk cId="3176317328" sldId="298"/>
            <ac:picMk id="14" creationId="{5A644DC9-66F7-896E-4A40-74AEBE37AAEC}"/>
          </ac:picMkLst>
        </pc:picChg>
        <pc:cxnChg chg="del">
          <ac:chgData name="SPORTILLO LUCA" userId="S::lsportillo@studenti.uninsubria.it::1d553689-b633-48fb-a6bb-a22400f1ffbb" providerId="AD" clId="Web-{9726C4FB-C18C-3359-7DA6-56408D5FC0F9}" dt="2024-09-10T13:24:45.672" v="1829"/>
          <ac:cxnSpMkLst>
            <pc:docMk/>
            <pc:sldMk cId="3176317328" sldId="298"/>
            <ac:cxnSpMk id="15" creationId="{8DE51CE3-E5E6-8FE9-849C-18FE87625670}"/>
          </ac:cxnSpMkLst>
        </pc:cxnChg>
        <pc:cxnChg chg="del">
          <ac:chgData name="SPORTILLO LUCA" userId="S::lsportillo@studenti.uninsubria.it::1d553689-b633-48fb-a6bb-a22400f1ffbb" providerId="AD" clId="Web-{9726C4FB-C18C-3359-7DA6-56408D5FC0F9}" dt="2024-09-10T13:24:44.563" v="1828"/>
          <ac:cxnSpMkLst>
            <pc:docMk/>
            <pc:sldMk cId="3176317328" sldId="298"/>
            <ac:cxnSpMk id="17" creationId="{5BF8FED9-D976-76F0-BBA8-BFFF00524933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47:56.120" v="2113" actId="1076"/>
        <pc:sldMkLst>
          <pc:docMk/>
          <pc:sldMk cId="4185438267" sldId="299"/>
        </pc:sldMkLst>
        <pc:spChg chg="mod modVis">
          <ac:chgData name="SPORTILLO LUCA" userId="S::lsportillo@studenti.uninsubria.it::1d553689-b633-48fb-a6bb-a22400f1ffbb" providerId="AD" clId="Web-{9726C4FB-C18C-3359-7DA6-56408D5FC0F9}" dt="2024-09-10T13:46:22.509" v="2103"/>
          <ac:spMkLst>
            <pc:docMk/>
            <pc:sldMk cId="4185438267" sldId="299"/>
            <ac:spMk id="2" creationId="{5D0F2EFA-BECB-A03A-A687-760414B8002A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47:28.994" v="2107"/>
          <ac:spMkLst>
            <pc:docMk/>
            <pc:sldMk cId="4185438267" sldId="299"/>
            <ac:spMk id="5" creationId="{BA52C5D1-47FA-AA48-775D-094517B2197C}"/>
          </ac:spMkLst>
        </pc:spChg>
        <pc:spChg chg="add mod">
          <ac:chgData name="SPORTILLO LUCA" userId="S::lsportillo@studenti.uninsubria.it::1d553689-b633-48fb-a6bb-a22400f1ffbb" providerId="AD" clId="Web-{9726C4FB-C18C-3359-7DA6-56408D5FC0F9}" dt="2024-09-10T13:47:56.120" v="2113" actId="1076"/>
          <ac:spMkLst>
            <pc:docMk/>
            <pc:sldMk cId="4185438267" sldId="299"/>
            <ac:spMk id="6" creationId="{60A25A70-0831-9F98-B801-FE21EB112F17}"/>
          </ac:spMkLst>
        </pc:spChg>
        <pc:spChg chg="del">
          <ac:chgData name="SPORTILLO LUCA" userId="S::lsportillo@studenti.uninsubria.it::1d553689-b633-48fb-a6bb-a22400f1ffbb" providerId="AD" clId="Web-{9726C4FB-C18C-3359-7DA6-56408D5FC0F9}" dt="2024-09-10T13:40:04.001" v="2040"/>
          <ac:spMkLst>
            <pc:docMk/>
            <pc:sldMk cId="4185438267" sldId="299"/>
            <ac:spMk id="8" creationId="{E12CE016-4EB7-9A32-C3FA-F6DCC4FABEC1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6:22.509" v="2103"/>
          <ac:spMkLst>
            <pc:docMk/>
            <pc:sldMk cId="4185438267" sldId="299"/>
            <ac:spMk id="74" creationId="{5D7F64A8-D625-4F61-A290-B499BB62ACFF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3:46:22.509" v="2103"/>
          <ac:spMkLst>
            <pc:docMk/>
            <pc:sldMk cId="4185438267" sldId="299"/>
            <ac:spMk id="76" creationId="{27BDFED6-6E33-4606-AFE2-886ADB1C018E}"/>
          </ac:spMkLst>
        </pc:spChg>
        <pc:spChg chg="add del ord">
          <ac:chgData name="SPORTILLO LUCA" userId="S::lsportillo@studenti.uninsubria.it::1d553689-b633-48fb-a6bb-a22400f1ffbb" providerId="AD" clId="Web-{9726C4FB-C18C-3359-7DA6-56408D5FC0F9}" dt="2024-09-10T13:46:22.509" v="2103"/>
          <ac:spMkLst>
            <pc:docMk/>
            <pc:sldMk cId="4185438267" sldId="299"/>
            <ac:spMk id="77" creationId="{890DEF05-784E-4B61-89E4-04C4ECF4E5A0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08.503" v="2059"/>
          <ac:spMkLst>
            <pc:docMk/>
            <pc:sldMk cId="4185438267" sldId="299"/>
            <ac:spMk id="79" creationId="{99ED5833-B85B-4103-8A3B-CAB0308E6C15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17.160" v="2061"/>
          <ac:spMkLst>
            <pc:docMk/>
            <pc:sldMk cId="4185438267" sldId="299"/>
            <ac:spMk id="81" creationId="{0277405F-0B4F-4418-B773-1B38814125B6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17.160" v="2061"/>
          <ac:spMkLst>
            <pc:docMk/>
            <pc:sldMk cId="4185438267" sldId="299"/>
            <ac:spMk id="82" creationId="{FB5B0058-AF13-4859-B429-4EDDE2A26F7F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50.145" v="2069"/>
          <ac:spMkLst>
            <pc:docMk/>
            <pc:sldMk cId="4185438267" sldId="299"/>
            <ac:spMk id="83" creationId="{15F33878-D502-4FFA-8ACE-F2AECDB2A23F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50.145" v="2069"/>
          <ac:spMkLst>
            <pc:docMk/>
            <pc:sldMk cId="4185438267" sldId="299"/>
            <ac:spMk id="84" creationId="{2151139A-886F-4B97-8815-729AD3831BBD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50.145" v="2069"/>
          <ac:spMkLst>
            <pc:docMk/>
            <pc:sldMk cId="4185438267" sldId="299"/>
            <ac:spMk id="85" creationId="{D3539FEE-81D3-4406-802E-60B20B16F4F6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50.145" v="2069"/>
          <ac:spMkLst>
            <pc:docMk/>
            <pc:sldMk cId="4185438267" sldId="299"/>
            <ac:spMk id="86" creationId="{AB5E08C4-8CDD-4623-A5B8-E998C6DEE3B7}"/>
          </ac:spMkLst>
        </pc:spChg>
        <pc:spChg chg="add del">
          <ac:chgData name="SPORTILLO LUCA" userId="S::lsportillo@studenti.uninsubria.it::1d553689-b633-48fb-a6bb-a22400f1ffbb" providerId="AD" clId="Web-{9726C4FB-C18C-3359-7DA6-56408D5FC0F9}" dt="2024-09-10T13:42:50.145" v="2069"/>
          <ac:spMkLst>
            <pc:docMk/>
            <pc:sldMk cId="4185438267" sldId="299"/>
            <ac:spMk id="87" creationId="{DC701763-729E-462F-A5A8-E0DEFEB1E2E4}"/>
          </ac:spMkLst>
        </pc:spChg>
        <pc:picChg chg="add mod ord modVis">
          <ac:chgData name="SPORTILLO LUCA" userId="S::lsportillo@studenti.uninsubria.it::1d553689-b633-48fb-a6bb-a22400f1ffbb" providerId="AD" clId="Web-{9726C4FB-C18C-3359-7DA6-56408D5FC0F9}" dt="2024-09-10T13:46:22.509" v="2103"/>
          <ac:picMkLst>
            <pc:docMk/>
            <pc:sldMk cId="4185438267" sldId="299"/>
            <ac:picMk id="3" creationId="{40E7FA55-EDBE-0595-7470-C39D3F3E1A5A}"/>
          </ac:picMkLst>
        </pc:picChg>
        <pc:picChg chg="add mod ord">
          <ac:chgData name="SPORTILLO LUCA" userId="S::lsportillo@studenti.uninsubria.it::1d553689-b633-48fb-a6bb-a22400f1ffbb" providerId="AD" clId="Web-{9726C4FB-C18C-3359-7DA6-56408D5FC0F9}" dt="2024-09-10T13:46:22.509" v="2103"/>
          <ac:picMkLst>
            <pc:docMk/>
            <pc:sldMk cId="4185438267" sldId="299"/>
            <ac:picMk id="4" creationId="{E3B21965-043E-262B-9656-F93B46E9CE04}"/>
          </ac:picMkLst>
        </pc:picChg>
        <pc:picChg chg="ord">
          <ac:chgData name="SPORTILLO LUCA" userId="S::lsportillo@studenti.uninsubria.it::1d553689-b633-48fb-a6bb-a22400f1ffbb" providerId="AD" clId="Web-{9726C4FB-C18C-3359-7DA6-56408D5FC0F9}" dt="2024-09-10T13:42:17.160" v="2061"/>
          <ac:picMkLst>
            <pc:docMk/>
            <pc:sldMk cId="4185438267" sldId="299"/>
            <ac:picMk id="16" creationId="{EE7708CE-37FF-E10D-FBAA-31EC31B74A2A}"/>
          </ac:picMkLst>
        </pc:picChg>
        <pc:picChg chg="mod ord modVis">
          <ac:chgData name="SPORTILLO LUCA" userId="S::lsportillo@studenti.uninsubria.it::1d553689-b633-48fb-a6bb-a22400f1ffbb" providerId="AD" clId="Web-{9726C4FB-C18C-3359-7DA6-56408D5FC0F9}" dt="2024-09-10T13:46:22.509" v="2103"/>
          <ac:picMkLst>
            <pc:docMk/>
            <pc:sldMk cId="4185438267" sldId="299"/>
            <ac:picMk id="46" creationId="{1AA41C95-9C9E-33F6-43D7-09C42BFA2A22}"/>
          </ac:picMkLst>
        </pc:picChg>
        <pc:picChg chg="add del mod modVis">
          <ac:chgData name="SPORTILLO LUCA" userId="S::lsportillo@studenti.uninsubria.it::1d553689-b633-48fb-a6bb-a22400f1ffbb" providerId="AD" clId="Web-{9726C4FB-C18C-3359-7DA6-56408D5FC0F9}" dt="2024-09-10T13:46:22.509" v="2103"/>
          <ac:picMkLst>
            <pc:docMk/>
            <pc:sldMk cId="4185438267" sldId="299"/>
            <ac:picMk id="48" creationId="{F382BE34-A298-420F-9549-38FE9F59A002}"/>
          </ac:picMkLst>
        </pc:picChg>
        <pc:cxnChg chg="add del">
          <ac:chgData name="SPORTILLO LUCA" userId="S::lsportillo@studenti.uninsubria.it::1d553689-b633-48fb-a6bb-a22400f1ffbb" providerId="AD" clId="Web-{9726C4FB-C18C-3359-7DA6-56408D5FC0F9}" dt="2024-09-10T13:46:22.509" v="2103"/>
          <ac:cxnSpMkLst>
            <pc:docMk/>
            <pc:sldMk cId="4185438267" sldId="299"/>
            <ac:cxnSpMk id="78" creationId="{C41BAEC7-F7B0-4224-8B18-8F74B7D87F0B}"/>
          </ac:cxnSpMkLst>
        </pc:cxnChg>
      </pc:sldChg>
      <pc:sldChg chg="addSp delSp modSp add replId">
        <pc:chgData name="SPORTILLO LUCA" userId="S::lsportillo@studenti.uninsubria.it::1d553689-b633-48fb-a6bb-a22400f1ffbb" providerId="AD" clId="Web-{9726C4FB-C18C-3359-7DA6-56408D5FC0F9}" dt="2024-09-10T13:52:24.570" v="2145"/>
        <pc:sldMkLst>
          <pc:docMk/>
          <pc:sldMk cId="424880879" sldId="300"/>
        </pc:sldMkLst>
        <pc:spChg chg="mod">
          <ac:chgData name="SPORTILLO LUCA" userId="S::lsportillo@studenti.uninsubria.it::1d553689-b633-48fb-a6bb-a22400f1ffbb" providerId="AD" clId="Web-{9726C4FB-C18C-3359-7DA6-56408D5FC0F9}" dt="2024-09-10T13:48:41.230" v="2118" actId="14100"/>
          <ac:spMkLst>
            <pc:docMk/>
            <pc:sldMk cId="424880879" sldId="300"/>
            <ac:spMk id="2" creationId="{5D0F2EFA-BECB-A03A-A687-760414B8002A}"/>
          </ac:spMkLst>
        </pc:spChg>
        <pc:spChg chg="add del mod">
          <ac:chgData name="SPORTILLO LUCA" userId="S::lsportillo@studenti.uninsubria.it::1d553689-b633-48fb-a6bb-a22400f1ffbb" providerId="AD" clId="Web-{9726C4FB-C18C-3359-7DA6-56408D5FC0F9}" dt="2024-09-10T13:52:24.570" v="2145"/>
          <ac:spMkLst>
            <pc:docMk/>
            <pc:sldMk cId="424880879" sldId="300"/>
            <ac:spMk id="7" creationId="{740916C5-B6D0-E679-B64E-7BD8EE7DF904}"/>
          </ac:spMkLst>
        </pc:spChg>
        <pc:picChg chg="del">
          <ac:chgData name="SPORTILLO LUCA" userId="S::lsportillo@studenti.uninsubria.it::1d553689-b633-48fb-a6bb-a22400f1ffbb" providerId="AD" clId="Web-{9726C4FB-C18C-3359-7DA6-56408D5FC0F9}" dt="2024-09-10T13:48:10.573" v="2115"/>
          <ac:picMkLst>
            <pc:docMk/>
            <pc:sldMk cId="424880879" sldId="300"/>
            <ac:picMk id="3" creationId="{40E7FA55-EDBE-0595-7470-C39D3F3E1A5A}"/>
          </ac:picMkLst>
        </pc:picChg>
        <pc:picChg chg="del">
          <ac:chgData name="SPORTILLO LUCA" userId="S::lsportillo@studenti.uninsubria.it::1d553689-b633-48fb-a6bb-a22400f1ffbb" providerId="AD" clId="Web-{9726C4FB-C18C-3359-7DA6-56408D5FC0F9}" dt="2024-09-10T13:48:11.214" v="2116"/>
          <ac:picMkLst>
            <pc:docMk/>
            <pc:sldMk cId="424880879" sldId="300"/>
            <ac:picMk id="4" creationId="{E3B21965-043E-262B-9656-F93B46E9CE04}"/>
          </ac:picMkLst>
        </pc:picChg>
      </pc:sldChg>
      <pc:sldChg chg="add del replId">
        <pc:chgData name="SPORTILLO LUCA" userId="S::lsportillo@studenti.uninsubria.it::1d553689-b633-48fb-a6bb-a22400f1ffbb" providerId="AD" clId="Web-{9726C4FB-C18C-3359-7DA6-56408D5FC0F9}" dt="2024-09-10T13:48:49.793" v="2120"/>
        <pc:sldMkLst>
          <pc:docMk/>
          <pc:sldMk cId="2604283736" sldId="301"/>
        </pc:sldMkLst>
      </pc:sldChg>
    </pc:docChg>
  </pc:docChgLst>
  <pc:docChgLst>
    <pc:chgData name="SPORTILLO LUCA" userId="S::lsportillo@studenti.uninsubria.it::1d553689-b633-48fb-a6bb-a22400f1ffbb" providerId="AD" clId="Web-{404060A6-AC00-01A4-9C0A-119C2E5184EA}"/>
    <pc:docChg chg="addSld delSld modSld">
      <pc:chgData name="SPORTILLO LUCA" userId="S::lsportillo@studenti.uninsubria.it::1d553689-b633-48fb-a6bb-a22400f1ffbb" providerId="AD" clId="Web-{404060A6-AC00-01A4-9C0A-119C2E5184EA}" dt="2024-09-28T15:30:34.252" v="317"/>
      <pc:docMkLst>
        <pc:docMk/>
      </pc:docMkLst>
      <pc:sldChg chg="addSp delSp modSp">
        <pc:chgData name="SPORTILLO LUCA" userId="S::lsportillo@studenti.uninsubria.it::1d553689-b633-48fb-a6bb-a22400f1ffbb" providerId="AD" clId="Web-{404060A6-AC00-01A4-9C0A-119C2E5184EA}" dt="2024-09-28T14:28:30.876" v="32" actId="1076"/>
        <pc:sldMkLst>
          <pc:docMk/>
          <pc:sldMk cId="1768009552" sldId="262"/>
        </pc:sldMkLst>
        <pc:grpChg chg="mod">
          <ac:chgData name="SPORTILLO LUCA" userId="S::lsportillo@studenti.uninsubria.it::1d553689-b633-48fb-a6bb-a22400f1ffbb" providerId="AD" clId="Web-{404060A6-AC00-01A4-9C0A-119C2E5184EA}" dt="2024-09-28T14:28:17.202" v="30" actId="1076"/>
          <ac:grpSpMkLst>
            <pc:docMk/>
            <pc:sldMk cId="1768009552" sldId="262"/>
            <ac:grpSpMk id="11" creationId="{704E6405-9888-5BE9-650F-7295866C9397}"/>
          </ac:grpSpMkLst>
        </pc:grpChg>
        <pc:picChg chg="add mod">
          <ac:chgData name="SPORTILLO LUCA" userId="S::lsportillo@studenti.uninsubria.it::1d553689-b633-48fb-a6bb-a22400f1ffbb" providerId="AD" clId="Web-{404060A6-AC00-01A4-9C0A-119C2E5184EA}" dt="2024-09-28T14:28:30.876" v="32" actId="1076"/>
          <ac:picMkLst>
            <pc:docMk/>
            <pc:sldMk cId="1768009552" sldId="262"/>
            <ac:picMk id="3" creationId="{EAC5E0F3-0CE2-4C38-A392-02EF9C5E61AE}"/>
          </ac:picMkLst>
        </pc:picChg>
        <pc:picChg chg="del">
          <ac:chgData name="SPORTILLO LUCA" userId="S::lsportillo@studenti.uninsubria.it::1d553689-b633-48fb-a6bb-a22400f1ffbb" providerId="AD" clId="Web-{404060A6-AC00-01A4-9C0A-119C2E5184EA}" dt="2024-09-28T14:27:25.653" v="20"/>
          <ac:picMkLst>
            <pc:docMk/>
            <pc:sldMk cId="1768009552" sldId="262"/>
            <ac:picMk id="8" creationId="{BF4441A4-143B-325E-F0D5-223DEF0CA4F2}"/>
          </ac:picMkLst>
        </pc:picChg>
      </pc:sldChg>
      <pc:sldChg chg="modSp">
        <pc:chgData name="SPORTILLO LUCA" userId="S::lsportillo@studenti.uninsubria.it::1d553689-b633-48fb-a6bb-a22400f1ffbb" providerId="AD" clId="Web-{404060A6-AC00-01A4-9C0A-119C2E5184EA}" dt="2024-09-28T14:16:09.411" v="8" actId="1076"/>
        <pc:sldMkLst>
          <pc:docMk/>
          <pc:sldMk cId="956900717" sldId="268"/>
        </pc:sldMkLst>
        <pc:spChg chg="mod">
          <ac:chgData name="SPORTILLO LUCA" userId="S::lsportillo@studenti.uninsubria.it::1d553689-b633-48fb-a6bb-a22400f1ffbb" providerId="AD" clId="Web-{404060A6-AC00-01A4-9C0A-119C2E5184EA}" dt="2024-09-28T14:16:09.411" v="8" actId="1076"/>
          <ac:spMkLst>
            <pc:docMk/>
            <pc:sldMk cId="956900717" sldId="268"/>
            <ac:spMk id="3" creationId="{15E48997-3112-D07B-642F-E31AF3D9E2BC}"/>
          </ac:spMkLst>
        </pc:spChg>
      </pc:sldChg>
      <pc:sldChg chg="addSp delSp modSp">
        <pc:chgData name="SPORTILLO LUCA" userId="S::lsportillo@studenti.uninsubria.it::1d553689-b633-48fb-a6bb-a22400f1ffbb" providerId="AD" clId="Web-{404060A6-AC00-01A4-9C0A-119C2E5184EA}" dt="2024-09-28T14:22:39.956" v="19" actId="14100"/>
        <pc:sldMkLst>
          <pc:docMk/>
          <pc:sldMk cId="25698659" sldId="270"/>
        </pc:sldMkLst>
        <pc:picChg chg="add mod">
          <ac:chgData name="SPORTILLO LUCA" userId="S::lsportillo@studenti.uninsubria.it::1d553689-b633-48fb-a6bb-a22400f1ffbb" providerId="AD" clId="Web-{404060A6-AC00-01A4-9C0A-119C2E5184EA}" dt="2024-09-28T14:22:39.956" v="19" actId="14100"/>
          <ac:picMkLst>
            <pc:docMk/>
            <pc:sldMk cId="25698659" sldId="270"/>
            <ac:picMk id="3" creationId="{0682BA89-C8AD-4AF5-263B-217CDFC1FCBE}"/>
          </ac:picMkLst>
        </pc:picChg>
        <pc:picChg chg="del">
          <ac:chgData name="SPORTILLO LUCA" userId="S::lsportillo@studenti.uninsubria.it::1d553689-b633-48fb-a6bb-a22400f1ffbb" providerId="AD" clId="Web-{404060A6-AC00-01A4-9C0A-119C2E5184EA}" dt="2024-09-28T14:21:57.751" v="15"/>
          <ac:picMkLst>
            <pc:docMk/>
            <pc:sldMk cId="25698659" sldId="270"/>
            <ac:picMk id="7" creationId="{D7602843-0BFC-2FA8-5079-493378683A46}"/>
          </ac:picMkLst>
        </pc:picChg>
      </pc:sldChg>
      <pc:sldChg chg="modSp">
        <pc:chgData name="SPORTILLO LUCA" userId="S::lsportillo@studenti.uninsubria.it::1d553689-b633-48fb-a6bb-a22400f1ffbb" providerId="AD" clId="Web-{404060A6-AC00-01A4-9C0A-119C2E5184EA}" dt="2024-09-28T14:17:06.366" v="14" actId="1076"/>
        <pc:sldMkLst>
          <pc:docMk/>
          <pc:sldMk cId="851450042" sldId="284"/>
        </pc:sldMkLst>
        <pc:spChg chg="mod">
          <ac:chgData name="SPORTILLO LUCA" userId="S::lsportillo@studenti.uninsubria.it::1d553689-b633-48fb-a6bb-a22400f1ffbb" providerId="AD" clId="Web-{404060A6-AC00-01A4-9C0A-119C2E5184EA}" dt="2024-09-28T14:17:06.366" v="14" actId="1076"/>
          <ac:spMkLst>
            <pc:docMk/>
            <pc:sldMk cId="851450042" sldId="284"/>
            <ac:spMk id="3" creationId="{15E48997-3112-D07B-642F-E31AF3D9E2BC}"/>
          </ac:spMkLst>
        </pc:spChg>
      </pc:sldChg>
      <pc:sldChg chg="delSp modSp">
        <pc:chgData name="SPORTILLO LUCA" userId="S::lsportillo@studenti.uninsubria.it::1d553689-b633-48fb-a6bb-a22400f1ffbb" providerId="AD" clId="Web-{404060A6-AC00-01A4-9C0A-119C2E5184EA}" dt="2024-09-28T14:30:18.956" v="51" actId="20577"/>
        <pc:sldMkLst>
          <pc:docMk/>
          <pc:sldMk cId="3396972688" sldId="291"/>
        </pc:sldMkLst>
        <pc:spChg chg="mod">
          <ac:chgData name="SPORTILLO LUCA" userId="S::lsportillo@studenti.uninsubria.it::1d553689-b633-48fb-a6bb-a22400f1ffbb" providerId="AD" clId="Web-{404060A6-AC00-01A4-9C0A-119C2E5184EA}" dt="2024-09-28T14:30:06.862" v="48" actId="1076"/>
          <ac:spMkLst>
            <pc:docMk/>
            <pc:sldMk cId="3396972688" sldId="291"/>
            <ac:spMk id="4" creationId="{92331F63-333B-D5FC-EB4D-EA541404D54F}"/>
          </ac:spMkLst>
        </pc:spChg>
        <pc:spChg chg="mod">
          <ac:chgData name="SPORTILLO LUCA" userId="S::lsportillo@studenti.uninsubria.it::1d553689-b633-48fb-a6bb-a22400f1ffbb" providerId="AD" clId="Web-{404060A6-AC00-01A4-9C0A-119C2E5184EA}" dt="2024-09-28T14:30:18.956" v="51" actId="20577"/>
          <ac:spMkLst>
            <pc:docMk/>
            <pc:sldMk cId="3396972688" sldId="291"/>
            <ac:spMk id="6" creationId="{21652B5E-0392-5513-112F-7FCF153C7C65}"/>
          </ac:spMkLst>
        </pc:spChg>
        <pc:spChg chg="del">
          <ac:chgData name="SPORTILLO LUCA" userId="S::lsportillo@studenti.uninsubria.it::1d553689-b633-48fb-a6bb-a22400f1ffbb" providerId="AD" clId="Web-{404060A6-AC00-01A4-9C0A-119C2E5184EA}" dt="2024-09-28T14:29:15.751" v="38"/>
          <ac:spMkLst>
            <pc:docMk/>
            <pc:sldMk cId="3396972688" sldId="291"/>
            <ac:spMk id="9" creationId="{801DE755-E3A4-68BD-5DB7-745B1607A95F}"/>
          </ac:spMkLst>
        </pc:spChg>
        <pc:spChg chg="del">
          <ac:chgData name="SPORTILLO LUCA" userId="S::lsportillo@studenti.uninsubria.it::1d553689-b633-48fb-a6bb-a22400f1ffbb" providerId="AD" clId="Web-{404060A6-AC00-01A4-9C0A-119C2E5184EA}" dt="2024-09-28T14:29:20.423" v="41"/>
          <ac:spMkLst>
            <pc:docMk/>
            <pc:sldMk cId="3396972688" sldId="291"/>
            <ac:spMk id="10" creationId="{605111C5-7949-808D-1FCD-DF92BEBEFBFF}"/>
          </ac:spMkLst>
        </pc:spChg>
        <pc:spChg chg="del">
          <ac:chgData name="SPORTILLO LUCA" userId="S::lsportillo@studenti.uninsubria.it::1d553689-b633-48fb-a6bb-a22400f1ffbb" providerId="AD" clId="Web-{404060A6-AC00-01A4-9C0A-119C2E5184EA}" dt="2024-09-28T14:29:22.267" v="42"/>
          <ac:spMkLst>
            <pc:docMk/>
            <pc:sldMk cId="3396972688" sldId="291"/>
            <ac:spMk id="11" creationId="{A004A846-2DE7-E812-8A0C-A2AA5BCE8739}"/>
          </ac:spMkLst>
        </pc:spChg>
        <pc:picChg chg="mod">
          <ac:chgData name="SPORTILLO LUCA" userId="S::lsportillo@studenti.uninsubria.it::1d553689-b633-48fb-a6bb-a22400f1ffbb" providerId="AD" clId="Web-{404060A6-AC00-01A4-9C0A-119C2E5184EA}" dt="2024-09-28T14:30:12.972" v="49" actId="1076"/>
          <ac:picMkLst>
            <pc:docMk/>
            <pc:sldMk cId="3396972688" sldId="291"/>
            <ac:picMk id="3" creationId="{8263660F-230E-1231-374C-9D7A222BE01F}"/>
          </ac:picMkLst>
        </pc:picChg>
        <pc:cxnChg chg="del">
          <ac:chgData name="SPORTILLO LUCA" userId="S::lsportillo@studenti.uninsubria.it::1d553689-b633-48fb-a6bb-a22400f1ffbb" providerId="AD" clId="Web-{404060A6-AC00-01A4-9C0A-119C2E5184EA}" dt="2024-09-28T14:29:13.735" v="37"/>
          <ac:cxnSpMkLst>
            <pc:docMk/>
            <pc:sldMk cId="3396972688" sldId="291"/>
            <ac:cxnSpMk id="13" creationId="{33950439-70D0-DECB-54E7-EF9F2039A805}"/>
          </ac:cxnSpMkLst>
        </pc:cxnChg>
        <pc:cxnChg chg="del">
          <ac:chgData name="SPORTILLO LUCA" userId="S::lsportillo@studenti.uninsubria.it::1d553689-b633-48fb-a6bb-a22400f1ffbb" providerId="AD" clId="Web-{404060A6-AC00-01A4-9C0A-119C2E5184EA}" dt="2024-09-28T14:29:18.063" v="39"/>
          <ac:cxnSpMkLst>
            <pc:docMk/>
            <pc:sldMk cId="3396972688" sldId="291"/>
            <ac:cxnSpMk id="17" creationId="{73853AE0-8A15-605E-B3D7-2569CEA349E8}"/>
          </ac:cxnSpMkLst>
        </pc:cxnChg>
        <pc:cxnChg chg="del">
          <ac:chgData name="SPORTILLO LUCA" userId="S::lsportillo@studenti.uninsubria.it::1d553689-b633-48fb-a6bb-a22400f1ffbb" providerId="AD" clId="Web-{404060A6-AC00-01A4-9C0A-119C2E5184EA}" dt="2024-09-28T14:29:20.376" v="40"/>
          <ac:cxnSpMkLst>
            <pc:docMk/>
            <pc:sldMk cId="3396972688" sldId="291"/>
            <ac:cxnSpMk id="20" creationId="{1D66C6D3-48CB-D090-4080-E748A96EC1ED}"/>
          </ac:cxnSpMkLst>
        </pc:cxnChg>
      </pc:sldChg>
      <pc:sldChg chg="addSp delSp modSp">
        <pc:chgData name="SPORTILLO LUCA" userId="S::lsportillo@studenti.uninsubria.it::1d553689-b633-48fb-a6bb-a22400f1ffbb" providerId="AD" clId="Web-{404060A6-AC00-01A4-9C0A-119C2E5184EA}" dt="2024-09-28T14:32:45.102" v="76"/>
        <pc:sldMkLst>
          <pc:docMk/>
          <pc:sldMk cId="1464252196" sldId="292"/>
        </pc:sldMkLst>
        <pc:spChg chg="add mod">
          <ac:chgData name="SPORTILLO LUCA" userId="S::lsportillo@studenti.uninsubria.it::1d553689-b633-48fb-a6bb-a22400f1ffbb" providerId="AD" clId="Web-{404060A6-AC00-01A4-9C0A-119C2E5184EA}" dt="2024-09-28T14:32:45.102" v="76"/>
          <ac:spMkLst>
            <pc:docMk/>
            <pc:sldMk cId="1464252196" sldId="292"/>
            <ac:spMk id="3" creationId="{E8361AB1-9325-D00F-92F0-6F20C717F3A9}"/>
          </ac:spMkLst>
        </pc:spChg>
        <pc:spChg chg="mod">
          <ac:chgData name="SPORTILLO LUCA" userId="S::lsportillo@studenti.uninsubria.it::1d553689-b633-48fb-a6bb-a22400f1ffbb" providerId="AD" clId="Web-{404060A6-AC00-01A4-9C0A-119C2E5184EA}" dt="2024-09-28T14:32:00.335" v="71" actId="1076"/>
          <ac:spMkLst>
            <pc:docMk/>
            <pc:sldMk cId="1464252196" sldId="292"/>
            <ac:spMk id="6" creationId="{21652B5E-0392-5513-112F-7FCF153C7C65}"/>
          </ac:spMkLst>
        </pc:spChg>
        <pc:spChg chg="mod">
          <ac:chgData name="SPORTILLO LUCA" userId="S::lsportillo@studenti.uninsubria.it::1d553689-b633-48fb-a6bb-a22400f1ffbb" providerId="AD" clId="Web-{404060A6-AC00-01A4-9C0A-119C2E5184EA}" dt="2024-09-28T14:31:36.787" v="62" actId="1076"/>
          <ac:spMkLst>
            <pc:docMk/>
            <pc:sldMk cId="1464252196" sldId="292"/>
            <ac:spMk id="14" creationId="{16364163-8908-910E-0B76-80D5BA9E0069}"/>
          </ac:spMkLst>
        </pc:spChg>
        <pc:picChg chg="del">
          <ac:chgData name="SPORTILLO LUCA" userId="S::lsportillo@studenti.uninsubria.it::1d553689-b633-48fb-a6bb-a22400f1ffbb" providerId="AD" clId="Web-{404060A6-AC00-01A4-9C0A-119C2E5184EA}" dt="2024-09-28T14:31:03.614" v="52"/>
          <ac:picMkLst>
            <pc:docMk/>
            <pc:sldMk cId="1464252196" sldId="292"/>
            <ac:picMk id="18" creationId="{7D1F3D59-ED94-D1DB-EBFD-ADA6C01CE7D3}"/>
          </ac:picMkLst>
        </pc:picChg>
        <pc:cxnChg chg="del">
          <ac:chgData name="SPORTILLO LUCA" userId="S::lsportillo@studenti.uninsubria.it::1d553689-b633-48fb-a6bb-a22400f1ffbb" providerId="AD" clId="Web-{404060A6-AC00-01A4-9C0A-119C2E5184EA}" dt="2024-09-28T14:31:42.287" v="63"/>
          <ac:cxnSpMkLst>
            <pc:docMk/>
            <pc:sldMk cId="1464252196" sldId="292"/>
            <ac:cxnSpMk id="12" creationId="{75AE81DC-3021-D0A4-68D4-CBCD1E7D4705}"/>
          </ac:cxnSpMkLst>
        </pc:cxnChg>
        <pc:cxnChg chg="del">
          <ac:chgData name="SPORTILLO LUCA" userId="S::lsportillo@studenti.uninsubria.it::1d553689-b633-48fb-a6bb-a22400f1ffbb" providerId="AD" clId="Web-{404060A6-AC00-01A4-9C0A-119C2E5184EA}" dt="2024-09-28T14:31:07.536" v="53"/>
          <ac:cxnSpMkLst>
            <pc:docMk/>
            <pc:sldMk cId="1464252196" sldId="292"/>
            <ac:cxnSpMk id="15" creationId="{4B040F77-4268-59E3-A896-7C0429C6E763}"/>
          </ac:cxnSpMkLst>
        </pc:cxnChg>
      </pc:sldChg>
      <pc:sldChg chg="addSp delSp modSp">
        <pc:chgData name="SPORTILLO LUCA" userId="S::lsportillo@studenti.uninsubria.it::1d553689-b633-48fb-a6bb-a22400f1ffbb" providerId="AD" clId="Web-{404060A6-AC00-01A4-9C0A-119C2E5184EA}" dt="2024-09-28T15:30:22.330" v="316" actId="1076"/>
        <pc:sldMkLst>
          <pc:docMk/>
          <pc:sldMk cId="3864287690" sldId="293"/>
        </pc:sldMkLst>
        <pc:spChg chg="mod">
          <ac:chgData name="SPORTILLO LUCA" userId="S::lsportillo@studenti.uninsubria.it::1d553689-b633-48fb-a6bb-a22400f1ffbb" providerId="AD" clId="Web-{404060A6-AC00-01A4-9C0A-119C2E5184EA}" dt="2024-09-28T15:29:00.547" v="277" actId="20577"/>
          <ac:spMkLst>
            <pc:docMk/>
            <pc:sldMk cId="3864287690" sldId="293"/>
            <ac:spMk id="6" creationId="{21652B5E-0392-5513-112F-7FCF153C7C65}"/>
          </ac:spMkLst>
        </pc:spChg>
        <pc:spChg chg="del mod">
          <ac:chgData name="SPORTILLO LUCA" userId="S::lsportillo@studenti.uninsubria.it::1d553689-b633-48fb-a6bb-a22400f1ffbb" providerId="AD" clId="Web-{404060A6-AC00-01A4-9C0A-119C2E5184EA}" dt="2024-09-28T15:21:12.864" v="252"/>
          <ac:spMkLst>
            <pc:docMk/>
            <pc:sldMk cId="3864287690" sldId="293"/>
            <ac:spMk id="10" creationId="{3341B8A2-1D08-CA26-0586-2DAED43B5E28}"/>
          </ac:spMkLst>
        </pc:spChg>
        <pc:spChg chg="del">
          <ac:chgData name="SPORTILLO LUCA" userId="S::lsportillo@studenti.uninsubria.it::1d553689-b633-48fb-a6bb-a22400f1ffbb" providerId="AD" clId="Web-{404060A6-AC00-01A4-9C0A-119C2E5184EA}" dt="2024-09-28T15:21:14.614" v="253"/>
          <ac:spMkLst>
            <pc:docMk/>
            <pc:sldMk cId="3864287690" sldId="293"/>
            <ac:spMk id="11" creationId="{EE1C5773-6C59-C83E-5B6B-590D99253F60}"/>
          </ac:spMkLst>
        </pc:spChg>
        <pc:spChg chg="add mod">
          <ac:chgData name="SPORTILLO LUCA" userId="S::lsportillo@studenti.uninsubria.it::1d553689-b633-48fb-a6bb-a22400f1ffbb" providerId="AD" clId="Web-{404060A6-AC00-01A4-9C0A-119C2E5184EA}" dt="2024-09-28T15:30:00.298" v="303" actId="1076"/>
          <ac:spMkLst>
            <pc:docMk/>
            <pc:sldMk cId="3864287690" sldId="293"/>
            <ac:spMk id="12" creationId="{C43367DE-455C-CC40-6B00-FCE4300BA434}"/>
          </ac:spMkLst>
        </pc:spChg>
        <pc:spChg chg="del">
          <ac:chgData name="SPORTILLO LUCA" userId="S::lsportillo@studenti.uninsubria.it::1d553689-b633-48fb-a6bb-a22400f1ffbb" providerId="AD" clId="Web-{404060A6-AC00-01A4-9C0A-119C2E5184EA}" dt="2024-09-28T15:21:16.521" v="254"/>
          <ac:spMkLst>
            <pc:docMk/>
            <pc:sldMk cId="3864287690" sldId="293"/>
            <ac:spMk id="13" creationId="{F0ED5A50-41E0-8059-0FC1-86482B09F9EC}"/>
          </ac:spMkLst>
        </pc:spChg>
        <pc:spChg chg="add mod">
          <ac:chgData name="SPORTILLO LUCA" userId="S::lsportillo@studenti.uninsubria.it::1d553689-b633-48fb-a6bb-a22400f1ffbb" providerId="AD" clId="Web-{404060A6-AC00-01A4-9C0A-119C2E5184EA}" dt="2024-09-28T15:30:22.330" v="316" actId="1076"/>
          <ac:spMkLst>
            <pc:docMk/>
            <pc:sldMk cId="3864287690" sldId="293"/>
            <ac:spMk id="14" creationId="{9D0B7985-612C-A7A4-16C1-89F119BBBE54}"/>
          </ac:spMkLst>
        </pc:spChg>
        <pc:picChg chg="del">
          <ac:chgData name="SPORTILLO LUCA" userId="S::lsportillo@studenti.uninsubria.it::1d553689-b633-48fb-a6bb-a22400f1ffbb" providerId="AD" clId="Web-{404060A6-AC00-01A4-9C0A-119C2E5184EA}" dt="2024-09-28T15:21:18.021" v="255"/>
          <ac:picMkLst>
            <pc:docMk/>
            <pc:sldMk cId="3864287690" sldId="293"/>
            <ac:picMk id="16" creationId="{A6498F64-3EA1-FC21-A146-63BE5C683C33}"/>
          </ac:picMkLst>
        </pc:picChg>
        <pc:cxnChg chg="add mod">
          <ac:chgData name="SPORTILLO LUCA" userId="S::lsportillo@studenti.uninsubria.it::1d553689-b633-48fb-a6bb-a22400f1ffbb" providerId="AD" clId="Web-{404060A6-AC00-01A4-9C0A-119C2E5184EA}" dt="2024-09-28T15:28:17.140" v="272" actId="1076"/>
          <ac:cxnSpMkLst>
            <pc:docMk/>
            <pc:sldMk cId="3864287690" sldId="293"/>
            <ac:cxnSpMk id="3" creationId="{7E3D8EDB-EFAD-55EE-260E-9AB084710930}"/>
          </ac:cxnSpMkLst>
        </pc:cxnChg>
        <pc:cxnChg chg="del">
          <ac:chgData name="SPORTILLO LUCA" userId="S::lsportillo@studenti.uninsubria.it::1d553689-b633-48fb-a6bb-a22400f1ffbb" providerId="AD" clId="Web-{404060A6-AC00-01A4-9C0A-119C2E5184EA}" dt="2024-09-28T15:21:10.474" v="249"/>
          <ac:cxnSpMkLst>
            <pc:docMk/>
            <pc:sldMk cId="3864287690" sldId="293"/>
            <ac:cxnSpMk id="4" creationId="{19A5DE2D-ABAF-73E9-B758-D3211F443EEC}"/>
          </ac:cxnSpMkLst>
        </pc:cxnChg>
        <pc:cxnChg chg="add mod">
          <ac:chgData name="SPORTILLO LUCA" userId="S::lsportillo@studenti.uninsubria.it::1d553689-b633-48fb-a6bb-a22400f1ffbb" providerId="AD" clId="Web-{404060A6-AC00-01A4-9C0A-119C2E5184EA}" dt="2024-09-28T15:28:39.109" v="276" actId="1076"/>
          <ac:cxnSpMkLst>
            <pc:docMk/>
            <pc:sldMk cId="3864287690" sldId="293"/>
            <ac:cxnSpMk id="8" creationId="{BEDBE0FD-EE17-D42D-57F1-421E5CD4BCF6}"/>
          </ac:cxnSpMkLst>
        </pc:cxnChg>
        <pc:cxnChg chg="del">
          <ac:chgData name="SPORTILLO LUCA" userId="S::lsportillo@studenti.uninsubria.it::1d553689-b633-48fb-a6bb-a22400f1ffbb" providerId="AD" clId="Web-{404060A6-AC00-01A4-9C0A-119C2E5184EA}" dt="2024-09-28T15:21:09.083" v="248"/>
          <ac:cxnSpMkLst>
            <pc:docMk/>
            <pc:sldMk cId="3864287690" sldId="293"/>
            <ac:cxnSpMk id="9" creationId="{92E35AEA-E915-997E-FCDD-FECF4E56F6F6}"/>
          </ac:cxnSpMkLst>
        </pc:cxnChg>
      </pc:sldChg>
      <pc:sldChg chg="addSp delSp modSp">
        <pc:chgData name="SPORTILLO LUCA" userId="S::lsportillo@studenti.uninsubria.it::1d553689-b633-48fb-a6bb-a22400f1ffbb" providerId="AD" clId="Web-{404060A6-AC00-01A4-9C0A-119C2E5184EA}" dt="2024-09-28T15:11:43.726" v="228" actId="1076"/>
        <pc:sldMkLst>
          <pc:docMk/>
          <pc:sldMk cId="3179761789" sldId="294"/>
        </pc:sldMkLst>
        <pc:spChg chg="mod">
          <ac:chgData name="SPORTILLO LUCA" userId="S::lsportillo@studenti.uninsubria.it::1d553689-b633-48fb-a6bb-a22400f1ffbb" providerId="AD" clId="Web-{404060A6-AC00-01A4-9C0A-119C2E5184EA}" dt="2024-09-28T15:09:23.833" v="214" actId="20577"/>
          <ac:spMkLst>
            <pc:docMk/>
            <pc:sldMk cId="3179761789" sldId="294"/>
            <ac:spMk id="6" creationId="{21652B5E-0392-5513-112F-7FCF153C7C65}"/>
          </ac:spMkLst>
        </pc:spChg>
        <pc:picChg chg="del">
          <ac:chgData name="SPORTILLO LUCA" userId="S::lsportillo@studenti.uninsubria.it::1d553689-b633-48fb-a6bb-a22400f1ffbb" providerId="AD" clId="Web-{404060A6-AC00-01A4-9C0A-119C2E5184EA}" dt="2024-09-28T14:47:31.775" v="193"/>
          <ac:picMkLst>
            <pc:docMk/>
            <pc:sldMk cId="3179761789" sldId="294"/>
            <ac:picMk id="3" creationId="{BD18317D-86C2-0B67-1D73-01380BECA391}"/>
          </ac:picMkLst>
        </pc:picChg>
        <pc:picChg chg="add del mod">
          <ac:chgData name="SPORTILLO LUCA" userId="S::lsportillo@studenti.uninsubria.it::1d553689-b633-48fb-a6bb-a22400f1ffbb" providerId="AD" clId="Web-{404060A6-AC00-01A4-9C0A-119C2E5184EA}" dt="2024-09-28T15:10:44.116" v="221"/>
          <ac:picMkLst>
            <pc:docMk/>
            <pc:sldMk cId="3179761789" sldId="294"/>
            <ac:picMk id="3" creationId="{C6995BDE-524E-B26B-6FB8-6D5E2A0D4B45}"/>
          </ac:picMkLst>
        </pc:picChg>
        <pc:picChg chg="add mod">
          <ac:chgData name="SPORTILLO LUCA" userId="S::lsportillo@studenti.uninsubria.it::1d553689-b633-48fb-a6bb-a22400f1ffbb" providerId="AD" clId="Web-{404060A6-AC00-01A4-9C0A-119C2E5184EA}" dt="2024-09-28T15:11:43.726" v="228" actId="1076"/>
          <ac:picMkLst>
            <pc:docMk/>
            <pc:sldMk cId="3179761789" sldId="294"/>
            <ac:picMk id="4" creationId="{94F17C21-4285-5AAA-E045-A99CCF133F5B}"/>
          </ac:picMkLst>
        </pc:picChg>
        <pc:picChg chg="add mod">
          <ac:chgData name="SPORTILLO LUCA" userId="S::lsportillo@studenti.uninsubria.it::1d553689-b633-48fb-a6bb-a22400f1ffbb" providerId="AD" clId="Web-{404060A6-AC00-01A4-9C0A-119C2E5184EA}" dt="2024-09-28T15:11:25.632" v="225" actId="14100"/>
          <ac:picMkLst>
            <pc:docMk/>
            <pc:sldMk cId="3179761789" sldId="294"/>
            <ac:picMk id="8" creationId="{1934C180-4E02-7E7B-59C4-E6A65C526D83}"/>
          </ac:picMkLst>
        </pc:picChg>
      </pc:sldChg>
      <pc:sldChg chg="addSp delSp modSp add replId">
        <pc:chgData name="SPORTILLO LUCA" userId="S::lsportillo@studenti.uninsubria.it::1d553689-b633-48fb-a6bb-a22400f1ffbb" providerId="AD" clId="Web-{404060A6-AC00-01A4-9C0A-119C2E5184EA}" dt="2024-09-28T14:45:23.926" v="189"/>
        <pc:sldMkLst>
          <pc:docMk/>
          <pc:sldMk cId="1246235842" sldId="307"/>
        </pc:sldMkLst>
        <pc:spChg chg="add del mod">
          <ac:chgData name="SPORTILLO LUCA" userId="S::lsportillo@studenti.uninsubria.it::1d553689-b633-48fb-a6bb-a22400f1ffbb" providerId="AD" clId="Web-{404060A6-AC00-01A4-9C0A-119C2E5184EA}" dt="2024-09-28T14:42:50.358" v="146"/>
          <ac:spMkLst>
            <pc:docMk/>
            <pc:sldMk cId="1246235842" sldId="307"/>
            <ac:spMk id="4" creationId="{28F21F15-7458-C3C6-B08D-3F6D2A4BB758}"/>
          </ac:spMkLst>
        </pc:spChg>
        <pc:spChg chg="del">
          <ac:chgData name="SPORTILLO LUCA" userId="S::lsportillo@studenti.uninsubria.it::1d553689-b633-48fb-a6bb-a22400f1ffbb" providerId="AD" clId="Web-{404060A6-AC00-01A4-9C0A-119C2E5184EA}" dt="2024-09-28T14:35:39.452" v="99"/>
          <ac:spMkLst>
            <pc:docMk/>
            <pc:sldMk cId="1246235842" sldId="307"/>
            <ac:spMk id="6" creationId="{21652B5E-0392-5513-112F-7FCF153C7C65}"/>
          </ac:spMkLst>
        </pc:spChg>
        <pc:spChg chg="mod">
          <ac:chgData name="SPORTILLO LUCA" userId="S::lsportillo@studenti.uninsubria.it::1d553689-b633-48fb-a6bb-a22400f1ffbb" providerId="AD" clId="Web-{404060A6-AC00-01A4-9C0A-119C2E5184EA}" dt="2024-09-28T14:38:39.208" v="105" actId="20577"/>
          <ac:spMkLst>
            <pc:docMk/>
            <pc:sldMk cId="1246235842" sldId="307"/>
            <ac:spMk id="7" creationId="{74DD9686-2D07-D040-E2D8-D34F2ACB019A}"/>
          </ac:spMkLst>
        </pc:spChg>
        <pc:graphicFrameChg chg="add del">
          <ac:chgData name="SPORTILLO LUCA" userId="S::lsportillo@studenti.uninsubria.it::1d553689-b633-48fb-a6bb-a22400f1ffbb" providerId="AD" clId="Web-{404060A6-AC00-01A4-9C0A-119C2E5184EA}" dt="2024-09-28T14:39:42.164" v="110"/>
          <ac:graphicFrameMkLst>
            <pc:docMk/>
            <pc:sldMk cId="1246235842" sldId="307"/>
            <ac:graphicFrameMk id="8" creationId="{DFE8CDC7-93AC-BF49-834C-C10ACC90425E}"/>
          </ac:graphicFrameMkLst>
        </pc:graphicFrameChg>
        <pc:graphicFrameChg chg="add mod modGraphic">
          <ac:chgData name="SPORTILLO LUCA" userId="S::lsportillo@studenti.uninsubria.it::1d553689-b633-48fb-a6bb-a22400f1ffbb" providerId="AD" clId="Web-{404060A6-AC00-01A4-9C0A-119C2E5184EA}" dt="2024-09-28T14:45:23.926" v="189"/>
          <ac:graphicFrameMkLst>
            <pc:docMk/>
            <pc:sldMk cId="1246235842" sldId="307"/>
            <ac:graphicFrameMk id="9" creationId="{672AB930-6921-39E3-77CB-E6C44AEA35E1}"/>
          </ac:graphicFrameMkLst>
        </pc:graphicFrameChg>
        <pc:picChg chg="del">
          <ac:chgData name="SPORTILLO LUCA" userId="S::lsportillo@studenti.uninsubria.it::1d553689-b633-48fb-a6bb-a22400f1ffbb" providerId="AD" clId="Web-{404060A6-AC00-01A4-9C0A-119C2E5184EA}" dt="2024-09-28T14:35:40.952" v="100"/>
          <ac:picMkLst>
            <pc:docMk/>
            <pc:sldMk cId="1246235842" sldId="307"/>
            <ac:picMk id="3" creationId="{BD18317D-86C2-0B67-1D73-01380BECA391}"/>
          </ac:picMkLst>
        </pc:picChg>
      </pc:sldChg>
      <pc:sldChg chg="new del">
        <pc:chgData name="SPORTILLO LUCA" userId="S::lsportillo@studenti.uninsubria.it::1d553689-b633-48fb-a6bb-a22400f1ffbb" providerId="AD" clId="Web-{404060A6-AC00-01A4-9C0A-119C2E5184EA}" dt="2024-09-28T14:34:30.184" v="97"/>
        <pc:sldMkLst>
          <pc:docMk/>
          <pc:sldMk cId="3844158211" sldId="307"/>
        </pc:sldMkLst>
      </pc:sldChg>
      <pc:sldChg chg="addSp delSp modSp add replId">
        <pc:chgData name="SPORTILLO LUCA" userId="S::lsportillo@studenti.uninsubria.it::1d553689-b633-48fb-a6bb-a22400f1ffbb" providerId="AD" clId="Web-{404060A6-AC00-01A4-9C0A-119C2E5184EA}" dt="2024-09-28T15:16:42.233" v="244" actId="14100"/>
        <pc:sldMkLst>
          <pc:docMk/>
          <pc:sldMk cId="1006751439" sldId="308"/>
        </pc:sldMkLst>
        <pc:spChg chg="del">
          <ac:chgData name="SPORTILLO LUCA" userId="S::lsportillo@studenti.uninsubria.it::1d553689-b633-48fb-a6bb-a22400f1ffbb" providerId="AD" clId="Web-{404060A6-AC00-01A4-9C0A-119C2E5184EA}" dt="2024-09-28T15:12:31.451" v="231"/>
          <ac:spMkLst>
            <pc:docMk/>
            <pc:sldMk cId="1006751439" sldId="308"/>
            <ac:spMk id="6" creationId="{21652B5E-0392-5513-112F-7FCF153C7C65}"/>
          </ac:spMkLst>
        </pc:spChg>
        <pc:picChg chg="del">
          <ac:chgData name="SPORTILLO LUCA" userId="S::lsportillo@studenti.uninsubria.it::1d553689-b633-48fb-a6bb-a22400f1ffbb" providerId="AD" clId="Web-{404060A6-AC00-01A4-9C0A-119C2E5184EA}" dt="2024-09-28T15:14:00.042" v="232"/>
          <ac:picMkLst>
            <pc:docMk/>
            <pc:sldMk cId="1006751439" sldId="308"/>
            <ac:picMk id="3" creationId="{BD18317D-86C2-0B67-1D73-01380BECA391}"/>
          </ac:picMkLst>
        </pc:picChg>
        <pc:picChg chg="add mod">
          <ac:chgData name="SPORTILLO LUCA" userId="S::lsportillo@studenti.uninsubria.it::1d553689-b633-48fb-a6bb-a22400f1ffbb" providerId="AD" clId="Web-{404060A6-AC00-01A4-9C0A-119C2E5184EA}" dt="2024-09-28T15:15:23.888" v="240" actId="1076"/>
          <ac:picMkLst>
            <pc:docMk/>
            <pc:sldMk cId="1006751439" sldId="308"/>
            <ac:picMk id="4" creationId="{4B72A6A9-4D1E-6358-8A58-073B4469DF2E}"/>
          </ac:picMkLst>
        </pc:picChg>
        <pc:picChg chg="add mod">
          <ac:chgData name="SPORTILLO LUCA" userId="S::lsportillo@studenti.uninsubria.it::1d553689-b633-48fb-a6bb-a22400f1ffbb" providerId="AD" clId="Web-{404060A6-AC00-01A4-9C0A-119C2E5184EA}" dt="2024-09-28T15:16:42.233" v="244" actId="14100"/>
          <ac:picMkLst>
            <pc:docMk/>
            <pc:sldMk cId="1006751439" sldId="308"/>
            <ac:picMk id="8" creationId="{1C795376-2A91-DA56-B688-0E1479675DBD}"/>
          </ac:picMkLst>
        </pc:picChg>
      </pc:sldChg>
      <pc:sldChg chg="add del replId">
        <pc:chgData name="SPORTILLO LUCA" userId="S::lsportillo@studenti.uninsubria.it::1d553689-b633-48fb-a6bb-a22400f1ffbb" providerId="AD" clId="Web-{404060A6-AC00-01A4-9C0A-119C2E5184EA}" dt="2024-09-28T15:12:18.930" v="230"/>
        <pc:sldMkLst>
          <pc:docMk/>
          <pc:sldMk cId="1200450079" sldId="309"/>
        </pc:sldMkLst>
      </pc:sldChg>
      <pc:sldChg chg="add replId">
        <pc:chgData name="SPORTILLO LUCA" userId="S::lsportillo@studenti.uninsubria.it::1d553689-b633-48fb-a6bb-a22400f1ffbb" providerId="AD" clId="Web-{404060A6-AC00-01A4-9C0A-119C2E5184EA}" dt="2024-09-28T15:30:34.252" v="317"/>
        <pc:sldMkLst>
          <pc:docMk/>
          <pc:sldMk cId="1582533526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3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3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18AF9E-FC5A-C7E0-7082-FF678E40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962" y="1001330"/>
            <a:ext cx="6955329" cy="15333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it-IT" sz="4400" b="1" dirty="0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DINAMICA DI UN POLIMERO SEMI-FLESSIBILE</a:t>
            </a:r>
            <a:br>
              <a:rPr lang="it-IT" sz="4800" dirty="0"/>
            </a:br>
            <a:endParaRPr lang="it-IT" sz="480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782DA5-3163-7E7C-AA82-503B30EA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86" y="3513525"/>
            <a:ext cx="6222812" cy="38860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endParaRPr lang="it-IT" sz="2800" b="1">
              <a:ea typeface="Calibri"/>
              <a:cs typeface="Calibri"/>
            </a:endParaRPr>
          </a:p>
          <a:p>
            <a:pPr algn="l"/>
            <a:r>
              <a:rPr lang="it-IT" sz="2800" dirty="0">
                <a:ea typeface="Calibri"/>
                <a:cs typeface="Calibri"/>
              </a:rPr>
              <a:t>Sportillo Luca</a:t>
            </a:r>
            <a:endParaRPr lang="it-IT" sz="2800" dirty="0">
              <a:cs typeface="Calibri"/>
            </a:endParaRPr>
          </a:p>
        </p:txBody>
      </p:sp>
      <p:sp>
        <p:nvSpPr>
          <p:cNvPr id="70" name="Rectangle 5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62612126-D960-FC52-2E48-BF29189FB4E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521823" y="1135801"/>
            <a:ext cx="4487221" cy="4576868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994669-B884-381F-9930-030D8CCC0B34}"/>
              </a:ext>
            </a:extLst>
          </p:cNvPr>
          <p:cNvSpPr txBox="1"/>
          <p:nvPr/>
        </p:nvSpPr>
        <p:spPr>
          <a:xfrm>
            <a:off x="438564" y="3077625"/>
            <a:ext cx="3384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 dirty="0">
                <a:ea typeface="Calibri"/>
                <a:cs typeface="Calibri"/>
              </a:rPr>
              <a:t>AUTORE: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5BB161-D3A5-FE44-127C-9AF02B0D6D5A}"/>
              </a:ext>
            </a:extLst>
          </p:cNvPr>
          <p:cNvSpPr txBox="1"/>
          <p:nvPr/>
        </p:nvSpPr>
        <p:spPr>
          <a:xfrm>
            <a:off x="455962" y="5805625"/>
            <a:ext cx="730433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CH" dirty="0">
                <a:ea typeface="+mn-lt"/>
                <a:cs typeface="+mn-lt"/>
              </a:rPr>
              <a:t>Università degli Studi dell’Insubria</a:t>
            </a:r>
            <a:endParaRPr lang="en-US" dirty="0"/>
          </a:p>
          <a:p>
            <a:r>
              <a:rPr lang="it-CH" dirty="0">
                <a:ea typeface="+mn-lt"/>
                <a:cs typeface="+mn-lt"/>
              </a:rPr>
              <a:t>Dipartimento di Fisica</a:t>
            </a:r>
            <a:endParaRPr lang="it-CH" dirty="0"/>
          </a:p>
          <a:p>
            <a:r>
              <a:rPr lang="it-CH" dirty="0" err="1">
                <a:ea typeface="+mn-lt"/>
                <a:cs typeface="+mn-lt"/>
              </a:rPr>
              <a:t>CdL</a:t>
            </a:r>
            <a:r>
              <a:rPr lang="it-CH" dirty="0">
                <a:ea typeface="+mn-lt"/>
                <a:cs typeface="+mn-lt"/>
              </a:rPr>
              <a:t> in Fisica, anno accademico 2023/2024</a:t>
            </a:r>
            <a:endParaRPr lang="it-CH" dirty="0"/>
          </a:p>
        </p:txBody>
      </p:sp>
      <p:sp>
        <p:nvSpPr>
          <p:cNvPr id="6" name="CasellaDiTesto 6">
            <a:extLst>
              <a:ext uri="{FF2B5EF4-FFF2-40B4-BE49-F238E27FC236}">
                <a16:creationId xmlns:a16="http://schemas.microsoft.com/office/drawing/2014/main" id="{E6AEAFC9-CE67-74C0-915D-67BCEBCC61F7}"/>
              </a:ext>
            </a:extLst>
          </p:cNvPr>
          <p:cNvSpPr txBox="1"/>
          <p:nvPr/>
        </p:nvSpPr>
        <p:spPr>
          <a:xfrm>
            <a:off x="428125" y="3985761"/>
            <a:ext cx="33841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 dirty="0">
                <a:ea typeface="Calibri"/>
                <a:cs typeface="Calibri"/>
              </a:rPr>
              <a:t>DOCENTE: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45017D73-47B5-5A6C-40F1-F0CFAA3DC7B5}"/>
              </a:ext>
            </a:extLst>
          </p:cNvPr>
          <p:cNvSpPr txBox="1">
            <a:spLocks/>
          </p:cNvSpPr>
          <p:nvPr/>
        </p:nvSpPr>
        <p:spPr>
          <a:xfrm>
            <a:off x="451787" y="4438363"/>
            <a:ext cx="6222812" cy="388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2800" b="1">
              <a:ea typeface="Calibri"/>
              <a:cs typeface="Calibri"/>
            </a:endParaRPr>
          </a:p>
          <a:p>
            <a:pPr algn="l"/>
            <a:r>
              <a:rPr lang="it-IT" sz="2800" dirty="0">
                <a:ea typeface="Calibri"/>
                <a:cs typeface="Calibri"/>
              </a:rPr>
              <a:t>Prof. Marco Lamperti</a:t>
            </a:r>
            <a:endParaRPr lang="it-IT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56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8D0636-4303-EBD6-5E57-0B7FF149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15" y="-3012"/>
            <a:ext cx="6023084" cy="1632532"/>
          </a:xfrm>
        </p:spPr>
        <p:txBody>
          <a:bodyPr anchor="b">
            <a:normAutofit/>
          </a:bodyPr>
          <a:lstStyle/>
          <a:p>
            <a:r>
              <a:rPr lang="it-IT" sz="4000" b="1">
                <a:latin typeface="Calibri"/>
                <a:ea typeface="Calibri Light"/>
                <a:cs typeface="Calibri Light"/>
              </a:rPr>
              <a:t>REVIEW E PRESENTAZIONE:</a:t>
            </a:r>
            <a:endParaRPr lang="it-IT" sz="4000" b="1">
              <a:latin typeface="Calibr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B3C7A6-216B-7F94-8D0B-8ED41EACB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07" y="2215480"/>
            <a:ext cx="5368147" cy="29600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it-IT" sz="3600" dirty="0">
                <a:ea typeface="Calibri"/>
                <a:cs typeface="Calibri"/>
              </a:rPr>
              <a:t>Introduzione</a:t>
            </a:r>
          </a:p>
          <a:p>
            <a:pPr>
              <a:buFont typeface="Calibri"/>
              <a:buChar char="-"/>
            </a:pPr>
            <a:r>
              <a:rPr lang="it-IT" sz="3600" dirty="0">
                <a:cs typeface="Calibri"/>
              </a:rPr>
              <a:t>Dati</a:t>
            </a:r>
            <a:endParaRPr lang="it-IT" sz="3600">
              <a:cs typeface="Calibri"/>
            </a:endParaRPr>
          </a:p>
          <a:p>
            <a:pPr>
              <a:buFont typeface="Calibri"/>
              <a:buChar char="-"/>
            </a:pPr>
            <a:r>
              <a:rPr lang="it-IT" sz="3600" dirty="0">
                <a:ea typeface="Calibri"/>
                <a:cs typeface="Calibri"/>
              </a:rPr>
              <a:t>Simulazione</a:t>
            </a:r>
          </a:p>
          <a:p>
            <a:pPr>
              <a:buFont typeface="Calibri"/>
              <a:buChar char="-"/>
            </a:pPr>
            <a:r>
              <a:rPr lang="it-IT" sz="3600" dirty="0">
                <a:cs typeface="Calibri"/>
              </a:rPr>
              <a:t>Modello teorico</a:t>
            </a:r>
            <a:endParaRPr lang="it-IT" sz="3600" dirty="0"/>
          </a:p>
          <a:p>
            <a:pPr>
              <a:buFont typeface="Calibri"/>
              <a:buChar char="-"/>
            </a:pPr>
            <a:endParaRPr lang="it-IT" sz="2000" dirty="0">
              <a:ea typeface="Calibri"/>
              <a:cs typeface="Calibri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magine 25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5A518893-5752-63B6-9DF4-14B7BF87A82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521823" y="1135801"/>
            <a:ext cx="4487221" cy="4576868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522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152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9AFAEA92-6B8E-0485-10A5-5030CB5D1E6A}"/>
              </a:ext>
            </a:extLst>
          </p:cNvPr>
          <p:cNvSpPr/>
          <p:nvPr/>
        </p:nvSpPr>
        <p:spPr>
          <a:xfrm>
            <a:off x="2526081" y="657616"/>
            <a:ext cx="7129397" cy="53548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L’</a:t>
            </a:r>
            <a:r>
              <a:rPr lang="it-IT" dirty="0" err="1"/>
              <a:t>esperim</a:t>
            </a:r>
            <a:endParaRPr lang="it-IT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640B04-4B09-C481-97AF-336247E1DD60}"/>
              </a:ext>
            </a:extLst>
          </p:cNvPr>
          <p:cNvSpPr txBox="1"/>
          <p:nvPr/>
        </p:nvSpPr>
        <p:spPr>
          <a:xfrm>
            <a:off x="1524000" y="365577"/>
            <a:ext cx="9144000" cy="9992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/>
                <a:ea typeface="Calibri"/>
                <a:cs typeface="Calibri"/>
              </a:rPr>
              <a:t>INTRODUZIONE</a:t>
            </a:r>
            <a:endParaRPr lang="en-US" sz="4000" b="1" kern="1200" dirty="0">
              <a:latin typeface="Calibri"/>
              <a:ea typeface="Calibri"/>
              <a:cs typeface="Calibri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3D1D4B3D-57E1-48DC-8893-7A0F4B7B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C22FB6-B329-4B7D-9B64-714067437B3E}" type="datetime1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11/11/2024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36A118A-CC2B-872F-61A4-FE30B0243098}"/>
              </a:ext>
            </a:extLst>
          </p:cNvPr>
          <p:cNvSpPr/>
          <p:nvPr/>
        </p:nvSpPr>
        <p:spPr>
          <a:xfrm>
            <a:off x="876822" y="6471780"/>
            <a:ext cx="678495" cy="167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4076E95D-7E07-F635-2B8F-CD1F022557B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11006813" y="5714051"/>
            <a:ext cx="1039479" cy="1039479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D8DA8477-34CD-CA5F-1983-0C72CE1A3BE8}"/>
              </a:ext>
            </a:extLst>
          </p:cNvPr>
          <p:cNvSpPr/>
          <p:nvPr/>
        </p:nvSpPr>
        <p:spPr>
          <a:xfrm>
            <a:off x="2526081" y="6106438"/>
            <a:ext cx="7139835" cy="626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0443-42C2-48DA-B878-AE87E428F973}"/>
              </a:ext>
            </a:extLst>
          </p:cNvPr>
          <p:cNvSpPr txBox="1"/>
          <p:nvPr/>
        </p:nvSpPr>
        <p:spPr>
          <a:xfrm>
            <a:off x="1542494" y="1820024"/>
            <a:ext cx="944583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it-IT" sz="2200" dirty="0">
                <a:ea typeface="Calibri" panose="020F0502020204030204"/>
                <a:cs typeface="Calibri" panose="020F0502020204030204"/>
              </a:rPr>
              <a:t> </a:t>
            </a:r>
            <a:r>
              <a:rPr lang="it-IT" sz="2200" b="1" dirty="0">
                <a:ea typeface="Calibri" panose="020F0502020204030204"/>
                <a:cs typeface="Calibri" panose="020F0502020204030204"/>
              </a:rPr>
              <a:t>Di cosa stiamo parlando?</a:t>
            </a:r>
            <a:r>
              <a:rPr lang="it-IT" sz="2200" dirty="0"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84748-7E34-D1A2-FFF5-0EC5D202218D}"/>
              </a:ext>
            </a:extLst>
          </p:cNvPr>
          <p:cNvSpPr txBox="1"/>
          <p:nvPr/>
        </p:nvSpPr>
        <p:spPr>
          <a:xfrm>
            <a:off x="1559656" y="2886686"/>
            <a:ext cx="3987704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it-IT" sz="2200" dirty="0">
                <a:cs typeface="Calibri"/>
              </a:rPr>
              <a:t>Polimeri semi-flessibili</a:t>
            </a:r>
            <a:endParaRPr lang="en-US" dirty="0"/>
          </a:p>
          <a:p>
            <a:pPr marL="342900" indent="-342900">
              <a:buFont typeface="Calibri"/>
              <a:buChar char="-"/>
            </a:pPr>
            <a:endParaRPr lang="it-IT" sz="2200" dirty="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it-IT" sz="2200" dirty="0">
                <a:cs typeface="Calibri"/>
              </a:rPr>
              <a:t>DNA</a:t>
            </a:r>
          </a:p>
          <a:p>
            <a:pPr marL="342900" indent="-342900">
              <a:buFont typeface="Calibri"/>
              <a:buChar char="-"/>
            </a:pPr>
            <a:endParaRPr lang="it-IT" sz="2200" dirty="0">
              <a:cs typeface="Calibri"/>
            </a:endParaRPr>
          </a:p>
          <a:p>
            <a:pPr marL="342900" indent="-342900" algn="l">
              <a:buFont typeface="Calibri"/>
              <a:buChar char="-"/>
            </a:pPr>
            <a:r>
              <a:rPr lang="it-IT" sz="2200" dirty="0">
                <a:cs typeface="Calibri"/>
              </a:rPr>
              <a:t>Simulazioni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3" descr="Major Achievements in the Design of Quadruplex-Interactive Small Molecules">
            <a:extLst>
              <a:ext uri="{FF2B5EF4-FFF2-40B4-BE49-F238E27FC236}">
                <a16:creationId xmlns:a16="http://schemas.microsoft.com/office/drawing/2014/main" id="{ED53876C-A0D8-DEED-15A7-7AD2240F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5" y="1711180"/>
            <a:ext cx="4511613" cy="33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solidFill>
              <a:schemeClr val="accent1">
                <a:lumMod val="50000"/>
              </a:schemeClr>
            </a:solidFill>
            <a:ln w="152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9AFAEA92-6B8E-0485-10A5-5030CB5D1E6A}"/>
              </a:ext>
            </a:extLst>
          </p:cNvPr>
          <p:cNvSpPr/>
          <p:nvPr/>
        </p:nvSpPr>
        <p:spPr>
          <a:xfrm>
            <a:off x="2526081" y="657616"/>
            <a:ext cx="7129397" cy="53548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L’</a:t>
            </a:r>
            <a:r>
              <a:rPr lang="it-IT" dirty="0" err="1"/>
              <a:t>esperim</a:t>
            </a:r>
            <a:endParaRPr lang="it-IT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640B04-4B09-C481-97AF-336247E1DD60}"/>
              </a:ext>
            </a:extLst>
          </p:cNvPr>
          <p:cNvSpPr txBox="1"/>
          <p:nvPr/>
        </p:nvSpPr>
        <p:spPr>
          <a:xfrm>
            <a:off x="1524000" y="365577"/>
            <a:ext cx="9144000" cy="9992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/>
                <a:ea typeface="Calibri"/>
                <a:cs typeface="Calibri"/>
              </a:rPr>
              <a:t>INTRODUZIONE</a:t>
            </a:r>
            <a:endParaRPr lang="en-US" sz="4000" b="1" kern="1200" dirty="0">
              <a:latin typeface="Calibri"/>
              <a:ea typeface="Calibri"/>
              <a:cs typeface="Calibri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3D1D4B3D-57E1-48DC-8893-7A0F4B7B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C22FB6-B329-4B7D-9B64-714067437B3E}" type="datetime1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11/11/2024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36A118A-CC2B-872F-61A4-FE30B0243098}"/>
              </a:ext>
            </a:extLst>
          </p:cNvPr>
          <p:cNvSpPr/>
          <p:nvPr/>
        </p:nvSpPr>
        <p:spPr>
          <a:xfrm>
            <a:off x="876822" y="6471780"/>
            <a:ext cx="678495" cy="167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4076E95D-7E07-F635-2B8F-CD1F022557B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11006813" y="5714051"/>
            <a:ext cx="1039479" cy="1039479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D8DA8477-34CD-CA5F-1983-0C72CE1A3BE8}"/>
              </a:ext>
            </a:extLst>
          </p:cNvPr>
          <p:cNvSpPr/>
          <p:nvPr/>
        </p:nvSpPr>
        <p:spPr>
          <a:xfrm>
            <a:off x="2526081" y="6106438"/>
            <a:ext cx="7139835" cy="626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0443-42C2-48DA-B878-AE87E428F973}"/>
              </a:ext>
            </a:extLst>
          </p:cNvPr>
          <p:cNvSpPr txBox="1"/>
          <p:nvPr/>
        </p:nvSpPr>
        <p:spPr>
          <a:xfrm>
            <a:off x="1528117" y="1474967"/>
            <a:ext cx="94458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it-IT" sz="2200" dirty="0">
                <a:ea typeface="Calibri" panose="020F0502020204030204"/>
                <a:cs typeface="Calibri" panose="020F0502020204030204"/>
              </a:rPr>
              <a:t> </a:t>
            </a:r>
            <a:r>
              <a:rPr lang="it-IT" sz="2200" b="1" dirty="0">
                <a:ea typeface="Calibri" panose="020F0502020204030204"/>
                <a:cs typeface="Calibri" panose="020F0502020204030204"/>
              </a:rPr>
              <a:t>Cosa stiamo studiando?</a:t>
            </a:r>
            <a:endParaRPr lang="it-IT" sz="2200" dirty="0">
              <a:ea typeface="Calibri" panose="020F0502020204030204"/>
              <a:cs typeface="Calibri" panose="020F0502020204030204"/>
            </a:endParaRPr>
          </a:p>
          <a:p>
            <a:endParaRPr lang="it-IT" sz="2200" dirty="0">
              <a:ea typeface="Calibri" panose="020F0502020204030204"/>
              <a:cs typeface="Calibri" panose="020F0502020204030204"/>
            </a:endParaRPr>
          </a:p>
          <a:p>
            <a:endParaRPr lang="it-IT" sz="22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Char char="•"/>
            </a:pPr>
            <a:endParaRPr lang="it-IT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14DCC-0CF9-5B0D-6E4C-BD70EB0586D9}"/>
              </a:ext>
            </a:extLst>
          </p:cNvPr>
          <p:cNvSpPr txBox="1"/>
          <p:nvPr/>
        </p:nvSpPr>
        <p:spPr>
          <a:xfrm>
            <a:off x="4209403" y="2154303"/>
            <a:ext cx="24993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cs typeface="Calibri"/>
              </a:rPr>
              <a:t>WLC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B5ED0-111A-01FB-F985-0F40ED25469C}"/>
              </a:ext>
            </a:extLst>
          </p:cNvPr>
          <p:cNvSpPr txBox="1"/>
          <p:nvPr/>
        </p:nvSpPr>
        <p:spPr>
          <a:xfrm>
            <a:off x="1554192" y="3650411"/>
            <a:ext cx="19354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err="1">
                <a:cs typeface="Calibri"/>
              </a:rPr>
              <a:t>l_p</a:t>
            </a:r>
            <a:endParaRPr lang="en-US" sz="4000" dirty="0" err="1">
              <a:cs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15A938-6B8B-EE74-C8D0-076E75305551}"/>
              </a:ext>
            </a:extLst>
          </p:cNvPr>
          <p:cNvCxnSpPr/>
          <p:nvPr/>
        </p:nvCxnSpPr>
        <p:spPr>
          <a:xfrm flipH="1">
            <a:off x="2254371" y="2713007"/>
            <a:ext cx="1932318" cy="123070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diagram of a chain of filament&#10;&#10;Description automatically generated">
            <a:extLst>
              <a:ext uri="{FF2B5EF4-FFF2-40B4-BE49-F238E27FC236}">
                <a16:creationId xmlns:a16="http://schemas.microsoft.com/office/drawing/2014/main" id="{7907963E-C321-D764-8579-8B034151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479" y="1376776"/>
            <a:ext cx="3639089" cy="2815087"/>
          </a:xfrm>
          <a:prstGeom prst="rect">
            <a:avLst/>
          </a:prstGeom>
        </p:spPr>
      </p:pic>
      <p:pic>
        <p:nvPicPr>
          <p:cNvPr id="9" name="Picture 8" descr="A diagram of a line graph&#10;&#10;Description automatically generated">
            <a:extLst>
              <a:ext uri="{FF2B5EF4-FFF2-40B4-BE49-F238E27FC236}">
                <a16:creationId xmlns:a16="http://schemas.microsoft.com/office/drawing/2014/main" id="{83234852-6972-CE04-CF85-62460690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585" t="-823" r="17689" b="47947"/>
          <a:stretch/>
        </p:blipFill>
        <p:spPr>
          <a:xfrm>
            <a:off x="3676631" y="3859491"/>
            <a:ext cx="3579958" cy="185055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967FF4-2970-BF6B-6430-ACDA9EC702F9}"/>
              </a:ext>
            </a:extLst>
          </p:cNvPr>
          <p:cNvCxnSpPr>
            <a:cxnSpLocks/>
          </p:cNvCxnSpPr>
          <p:nvPr/>
        </p:nvCxnSpPr>
        <p:spPr>
          <a:xfrm>
            <a:off x="5063706" y="2813649"/>
            <a:ext cx="8626" cy="101504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DD7B7-DD72-61C7-9766-2D79007790B0}"/>
              </a:ext>
            </a:extLst>
          </p:cNvPr>
          <p:cNvCxnSpPr>
            <a:cxnSpLocks/>
          </p:cNvCxnSpPr>
          <p:nvPr/>
        </p:nvCxnSpPr>
        <p:spPr>
          <a:xfrm>
            <a:off x="5466271" y="2583611"/>
            <a:ext cx="2193986" cy="862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2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4D22D-25E5-08E6-630A-28EDEC7E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32E5D6D-B31C-D00D-E16E-A2264C77998C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Calibri"/>
                <a:cs typeface="Calibri"/>
              </a:rPr>
              <a:t>DATI</a:t>
            </a:r>
            <a:endParaRPr lang="en-US" sz="480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47ECC1CA-5ECA-5980-45F6-2051DD84D79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11006813" y="5714051"/>
            <a:ext cx="1039479" cy="103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730D4-DAF7-0332-8BB0-0E454135E473}"/>
              </a:ext>
            </a:extLst>
          </p:cNvPr>
          <p:cNvSpPr txBox="1"/>
          <p:nvPr/>
        </p:nvSpPr>
        <p:spPr>
          <a:xfrm>
            <a:off x="609600" y="2407920"/>
            <a:ext cx="443484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 dirty="0">
                <a:cs typeface="Calibri"/>
              </a:rPr>
              <a:t>Laurence et al. </a:t>
            </a:r>
            <a:r>
              <a:rPr lang="en-US" sz="2400" dirty="0">
                <a:ea typeface="+mn-lt"/>
                <a:cs typeface="+mn-lt"/>
              </a:rPr>
              <a:t>"Probing structural heterogeneities and fluctuations of nucleic acids and denatured proteins"</a:t>
            </a:r>
          </a:p>
          <a:p>
            <a:pPr marL="285750" indent="-285750">
              <a:buFont typeface="Calibri"/>
              <a:buChar char="-"/>
            </a:pPr>
            <a:endParaRPr lang="en-US" sz="2400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cs typeface="Calibri"/>
              </a:rPr>
              <a:t>N, L, </a:t>
            </a:r>
            <a:r>
              <a:rPr lang="en-US" sz="2400" dirty="0" err="1">
                <a:cs typeface="Calibri"/>
              </a:rPr>
              <a:t>l_p</a:t>
            </a:r>
            <a:r>
              <a:rPr lang="en-US" sz="2400" dirty="0">
                <a:cs typeface="Calibri"/>
              </a:rPr>
              <a:t>, r</a:t>
            </a:r>
          </a:p>
          <a:p>
            <a:pPr marL="285750" indent="-285750">
              <a:buFont typeface="Calibri"/>
              <a:buChar char="-"/>
            </a:pPr>
            <a:endParaRPr lang="en-US" sz="2400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400" err="1">
                <a:cs typeface="Calibri"/>
              </a:rPr>
              <a:t>Angoli</a:t>
            </a:r>
            <a:endParaRPr lang="en-US" sz="2400">
              <a:cs typeface="Calibri"/>
            </a:endParaRPr>
          </a:p>
        </p:txBody>
      </p:sp>
      <p:pic>
        <p:nvPicPr>
          <p:cNvPr id="3" name="Picture 2" descr="A diagram of a worm like chain&#10;&#10;Description automatically generated">
            <a:extLst>
              <a:ext uri="{FF2B5EF4-FFF2-40B4-BE49-F238E27FC236}">
                <a16:creationId xmlns:a16="http://schemas.microsoft.com/office/drawing/2014/main" id="{94D95C93-D5CD-400E-731D-FEF745BD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12" y="1226708"/>
            <a:ext cx="5440001" cy="43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E9A86-B7E5-F140-8ACE-DD0575080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451328-C43E-D83E-DABA-05DC7376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70" y="747851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/>
                <a:cs typeface="Calibri"/>
              </a:rPr>
              <a:t>SIMULAZIONE</a:t>
            </a:r>
            <a:br>
              <a:rPr lang="en-US" sz="1500" kern="1200" dirty="0"/>
            </a:br>
            <a:endParaRPr lang="en-US" sz="1500" kern="120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16" name="Immagine 15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12DEF075-1A5A-5DE0-80B5-36F560554EB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11006813" y="5714051"/>
            <a:ext cx="1039479" cy="1039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EAABC6-A40A-8834-81EA-C0DAFBA9D9F6}"/>
              </a:ext>
            </a:extLst>
          </p:cNvPr>
          <p:cNvSpPr txBox="1"/>
          <p:nvPr/>
        </p:nvSpPr>
        <p:spPr>
          <a:xfrm>
            <a:off x="335280" y="1798320"/>
            <a:ext cx="44958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 dirty="0">
                <a:cs typeface="Calibri"/>
              </a:rPr>
              <a:t>Come </a:t>
            </a:r>
            <a:r>
              <a:rPr lang="en-US" sz="2400" err="1">
                <a:cs typeface="Calibri"/>
              </a:rPr>
              <a:t>abbiamo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ragionato</a:t>
            </a:r>
            <a:r>
              <a:rPr lang="en-US" sz="2400" dirty="0">
                <a:cs typeface="Calibri"/>
              </a:rPr>
              <a:t>?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400" dirty="0" err="1">
                <a:cs typeface="Calibri"/>
              </a:rPr>
              <a:t>Proprietà</a:t>
            </a:r>
            <a:r>
              <a:rPr lang="en-US" sz="2400" dirty="0">
                <a:cs typeface="Calibri"/>
              </a:rPr>
              <a:t> WLC</a:t>
            </a:r>
          </a:p>
        </p:txBody>
      </p:sp>
    </p:spTree>
    <p:extLst>
      <p:ext uri="{BB962C8B-B14F-4D97-AF65-F5344CB8AC3E}">
        <p14:creationId xmlns:p14="http://schemas.microsoft.com/office/powerpoint/2010/main" val="14305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9FFB7-955A-E6C2-2F31-A2C86EDB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491" y="210605"/>
            <a:ext cx="6119025" cy="1050287"/>
          </a:xfrm>
        </p:spPr>
        <p:txBody>
          <a:bodyPr anchor="t">
            <a:normAutofit/>
          </a:bodyPr>
          <a:lstStyle/>
          <a:p>
            <a:pPr algn="r"/>
            <a:r>
              <a:rPr lang="it-IT" sz="5300" b="1" dirty="0">
                <a:latin typeface="Calibri"/>
                <a:cs typeface="Calibri"/>
              </a:rPr>
              <a:t>MODELLO TEORICO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EE611B6C-15A4-6204-869C-9C95DF0DBAD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11006813" y="5714051"/>
            <a:ext cx="1039479" cy="1039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4A65-ED74-F0BA-4792-414E8674C11E}"/>
              </a:ext>
            </a:extLst>
          </p:cNvPr>
          <p:cNvSpPr txBox="1"/>
          <p:nvPr/>
        </p:nvSpPr>
        <p:spPr>
          <a:xfrm>
            <a:off x="335280" y="1798320"/>
            <a:ext cx="44958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 dirty="0">
                <a:cs typeface="Calibri"/>
              </a:rPr>
              <a:t>D. Thirumalai "Statistical Mechanics of </a:t>
            </a:r>
            <a:r>
              <a:rPr lang="en-US" sz="2400" dirty="0" err="1">
                <a:cs typeface="Calibri"/>
              </a:rPr>
              <a:t>Semiflexibles</a:t>
            </a:r>
            <a:r>
              <a:rPr lang="en-US" sz="2400" dirty="0">
                <a:cs typeface="Calibri"/>
              </a:rPr>
              <a:t> Chains: A </a:t>
            </a:r>
            <a:r>
              <a:rPr lang="en-US" sz="2400" dirty="0" err="1">
                <a:cs typeface="Calibri"/>
              </a:rPr>
              <a:t>meanfield</a:t>
            </a:r>
            <a:r>
              <a:rPr lang="en-US" sz="2400" dirty="0">
                <a:cs typeface="Calibri"/>
              </a:rPr>
              <a:t> variational approach"</a:t>
            </a:r>
          </a:p>
          <a:p>
            <a:endParaRPr lang="en-US" sz="2400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cs typeface="Calibri"/>
              </a:rPr>
              <a:t>KL ed EQM</a:t>
            </a: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194A4B47-57A2-4919-E181-A376D1C2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14" y="1250021"/>
            <a:ext cx="5712304" cy="43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99DB112FC63458528CFB6745084A7" ma:contentTypeVersion="11" ma:contentTypeDescription="Create a new document." ma:contentTypeScope="" ma:versionID="2d8c68f7da249c5944b490c2c23eee9d">
  <xsd:schema xmlns:xsd="http://www.w3.org/2001/XMLSchema" xmlns:xs="http://www.w3.org/2001/XMLSchema" xmlns:p="http://schemas.microsoft.com/office/2006/metadata/properties" xmlns:ns2="450a91ab-dc27-4507-949e-69e5db87e25d" xmlns:ns3="9ebb6bae-6900-4443-853e-bcadf32c612e" targetNamespace="http://schemas.microsoft.com/office/2006/metadata/properties" ma:root="true" ma:fieldsID="5c0d645adddb8e11eeea552041cc9aea" ns2:_="" ns3:_="">
    <xsd:import namespace="450a91ab-dc27-4507-949e-69e5db87e25d"/>
    <xsd:import namespace="9ebb6bae-6900-4443-853e-bcadf32c61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a91ab-dc27-4507-949e-69e5db87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a136ceb-ae82-4b6d-b854-ad45c4d838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b6bae-6900-4443-853e-bcadf32c612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42e30b3-68f2-4f00-8c39-ef0f7b9531c4}" ma:internalName="TaxCatchAll" ma:showField="CatchAllData" ma:web="9ebb6bae-6900-4443-853e-bcadf32c61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ebb6bae-6900-4443-853e-bcadf32c612e" xsi:nil="true"/>
    <lcf76f155ced4ddcb4097134ff3c332f xmlns="450a91ab-dc27-4507-949e-69e5db87e2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93A6B9-967B-4226-859F-A71E7C5766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35C4E6-68FE-4DEE-860C-5466BBA8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a91ab-dc27-4507-949e-69e5db87e25d"/>
    <ds:schemaRef ds:uri="9ebb6bae-6900-4443-853e-bcadf32c6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14610B-ACDA-4EA1-A3FE-32F62AF3CE9C}">
  <ds:schemaRefs>
    <ds:schemaRef ds:uri="http://purl.org/dc/elements/1.1/"/>
    <ds:schemaRef ds:uri="http://schemas.microsoft.com/office/2006/metadata/properties"/>
    <ds:schemaRef ds:uri="450a91ab-dc27-4507-949e-69e5db87e25d"/>
    <ds:schemaRef ds:uri="9ebb6bae-6900-4443-853e-bcadf32c612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564</Words>
  <Application>Microsoft Office PowerPoint</Application>
  <PresentationFormat>Widescreen</PresentationFormat>
  <Paragraphs>134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DINAMICA DI UN POLIMERO SEMI-FLESSIBILE </vt:lpstr>
      <vt:lpstr>REVIEW E PRESENTAZIONE:</vt:lpstr>
      <vt:lpstr>PowerPoint Presentation</vt:lpstr>
      <vt:lpstr>PowerPoint Presentation</vt:lpstr>
      <vt:lpstr>PowerPoint Presentation</vt:lpstr>
      <vt:lpstr>SIMULAZIONE </vt:lpstr>
      <vt:lpstr>MODELLO TEORICO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Assunta</cp:lastModifiedBy>
  <cp:revision>1778</cp:revision>
  <dcterms:created xsi:type="dcterms:W3CDTF">2023-12-21T10:01:18Z</dcterms:created>
  <dcterms:modified xsi:type="dcterms:W3CDTF">2024-11-11T10:03:14Z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0x0101005E599DB112FC63458528CFB6745084A7</vt:lpwstr>
  </property>
  <property fmtid="{D5CDD505-2E9C-101B-9397-08002B2CF9AE}" pid="3" name="MediaServiceImageTags">
    <vt:lpwstr/>
  </property>
</Properties>
</file>