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1" r:id="rId4"/>
    <p:sldId id="270" r:id="rId5"/>
    <p:sldId id="27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7AFED-2537-4F6B-BD74-EB540D1036FC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8845-A2A7-4F5E-9FD7-571AB16BAD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31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12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42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16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15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78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7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10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75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0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68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54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346A-4FE4-45CD-A287-3DE6407FC1CE}" type="datetimeFigureOut">
              <a:rPr lang="ru-RU" smtClean="0"/>
              <a:t>30.04.2022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5B22-1CA3-4A73-9E27-22BB7C9A49C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65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12AEC5-9AB9-404C-A076-5BACFDA90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8308" y="3429000"/>
            <a:ext cx="10155383" cy="2387600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Easy_cooking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Кулинарный сайт с удобным интерфейсом.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b="1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70957" y="4474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(Основной текст)"/>
                <a:cs typeface="Times New Roman" panose="02020603050405020304" pitchFamily="18" charset="0"/>
              </a:rPr>
              <a:t>9</a:t>
            </a:r>
            <a:r>
              <a:rPr lang="ru-RU" sz="3600" dirty="0">
                <a:latin typeface="Calibri (Основной текст)"/>
                <a:cs typeface="Times New Roman" panose="02020603050405020304" pitchFamily="18" charset="0"/>
              </a:rPr>
              <a:t> класс, ГБОУ Школа №1532, </a:t>
            </a:r>
          </a:p>
          <a:p>
            <a:r>
              <a:rPr lang="ru-RU" sz="3600" dirty="0">
                <a:latin typeface="Calibri (Основной текст)"/>
                <a:cs typeface="Times New Roman" panose="02020603050405020304" pitchFamily="18" charset="0"/>
              </a:rPr>
              <a:t>Павлова Анна Алексеевна</a:t>
            </a:r>
          </a:p>
          <a:p>
            <a:endParaRPr lang="ru-RU" sz="3600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7084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2B5DE-47ED-4F1E-950C-7E427E67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81" y="83898"/>
            <a:ext cx="5266155" cy="1325563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сайта.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56BCF4-0C36-421F-B02A-210F1D128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16" y="1325085"/>
            <a:ext cx="4895088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Вы можете добавлять и просматривать рецепты</a:t>
            </a:r>
            <a:endParaRPr lang="ru-RU" sz="2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69A308E-A6A6-47AB-83A2-549288A77673}"/>
              </a:ext>
            </a:extLst>
          </p:cNvPr>
          <p:cNvSpPr txBox="1">
            <a:spLocks/>
          </p:cNvSpPr>
          <p:nvPr/>
        </p:nvSpPr>
        <p:spPr>
          <a:xfrm>
            <a:off x="838200" y="3581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D2FD32-6036-4CBC-9542-F496371F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98" y="-12675"/>
            <a:ext cx="5080620" cy="31869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13C7E0-E9B1-4222-9543-92FFA9115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1" r="10035"/>
          <a:stretch/>
        </p:blipFill>
        <p:spPr>
          <a:xfrm>
            <a:off x="0" y="2885388"/>
            <a:ext cx="763486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73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6779" y="535947"/>
            <a:ext cx="8468621" cy="969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5400" b="1" dirty="0"/>
              <a:t>Хранение информации</a:t>
            </a:r>
            <a:endParaRPr lang="en-US" sz="5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9AEF99-6AB8-4E99-AFB8-2299FEC7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66" y="2300790"/>
            <a:ext cx="11320011" cy="215279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611EB7-3C78-4B40-9F7C-DCFF1C437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9" y="4982216"/>
            <a:ext cx="10887301" cy="14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5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4B784E-0530-4B7C-8306-48D75D01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08" y="1691640"/>
            <a:ext cx="5234414" cy="106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вашего рецепта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82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89159D4-DD9B-4840-8E01-BE48758D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84" y="0"/>
            <a:ext cx="6886575" cy="30861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5BDDC5-EB75-4ED8-8596-7CAAC921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4" y="3053249"/>
            <a:ext cx="7071360" cy="380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5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E4D1A8-F41B-40B0-9012-2CAA88FC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544" y="0"/>
            <a:ext cx="12237544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193618-4E25-4CA2-A90E-01462093F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861374" y="1828154"/>
            <a:ext cx="2330626" cy="5029846"/>
          </a:xfrm>
          <a:custGeom>
            <a:avLst/>
            <a:gdLst>
              <a:gd name="connsiteX0" fmla="*/ 0 w 2330626"/>
              <a:gd name="connsiteY0" fmla="*/ 0 h 5029846"/>
              <a:gd name="connsiteX1" fmla="*/ 0 w 2330626"/>
              <a:gd name="connsiteY1" fmla="*/ 5029846 h 5029846"/>
              <a:gd name="connsiteX2" fmla="*/ 2330626 w 2330626"/>
              <a:gd name="connsiteY2" fmla="*/ 5029846 h 50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0626" h="5029846">
                <a:moveTo>
                  <a:pt x="0" y="0"/>
                </a:moveTo>
                <a:lnTo>
                  <a:pt x="0" y="5029846"/>
                </a:lnTo>
                <a:lnTo>
                  <a:pt x="2330626" y="5029846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DA25B5-5832-4CDE-A0DA-B4B788FA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0"/>
            <a:ext cx="6391275" cy="317862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BF3515D-3AE2-42B4-955B-6A1BD46ED2C3}"/>
              </a:ext>
            </a:extLst>
          </p:cNvPr>
          <p:cNvSpPr txBox="1">
            <a:spLocks/>
          </p:cNvSpPr>
          <p:nvPr/>
        </p:nvSpPr>
        <p:spPr>
          <a:xfrm>
            <a:off x="0" y="277903"/>
            <a:ext cx="6640286" cy="13876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рецепта в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вишлист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0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91173E-FC60-44B4-996D-8D255D514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4" r="28524" b="42480"/>
          <a:stretch/>
        </p:blipFill>
        <p:spPr>
          <a:xfrm>
            <a:off x="-114055" y="-23777"/>
            <a:ext cx="12306055" cy="384488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3AEBC0-5D1B-4575-8A7F-89559B8B3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07" r="1600" b="22313"/>
          <a:stretch/>
        </p:blipFill>
        <p:spPr>
          <a:xfrm>
            <a:off x="0" y="3272010"/>
            <a:ext cx="12611735" cy="3683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0827" y="2157134"/>
            <a:ext cx="3845228" cy="4129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4000" b="1" dirty="0">
                <a:solidFill>
                  <a:schemeClr val="bg1"/>
                </a:solidFill>
              </a:rPr>
              <a:t>Так же присутствуют возможности создания своего рецепта и смены данных аккаунта.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8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55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(Основной текст)</vt:lpstr>
      <vt:lpstr>Calibri Light</vt:lpstr>
      <vt:lpstr>Times New Roman</vt:lpstr>
      <vt:lpstr>Тема Office</vt:lpstr>
      <vt:lpstr> Easy_cooking. Кулинарный сайт с удобным интерфейсом.   </vt:lpstr>
      <vt:lpstr>Функции сайта.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Физический симулятор по теме «Тело, прошенное под углом к горизонту в гравитационном поле небесного тела»</dc:title>
  <dc:creator>Tanuha Rastorgueva</dc:creator>
  <cp:lastModifiedBy>Анна Павлова</cp:lastModifiedBy>
  <cp:revision>43</cp:revision>
  <dcterms:created xsi:type="dcterms:W3CDTF">2021-02-27T15:34:14Z</dcterms:created>
  <dcterms:modified xsi:type="dcterms:W3CDTF">2022-04-30T14:02:36Z</dcterms:modified>
</cp:coreProperties>
</file>