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5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037"/>
    <a:srgbClr val="324968"/>
    <a:srgbClr val="435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81673-9243-41C3-BCD7-F2D073870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D23991-B42D-4408-8ED8-19F29BF0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D9ABBB-0648-4298-AB25-2C6C9135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302-F661-4BAE-A954-778A98E469B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3AF1F5-E864-4677-9E76-2CB6FBD4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EB7482-6DF1-46AD-B3E1-2AD5663C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6484-D1B3-4EAE-A22D-08405007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80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775AE-EC3B-4261-936D-C66D47E2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750E4-C8C9-4898-8AAD-1109E9E99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43BE7A-22F5-45E3-9DC9-F063D63E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302-F661-4BAE-A954-778A98E469B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856DA3-449A-4447-ACCE-13F4035A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3FB29E-8546-4A93-953F-3905F3E8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6484-D1B3-4EAE-A22D-08405007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74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599BF8-39BB-4D48-9AE1-DA327E963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BD8767-A0A2-4BB5-9D97-4FF6C57B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1696DE-C285-450E-A71F-79890319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302-F661-4BAE-A954-778A98E469B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72208E-0EC6-4204-9BA7-477D0C0C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5F1A0-E232-4FA8-BF39-D6C1D52C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6484-D1B3-4EAE-A22D-08405007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59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2DFA7-C5D2-4B25-8B7F-0BEE11D0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75676-02BC-436A-A4DD-4A6E3FD7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7CEB4C-B960-4737-B01E-66E81D05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302-F661-4BAE-A954-778A98E469B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16186-1F6A-425F-BEEA-FA42CCC3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17181A-A387-416A-9D58-637727AE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6484-D1B3-4EAE-A22D-08405007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86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80824-CD88-4027-B4AF-44B5684D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DF7-4CF1-4840-A74F-7542F3CD3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21A9EC-6D59-4B3B-969D-38FA940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302-F661-4BAE-A954-778A98E469B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7AFA5C-C899-4543-932D-F582FBDC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D29D12-2103-44DA-B445-E86B1CDB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6484-D1B3-4EAE-A22D-08405007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33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5C51D-654A-4DF2-8794-81E1FB8D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D75B21-9CAA-492E-AEDD-32838D1D7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4CD937-1BA4-45F2-A3BD-F6708FAC6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5D6D0C-B736-4B95-8A2E-BF437484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302-F661-4BAE-A954-778A98E469B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4547ED-DCA0-4B1B-A4CC-EA5A40EF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C94050-FC64-4D61-B15B-F6E740A9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6484-D1B3-4EAE-A22D-08405007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52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22E74-25CF-4E14-95AC-DE98393E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DF7876-136A-4991-B68E-D067C294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AE3947-7BF7-42EC-BD36-F32CAAA90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A40D81-37A2-470E-9040-9613934D3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2113D1-C2C2-48D5-BE67-027321984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5B0D59-BDCE-4B2E-989D-A543EA76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302-F661-4BAE-A954-778A98E469B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3439D5-DBEB-4A44-8580-8D07CC11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961718-51AD-4F05-A0E6-BE3E0C82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6484-D1B3-4EAE-A22D-08405007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64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C6D25-4704-4FE5-BB4F-27A0A67A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4465B0-299F-412D-AEC7-B088C73F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302-F661-4BAE-A954-778A98E469B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5D6973-11DD-4CEE-8323-101648F4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3B6AA1-D71D-46BD-9A39-F22BCEFD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6484-D1B3-4EAE-A22D-08405007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74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17EBD3-11F8-412F-B793-406F8698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302-F661-4BAE-A954-778A98E469B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67C9D9-0B4B-4E18-BB34-45E31CFF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BC8997-FB58-449B-9DFA-86062297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6484-D1B3-4EAE-A22D-08405007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04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56B9F-0C11-4570-8D25-0196655A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AC4DEC-5CBB-43CC-8478-9DCDF6F4A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82B57E-C1AF-4AF2-ACF4-009A8A874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CF8044-6EC1-4098-A74A-F0CD3EF1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302-F661-4BAE-A954-778A98E469B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5D6F70-C469-48F8-A427-BCA8D3A7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28A817-9CAD-4B2C-8BFA-E5B5939C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6484-D1B3-4EAE-A22D-08405007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9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8E088-00F8-4B2A-B190-A564C993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C8CA70-438D-4B3E-877B-933DBCAA4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DAA27D-F742-4E74-A5EA-71F841F05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81E5C3-6422-487B-B963-EE2A8C1F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3302-F661-4BAE-A954-778A98E469B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672D9B-1150-4F59-8ED9-A63CE2CF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FC2305-CA8C-4AED-BD04-C1867785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6484-D1B3-4EAE-A22D-08405007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63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2C2A8-3895-4B17-996C-9352C017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FCEF56-8674-4921-A7AB-732C3663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B7181C-222F-4AE4-A60A-7F0971630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3302-F661-4BAE-A954-778A98E469B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9F43A0-DB40-4BC1-AFCC-C46332DB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1C8CBD-3ADF-4BB8-989D-155CD4578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6484-D1B3-4EAE-A22D-084050078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0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внешний, небо, облака, облачный&#10;&#10;Автоматически созданное описание">
            <a:extLst>
              <a:ext uri="{FF2B5EF4-FFF2-40B4-BE49-F238E27FC236}">
                <a16:creationId xmlns:a16="http://schemas.microsoft.com/office/drawing/2014/main" id="{FF6CADAC-440A-42BF-82C9-DCF95CE35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7" b="96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4B551-A1C4-4E04-9911-E08F14325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err="1">
                <a:solidFill>
                  <a:srgbClr val="FFFFFF"/>
                </a:solidFill>
              </a:rPr>
              <a:t>Fulllife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DA4D82-5695-4CEB-BF53-65131E5B1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ru-RU" sz="2800" dirty="0">
                <a:solidFill>
                  <a:srgbClr val="FFFFFF"/>
                </a:solidFill>
                <a:latin typeface="Bahnschrift SemiLight Condensed" panose="020B0502040204020203" pitchFamily="34" charset="0"/>
              </a:rPr>
              <a:t>Анна Павлова</a:t>
            </a:r>
          </a:p>
          <a:p>
            <a:pPr algn="r"/>
            <a:r>
              <a:rPr lang="ru-RU" sz="2800" dirty="0">
                <a:solidFill>
                  <a:srgbClr val="FFFFFF"/>
                </a:solidFill>
                <a:latin typeface="Bahnschrift SemiLight Condensed" panose="020B0502040204020203" pitchFamily="34" charset="0"/>
              </a:rPr>
              <a:t>Яндекс лицей</a:t>
            </a:r>
          </a:p>
        </p:txBody>
      </p:sp>
      <p:sp>
        <p:nvSpPr>
          <p:cNvPr id="84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внешний, небо, облака, облачный&#10;&#10;Автоматически созданное описание">
            <a:extLst>
              <a:ext uri="{FF2B5EF4-FFF2-40B4-BE49-F238E27FC236}">
                <a16:creationId xmlns:a16="http://schemas.microsoft.com/office/drawing/2014/main" id="{7B0B89FF-5D8C-4481-A361-6F23A4E86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" r="26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64DE5-726A-4BA8-891E-49ED836F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64" y="534284"/>
            <a:ext cx="3822189" cy="1899912"/>
          </a:xfrm>
        </p:spPr>
        <p:txBody>
          <a:bodyPr>
            <a:normAutofit/>
          </a:bodyPr>
          <a:lstStyle/>
          <a:p>
            <a:r>
              <a:rPr lang="ru-RU" sz="7200" b="1" dirty="0"/>
              <a:t>Меню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95F40A-17EB-44FB-BA54-03C8D2EA7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564" y="1863434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Вы должны ввести имя, только после этого можно будет начать игру.</a:t>
            </a:r>
          </a:p>
          <a:p>
            <a:pPr marL="0" indent="0">
              <a:buNone/>
            </a:pPr>
            <a:r>
              <a:rPr lang="ru-RU" sz="2400" dirty="0"/>
              <a:t>Так же вы можете посмотреть рекорды прошлых игр и информацию об авторе.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A8D26D-B2CB-4D9C-B726-F034635C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41" y="1008868"/>
            <a:ext cx="5787863" cy="45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6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внешний, небо, облака, облачный&#10;&#10;Автоматически созданное описание">
            <a:extLst>
              <a:ext uri="{FF2B5EF4-FFF2-40B4-BE49-F238E27FC236}">
                <a16:creationId xmlns:a16="http://schemas.microsoft.com/office/drawing/2014/main" id="{7B0B89FF-5D8C-4481-A361-6F23A4E86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" r="26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64DE5-726A-4BA8-891E-49ED836F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1529088"/>
            <a:ext cx="4071811" cy="1899912"/>
          </a:xfrm>
        </p:spPr>
        <p:txBody>
          <a:bodyPr>
            <a:normAutofit/>
          </a:bodyPr>
          <a:lstStyle/>
          <a:p>
            <a:r>
              <a:rPr lang="ru-RU" sz="6000" b="1" dirty="0"/>
              <a:t>Визуальная новелла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95F40A-17EB-44FB-BA54-03C8D2EA7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3429000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Далее идет своеобразная игра комикс, в которой вы выбираете варианты ответов.</a:t>
            </a:r>
            <a:endParaRPr lang="en-US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390F43-C250-464F-A117-059075DF7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25" y="1636158"/>
            <a:ext cx="5252089" cy="414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2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внешний, небо, облака, облачный&#10;&#10;Автоматически созданное описание">
            <a:extLst>
              <a:ext uri="{FF2B5EF4-FFF2-40B4-BE49-F238E27FC236}">
                <a16:creationId xmlns:a16="http://schemas.microsoft.com/office/drawing/2014/main" id="{7B0B89FF-5D8C-4481-A361-6F23A4E86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" r="26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64DE5-726A-4BA8-891E-49ED836F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 dirty="0"/>
              <a:t>Пиксельная игра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95F40A-17EB-44FB-BA54-03C8D2EA7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После прохождения новеллы вас ждет игра, в которой нужно убегать от разъярённой девочки, избегая при этом коров и собирая </a:t>
            </a:r>
            <a:r>
              <a:rPr lang="ru-RU" sz="2000" dirty="0" err="1"/>
              <a:t>койны</a:t>
            </a:r>
            <a:r>
              <a:rPr lang="ru-RU" sz="2000" dirty="0"/>
              <a:t>, пока вы не дойдете до финиша или вас не поймает девочка.</a:t>
            </a:r>
            <a:endParaRPr lang="en-US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2224AA-2EA7-4A48-B6F4-717A473C8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05" y="2101925"/>
            <a:ext cx="4429508" cy="35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459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84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Bahnschrift SemiLight Condensed</vt:lpstr>
      <vt:lpstr>Calibri</vt:lpstr>
      <vt:lpstr>Calibri Light</vt:lpstr>
      <vt:lpstr>Тема Office</vt:lpstr>
      <vt:lpstr>Fulllife</vt:lpstr>
      <vt:lpstr>Меню</vt:lpstr>
      <vt:lpstr>Визуальная новелла</vt:lpstr>
      <vt:lpstr>Пиксельная игра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Helper</dc:title>
  <dc:creator>Анна Павлова</dc:creator>
  <cp:lastModifiedBy>Анна Павлова</cp:lastModifiedBy>
  <cp:revision>3</cp:revision>
  <dcterms:created xsi:type="dcterms:W3CDTF">2021-11-18T11:13:21Z</dcterms:created>
  <dcterms:modified xsi:type="dcterms:W3CDTF">2022-01-24T12:49:58Z</dcterms:modified>
</cp:coreProperties>
</file>