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24/03/19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rel.it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se Babbo Natale </a:t>
            </a:r>
            <a:r>
              <a:rPr lang="en-US" sz="4000">
                <a:solidFill>
                  <a:srgbClr val="404040"/>
                </a:solidFill>
                <a:latin typeface="OCRB" panose="020B0609020202020204" pitchFamily="49" charset="77"/>
              </a:rPr>
              <a:t>esistesse</a:t>
            </a: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, e fosse un chatbot?</a:t>
            </a: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http://www.iprel.it/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8364" y="3948980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Da «keyword:azione_programmata» 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4177"/>
              </p:ext>
            </p:extLst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 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Macintosh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OCRB</vt:lpstr>
      <vt:lpstr>Office Theme</vt:lpstr>
      <vt:lpstr>E se Babbo Natale esistesse, e fosse un chatbot?</vt:lpstr>
      <vt:lpstr>Chi sono</vt:lpstr>
      <vt:lpstr>Babbo Natale esiste?</vt:lpstr>
      <vt:lpstr>Chatbot</vt:lpstr>
      <vt:lpstr>Chatbot</vt:lpstr>
      <vt:lpstr>Chatbot</vt:lpstr>
      <vt:lpstr>Chatbot</vt:lpstr>
      <vt:lpstr>Chatbot</vt:lpstr>
      <vt:lpstr>Chatbot</vt:lpstr>
      <vt:lpstr>Già finito?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Gabriele Corni</cp:lastModifiedBy>
  <cp:revision>3</cp:revision>
  <dcterms:created xsi:type="dcterms:W3CDTF">2019-03-21T09:43:06Z</dcterms:created>
  <dcterms:modified xsi:type="dcterms:W3CDTF">2019-03-24T12:49:41Z</dcterms:modified>
</cp:coreProperties>
</file>