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6" r:id="rId7"/>
    <p:sldId id="272" r:id="rId8"/>
    <p:sldId id="271" r:id="rId9"/>
    <p:sldId id="265" r:id="rId10"/>
    <p:sldId id="267" r:id="rId11"/>
    <p:sldId id="268" r:id="rId12"/>
    <p:sldId id="270" r:id="rId13"/>
    <p:sldId id="269" r:id="rId14"/>
    <p:sldId id="273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F5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/>
    <p:restoredTop sz="94741"/>
  </p:normalViewPr>
  <p:slideViewPr>
    <p:cSldViewPr snapToGrid="0" snapToObjects="1">
      <p:cViewPr varScale="1">
        <p:scale>
          <a:sx n="94" d="100"/>
          <a:sy n="94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FC1C-8A64-FA49-ACE1-0B9CB5E97710}" type="datetimeFigureOut">
              <a:rPr lang="it-IT" smtClean="0"/>
              <a:t>28/03/19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663D-B7BC-3840-A377-ED55ED842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1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63D-B7BC-3840-A377-ED55ED84232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5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51AB-16FF-024F-BC75-6D9F4B83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AEF2-F3F8-974C-9A75-8EFB1D00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6741-8324-054E-8ABC-AFB8C2B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5DF2-B509-3A4C-BD27-5FC7384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D906-E6A2-F24E-9C61-2545149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2A39-8C0E-2040-A5CF-78DC0CB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2013-C0D9-A742-A022-2360CB20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95A-0BBF-CA40-8879-3040F5EC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D79-8FC9-B64F-814C-C1CBC12B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3038-A69B-8744-8653-EFACA17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8A80C-94FF-9B43-9E07-DAAD53A8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BDDA-BFF2-EC45-A48F-27D8F575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ACED-C487-3B48-A855-3B8CC2C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AFCD-BCA2-7B44-BE52-317498D9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0F2-CD1A-F441-B5D4-BBCC6AF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156-CDAE-0E43-BE5D-CBB23FD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1191-689C-D041-B0C2-C4C4FF49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4530-FE35-0142-AB29-1BAF08B7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28D-4BB8-F045-9248-28608D95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3D4E-A5BA-9343-97E0-2C3FE42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F190-B1B5-5448-AF8C-EC31BA70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6946-E88E-8E4B-9366-1322E40B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0237-7234-6C4C-BB13-3A0E059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3B6-4C7B-7341-A1D5-099070E8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D9F1-AB6F-0C45-8FAB-5639A8E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038-F522-1A45-98FD-1D75BB48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DB30-D3DF-6142-BE20-77E935B4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D9FC0-EA01-1E43-B5ED-E4DCC087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CD26-142B-8840-8BED-EA1E197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FCB2-BBDA-8546-9A58-A589796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DBA6-FD4A-1A4C-9211-473B6DE7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B12-18A6-8C44-9257-0064CE67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750F-B79F-8F4A-B341-D0E4763D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F726-DEB7-BE40-9794-CCF2E963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A45D-FB20-B041-956B-865EF72BA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45F93-F095-EB49-B6DA-BC550A616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31A1-7EAB-5C47-978B-BE748A43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9207-4D49-7A44-8832-D1BCB867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5EBC-0D4A-044D-A66B-A8AE0E56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571-91E0-FE46-B482-6E0B982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E078-8009-124A-9B4F-ECA1057D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06BA-9D40-7646-BD48-191FC50C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E323-D6D9-6D4B-94E7-64F7DD9A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910A-ED69-0243-B65D-D8075F5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D6F6-E4D9-AC41-8C81-8C4987BF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D4D2D-4A1A-024B-8AC6-3B6F8FA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3F95-236B-9446-B792-4D7AF409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F2AA-0259-F142-8F03-8BFD143D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EA3F-B71D-8C44-8F53-AD9911D7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B343-9FFC-3146-9FBC-BDF337E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3C3-70DE-C64A-88D5-E7ECE2A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3CE7-E70F-8543-9AEC-6F72BCE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9BC-E175-E443-B970-3F47688D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0711E-ED4D-1548-8CE3-CD666D0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AF9E-6DF4-C949-8626-FE628CA0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F49B9-DBAA-D94E-80D3-A028F69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E275-8DB5-CC4B-8704-76C0DA2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E708-0FCA-FD4E-896F-456C68A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3B2EB-4A28-6B42-8D3B-CFD62639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558F-BCC4-AD4A-B76F-E830E3CC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BE7C-5A6B-F841-B845-8E105BBB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3E6D-063A-FE4B-AEB2-372615DB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5ED7-4978-2E46-A0AC-6767C837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linkedin.com/in/gabriele-corni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2" Type="http://schemas.openxmlformats.org/officeDocument/2006/relationships/hyperlink" Target="mailto:Gabriele_Corni@iprel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prel.it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github.com/IprelProgetti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telegram.me/gabrielhorns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t/lex/" TargetMode="External"/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06123F-6E51-7741-9A1A-4C092EE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7505"/>
            <a:ext cx="10929788" cy="20220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23D00-7610-A84C-A2F7-7D51E02B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E se Babbo Natale </a:t>
            </a:r>
            <a:r>
              <a:rPr lang="en-US" sz="4000">
                <a:solidFill>
                  <a:srgbClr val="404040"/>
                </a:solidFill>
                <a:latin typeface="OCRB" panose="020B0609020202020204" pitchFamily="49" charset="77"/>
              </a:rPr>
              <a:t>esistesse</a:t>
            </a:r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, e fosse un chatbot?</a:t>
            </a:r>
          </a:p>
        </p:txBody>
      </p:sp>
    </p:spTree>
    <p:extLst>
      <p:ext uri="{BB962C8B-B14F-4D97-AF65-F5344CB8AC3E}">
        <p14:creationId xmlns:p14="http://schemas.microsoft.com/office/powerpoint/2010/main" val="388454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24/7: un chatbot deve rimanere in esecuzione continua per essere sempre pronto a raggiungere i propri clienti (analogia con Server Web)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Quando</a:t>
            </a:r>
          </a:p>
        </p:txBody>
      </p:sp>
    </p:spTree>
    <p:extLst>
      <p:ext uri="{BB962C8B-B14F-4D97-AF65-F5344CB8AC3E}">
        <p14:creationId xmlns:p14="http://schemas.microsoft.com/office/powerpoint/2010/main" val="4379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072347"/>
            <a:ext cx="94405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Prontezza nel notificare situazioni di pericolo/emergenza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Allarme impianto produttivo segnalato ai responsabili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Maggiore accessibilità e coinvolgimento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Stato di un macchinario? Chiediamoglielo!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Analisi marketing su preferenze di utilizzo, tracking spedizioni, promemoria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Rapidità nella risposta, no attese (simil «canale dedicato»)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Centralini telefonici, FAQ o Help Chat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Monitoraggio sviluppo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Test falliti, errori di compilazione durante rilascio</a:t>
            </a:r>
            <a:endParaRPr lang="it" sz="1600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Commercio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«Ehi sito e-commerce, quante scarpe Adiprel taglia 45 nere sono disponibili?»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Perché</a:t>
            </a:r>
          </a:p>
        </p:txBody>
      </p:sp>
    </p:spTree>
    <p:extLst>
      <p:ext uri="{BB962C8B-B14F-4D97-AF65-F5344CB8AC3E}">
        <p14:creationId xmlns:p14="http://schemas.microsoft.com/office/powerpoint/2010/main" val="11992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6BEE09-DA0D-B647-B22A-CBF2C2FD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93" y="47767"/>
            <a:ext cx="3943465" cy="4284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30F54-DC1C-9D4A-A001-F194F9FC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1" y="2206022"/>
            <a:ext cx="10740788" cy="4556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190CAD-4975-1F4A-AB65-49488C70F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1" y="47767"/>
            <a:ext cx="3979274" cy="67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Già</a:t>
            </a:r>
            <a:b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</a:br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finito</a:t>
            </a:r>
            <a: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16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4AFCE-19EB-7141-B9FC-5D5F16F8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99"/>
            <a:ext cx="12192000" cy="6861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5ADA7-5F43-5D47-AC23-4083DEC06DA5}"/>
              </a:ext>
            </a:extLst>
          </p:cNvPr>
          <p:cNvSpPr txBox="1"/>
          <p:nvPr/>
        </p:nvSpPr>
        <p:spPr>
          <a:xfrm>
            <a:off x="6632812" y="3104184"/>
            <a:ext cx="2224585" cy="67710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OCRB" panose="020B0609020202020204" pitchFamily="49" charset="77"/>
                <a:ea typeface="+mj-ea"/>
                <a:cs typeface="+mj-cs"/>
              </a:rPr>
              <a:t>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64A55-9213-1E49-A0E4-59C0EBD3DAB0}"/>
              </a:ext>
            </a:extLst>
          </p:cNvPr>
          <p:cNvSpPr txBox="1"/>
          <p:nvPr/>
        </p:nvSpPr>
        <p:spPr>
          <a:xfrm>
            <a:off x="9282752" y="4198280"/>
            <a:ext cx="2224585" cy="67710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OCRB" panose="020B0609020202020204" pitchFamily="49" charset="77"/>
                <a:ea typeface="+mj-ea"/>
                <a:cs typeface="+mj-cs"/>
              </a:rPr>
              <a:t>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33158-774F-BC47-90EC-D37ECBAEACB5}"/>
              </a:ext>
            </a:extLst>
          </p:cNvPr>
          <p:cNvSpPr txBox="1"/>
          <p:nvPr/>
        </p:nvSpPr>
        <p:spPr>
          <a:xfrm>
            <a:off x="2416791" y="4198279"/>
            <a:ext cx="2224585" cy="67710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OCRB" panose="020B0609020202020204" pitchFamily="49" charset="77"/>
                <a:ea typeface="+mj-ea"/>
                <a:cs typeface="+mj-cs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6750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3FC53-D106-FB49-8FA5-E14FEA2C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Realizziamolo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insieme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4F8B2-BF0B-4F4C-8D78-0B06A6BB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3902D9-D52A-7A43-8866-D1C0F9C5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3C3AF-7464-2E46-8D6B-DC57D574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rgbClr val="FFFFFF"/>
                </a:solidFill>
                <a:latin typeface="OCRB" panose="020B0609020202020204" pitchFamily="49" charset="77"/>
              </a:rPr>
              <a:t>Ricapitoliamo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277-D7A4-3945-9A76-1EC33A4A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Perché dei chatbot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Come svilupparli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house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cloud 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Uno sguardo al futuro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Voicebot e Assistenti Vocali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Onde sonore vs Testo scritto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Natural Language Processing (NLP)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Emotional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825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9933-4184-F44A-95CF-BCC587A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OCRB" panose="020B0609020202020204" pitchFamily="49" charset="77"/>
              </a:rPr>
              <a:t>Contatti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C7AD-4519-A948-BFB3-76E224AB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Gabriele_Corni@iprel.it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in/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</a:t>
            </a:r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-corni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gabrielhorns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https://github.com/IprelProgetti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OCRB" panose="020B0609020202020204" pitchFamily="49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http://www.iprel.it/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61094-B7C4-6647-A65C-DBA6403363B3}"/>
              </a:ext>
            </a:extLst>
          </p:cNvPr>
          <p:cNvSpPr txBox="1">
            <a:spLocks/>
          </p:cNvSpPr>
          <p:nvPr/>
        </p:nvSpPr>
        <p:spPr>
          <a:xfrm>
            <a:off x="838200" y="4789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8000" b="1" i="1" dirty="0">
                <a:solidFill>
                  <a:srgbClr val="FF0000"/>
                </a:solidFill>
                <a:latin typeface="OCRB" panose="020B0609020202020204" pitchFamily="49" charset="77"/>
              </a:rPr>
              <a:t>Grazie per l’attenzione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83471-37F3-3446-9366-92DF7EABF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865" y="1917505"/>
            <a:ext cx="357636" cy="35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44428-4C3B-734A-B906-04CBC1C06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078" y="2409567"/>
            <a:ext cx="366363" cy="36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165E0-07E7-994F-A0E4-499586CFC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890" y="3364588"/>
            <a:ext cx="459605" cy="45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1DC02-7E5F-714C-B88E-87425BACA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8364" y="3948980"/>
            <a:ext cx="357636" cy="35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568B0A-2D07-3840-8C45-CC5011497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858" y="2909686"/>
            <a:ext cx="372932" cy="372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BD662B-4E60-FA4F-BB52-D1D29750B5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707" y="59736"/>
            <a:ext cx="4315293" cy="8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DF60B-CF7C-FE47-B2A0-DAE2AF9A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OCRB" panose="020B0609020202020204" pitchFamily="49" charset="77"/>
              </a:rPr>
              <a:t>Chi sono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C347-66FC-874E-A9F5-EE4BA03B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Gabriele Corni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IPREL Progetti S.r.l.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R&amp;D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400" dirty="0" err="1">
                <a:solidFill>
                  <a:srgbClr val="000000"/>
                </a:solidFill>
                <a:latin typeface="OCRB" panose="020B0609020202020204" pitchFamily="49" charset="77"/>
              </a:rPr>
              <a:t>Innovation</a:t>
            </a:r>
            <a:endParaRPr lang="it-IT" sz="24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Machine Learning</a:t>
            </a: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Engineering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Cloud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61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Babbo Natale </a:t>
            </a:r>
            <a:r>
              <a:rPr lang="en-US" sz="6000" b="1" kern="1200" dirty="0" err="1">
                <a:solidFill>
                  <a:schemeClr val="bg1"/>
                </a:solidFill>
                <a:latin typeface="OCRB" panose="020B0609020202020204" pitchFamily="49" charset="77"/>
              </a:rPr>
              <a:t>esiste</a:t>
            </a:r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68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</p:spTree>
    <p:extLst>
      <p:ext uri="{BB962C8B-B14F-4D97-AF65-F5344CB8AC3E}">
        <p14:creationId xmlns:p14="http://schemas.microsoft.com/office/powerpoint/2010/main" val="45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Software progettato per simulare una conversazione con un essere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Da «keyword:azione_programmata» ad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Modo veloce, facile e intuitivo per interfacciare utenti con macchine, processi, eventi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70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</p:spTree>
    <p:extLst>
      <p:ext uri="{BB962C8B-B14F-4D97-AF65-F5344CB8AC3E}">
        <p14:creationId xmlns:p14="http://schemas.microsoft.com/office/powerpoint/2010/main" val="311716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5D27A-2142-AE4E-B2D7-B94CE73D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99" y="817028"/>
            <a:ext cx="5680001" cy="52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”Ciao, </a:t>
            </a:r>
            <a:r>
              <a:rPr lang="en-US" dirty="0" err="1">
                <a:latin typeface="OCRB" panose="020B0609020202020204" pitchFamily="49" charset="77"/>
              </a:rPr>
              <a:t>io</a:t>
            </a:r>
            <a:r>
              <a:rPr lang="en-US" dirty="0">
                <a:latin typeface="OCRB" panose="020B0609020202020204" pitchFamily="49" charset="77"/>
              </a:rPr>
              <a:t> </a:t>
            </a:r>
            <a:r>
              <a:rPr lang="en-US" dirty="0" err="1">
                <a:latin typeface="OCRB" panose="020B0609020202020204" pitchFamily="49" charset="77"/>
              </a:rPr>
              <a:t>sono</a:t>
            </a:r>
            <a:r>
              <a:rPr lang="en-US" dirty="0">
                <a:latin typeface="OCRB" panose="020B0609020202020204" pitchFamily="49" charset="77"/>
              </a:rPr>
              <a:t> Gabriele.”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4CAF21-6337-D04E-8CD0-742A03C8A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3292" y="4896398"/>
          <a:ext cx="8155356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26">
                  <a:extLst>
                    <a:ext uri="{9D8B030D-6E8A-4147-A177-3AD203B41FA5}">
                      <a16:colId xmlns:a16="http://schemas.microsoft.com/office/drawing/2014/main" val="962079295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755430771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145186308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4136553429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2950209454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607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" sz="1600" dirty="0">
                          <a:latin typeface="OCRB" panose="020B0609020202020204" pitchFamily="49" charset="77"/>
                        </a:rPr>
                        <a:t>Ciao</a:t>
                      </a:r>
                      <a:endParaRPr lang="it-IT" sz="16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sono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Gabriele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Interiezione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Pronome personale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Verbo essere 1p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sing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pres</a:t>
                      </a:r>
                      <a:endParaRPr lang="it-IT" sz="12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Nome proprio di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0873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5388984-E270-864B-B4C3-915225287EF7}"/>
              </a:ext>
            </a:extLst>
          </p:cNvPr>
          <p:cNvSpPr/>
          <p:nvPr/>
        </p:nvSpPr>
        <p:spPr>
          <a:xfrm>
            <a:off x="1576850" y="4926082"/>
            <a:ext cx="1582710" cy="7983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45664B-110B-8446-84E5-71FEF427E57A}"/>
              </a:ext>
            </a:extLst>
          </p:cNvPr>
          <p:cNvSpPr/>
          <p:nvPr/>
        </p:nvSpPr>
        <p:spPr>
          <a:xfrm>
            <a:off x="4527857" y="4790891"/>
            <a:ext cx="2640750" cy="1047202"/>
          </a:xfrm>
          <a:prstGeom prst="ellipse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1C828-CC68-CE4C-BF94-4C45FE022908}"/>
              </a:ext>
            </a:extLst>
          </p:cNvPr>
          <p:cNvSpPr/>
          <p:nvPr/>
        </p:nvSpPr>
        <p:spPr>
          <a:xfrm>
            <a:off x="7184006" y="4851984"/>
            <a:ext cx="1282560" cy="857611"/>
          </a:xfrm>
          <a:prstGeom prst="ellipse">
            <a:avLst/>
          </a:prstGeom>
          <a:noFill/>
          <a:ln w="38100">
            <a:solidFill>
              <a:srgbClr val="F52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4E3F-2118-4248-8E71-6EB47E5D5BDD}"/>
              </a:ext>
            </a:extLst>
          </p:cNvPr>
          <p:cNvSpPr txBox="1"/>
          <p:nvPr/>
        </p:nvSpPr>
        <p:spPr>
          <a:xfrm>
            <a:off x="1631760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OCRB" panose="020B0609020202020204" pitchFamily="49" charset="77"/>
              </a:rPr>
              <a:t>Azione: saluto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9896A-7643-1E4E-889D-6F607B988FDA}"/>
              </a:ext>
            </a:extLst>
          </p:cNvPr>
          <p:cNvSpPr txBox="1"/>
          <p:nvPr/>
        </p:nvSpPr>
        <p:spPr>
          <a:xfrm>
            <a:off x="4625256" y="5861185"/>
            <a:ext cx="235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9242"/>
                </a:solidFill>
                <a:latin typeface="OCRB" panose="020B0609020202020204" pitchFamily="49" charset="77"/>
              </a:rPr>
              <a:t>Contesto: presentazione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8ADA3-5235-D141-BFB7-A0B88FC22E9A}"/>
              </a:ext>
            </a:extLst>
          </p:cNvPr>
          <p:cNvSpPr txBox="1"/>
          <p:nvPr/>
        </p:nvSpPr>
        <p:spPr>
          <a:xfrm>
            <a:off x="7168607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52CFF"/>
                </a:solidFill>
                <a:latin typeface="OCRB" panose="020B0609020202020204" pitchFamily="49" charset="77"/>
              </a:rPr>
              <a:t>Utente: nome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CD71A-81A5-194E-A7B4-F34E1673AE66}"/>
              </a:ext>
            </a:extLst>
          </p:cNvPr>
          <p:cNvSpPr txBox="1"/>
          <p:nvPr/>
        </p:nvSpPr>
        <p:spPr>
          <a:xfrm>
            <a:off x="1338876" y="6234124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</a:t>
            </a:r>
            <a:r>
              <a:rPr lang="it" dirty="0">
                <a:solidFill>
                  <a:srgbClr val="FF0000"/>
                </a:solidFill>
                <a:latin typeface="OCRB" panose="020B0609020202020204" pitchFamily="49" charset="77"/>
              </a:rPr>
              <a:t>Ciao</a:t>
            </a:r>
            <a:r>
              <a:rPr lang="it" dirty="0">
                <a:latin typeface="OCRB" panose="020B0609020202020204" pitchFamily="49" charset="77"/>
              </a:rPr>
              <a:t> </a:t>
            </a:r>
            <a:r>
              <a:rPr lang="it" dirty="0">
                <a:solidFill>
                  <a:srgbClr val="F52CFF"/>
                </a:solidFill>
                <a:latin typeface="OCRB" panose="020B0609020202020204" pitchFamily="49" charset="77"/>
              </a:rPr>
              <a:t>Gabriele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solidFill>
                  <a:srgbClr val="009242"/>
                </a:solidFill>
                <a:latin typeface="OCRB" panose="020B0609020202020204" pitchFamily="49" charset="77"/>
              </a:rPr>
              <a:t>piacere di conoscerti</a:t>
            </a:r>
            <a:r>
              <a:rPr lang="it" dirty="0">
                <a:latin typeface="OCRB" panose="020B0609020202020204" pitchFamily="49" charset="77"/>
              </a:rPr>
              <a:t>!</a:t>
            </a:r>
            <a:r>
              <a:rPr lang="en-US" dirty="0">
                <a:latin typeface="OCRB" panose="020B0609020202020204" pitchFamily="49" charset="77"/>
              </a:rPr>
              <a:t>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4BA4F9-D700-5B4C-8E61-B1633B92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237861" y="4453463"/>
            <a:ext cx="640787" cy="4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B" panose="020B0609020202020204" pitchFamily="49" charset="77"/>
              </a:rPr>
              <a:t>WhatsApp, </a:t>
            </a:r>
            <a:r>
              <a:rPr lang="it-IT" dirty="0" err="1">
                <a:latin typeface="OCRB" panose="020B0609020202020204" pitchFamily="49" charset="77"/>
              </a:rPr>
              <a:t>Telegram</a:t>
            </a:r>
            <a:r>
              <a:rPr lang="it-IT" dirty="0">
                <a:latin typeface="OCRB" panose="020B0609020202020204" pitchFamily="49" charset="77"/>
              </a:rPr>
              <a:t>, Skype, </a:t>
            </a:r>
            <a:r>
              <a:rPr lang="it-IT" dirty="0" err="1">
                <a:latin typeface="OCRB" panose="020B0609020202020204" pitchFamily="49" charset="77"/>
              </a:rPr>
              <a:t>Slack</a:t>
            </a:r>
            <a:r>
              <a:rPr lang="it-IT" dirty="0">
                <a:latin typeface="OCRB" panose="020B0609020202020204" pitchFamily="49" charset="77"/>
              </a:rPr>
              <a:t>,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In generale su Internet (richiedono connessione)</a:t>
            </a:r>
            <a:endParaRPr lang="it-IT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On premises / In Cloud (</a:t>
            </a:r>
            <a:r>
              <a:rPr lang="it" dirty="0">
                <a:latin typeface="OCRB" panose="020B0609020202020204" pitchFamily="49" charset="77"/>
                <a:hlinkClick r:id="rId2"/>
              </a:rPr>
              <a:t>Google DialogFlow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latin typeface="OCRB" panose="020B0609020202020204" pitchFamily="49" charset="77"/>
                <a:hlinkClick r:id="rId3"/>
              </a:rPr>
              <a:t>Amazon Lex</a:t>
            </a:r>
            <a:r>
              <a:rPr lang="it" dirty="0">
                <a:latin typeface="OCRB" panose="020B0609020202020204" pitchFamily="49" charset="77"/>
              </a:rPr>
              <a:t>)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Dove</a:t>
            </a:r>
          </a:p>
        </p:txBody>
      </p:sp>
    </p:spTree>
    <p:extLst>
      <p:ext uri="{BB962C8B-B14F-4D97-AF65-F5344CB8AC3E}">
        <p14:creationId xmlns:p14="http://schemas.microsoft.com/office/powerpoint/2010/main" val="367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336</Words>
  <Application>Microsoft Macintosh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OCRB</vt:lpstr>
      <vt:lpstr>Office Theme</vt:lpstr>
      <vt:lpstr>E se Babbo Natale esistesse, e fosse un chatbot?</vt:lpstr>
      <vt:lpstr>Chi sono</vt:lpstr>
      <vt:lpstr>Babbo Natale esiste?</vt:lpstr>
      <vt:lpstr>Chatbot</vt:lpstr>
      <vt:lpstr>Chatbot</vt:lpstr>
      <vt:lpstr>Chatbot</vt:lpstr>
      <vt:lpstr>PowerPoint Presentation</vt:lpstr>
      <vt:lpstr>Chatbot</vt:lpstr>
      <vt:lpstr>Chatbot</vt:lpstr>
      <vt:lpstr>Chatbot</vt:lpstr>
      <vt:lpstr>Chatbot</vt:lpstr>
      <vt:lpstr>PowerPoint Presentation</vt:lpstr>
      <vt:lpstr>Già finito?</vt:lpstr>
      <vt:lpstr>PowerPoint Presentation</vt:lpstr>
      <vt:lpstr>Realizziamolo insieme!</vt:lpstr>
      <vt:lpstr>Ricapitoliamo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se Babbo Natale esistesse, e fosse un chatbot?</dc:title>
  <dc:creator>Gabriele Corni</dc:creator>
  <cp:lastModifiedBy>Microsoft Office User</cp:lastModifiedBy>
  <cp:revision>7</cp:revision>
  <dcterms:created xsi:type="dcterms:W3CDTF">2019-03-21T09:43:06Z</dcterms:created>
  <dcterms:modified xsi:type="dcterms:W3CDTF">2019-03-28T22:04:15Z</dcterms:modified>
</cp:coreProperties>
</file>