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G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B802-346F-4E01-9A2F-3E519F7BC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545DE-2D7A-4A40-9D71-13ADE3472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47F6C-94BF-46B4-90D6-CEBCAB7A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486F-1A7E-40B7-822A-785957D2CD9B}" type="datetimeFigureOut">
              <a:rPr lang="en-GM" smtClean="0"/>
              <a:t>13/06/2020</a:t>
            </a:fld>
            <a:endParaRPr lang="en-G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60B08-CEB3-4180-B4E6-5D594E9C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EA7A5-506F-4D3E-BFEB-84E7B68D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730-EE92-45F9-9847-DDCF717A2A78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188415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4F75-1F4E-4E97-B892-B82AD86C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9EC31-D664-4D44-BCA8-D03B8B210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E4E0A-9182-45BC-8F97-91E8F42E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486F-1A7E-40B7-822A-785957D2CD9B}" type="datetimeFigureOut">
              <a:rPr lang="en-GM" smtClean="0"/>
              <a:t>13/06/2020</a:t>
            </a:fld>
            <a:endParaRPr lang="en-G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DDEA5-C929-4665-BF8E-D1A2028F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65620-6858-444A-8712-DB02ABE4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730-EE92-45F9-9847-DDCF717A2A78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96025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7C247-9B77-43D0-968C-8F3C6FE86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CB3DF-5A96-4E5C-8501-DCA446331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4B1E8-736E-4606-AE03-56E8E640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486F-1A7E-40B7-822A-785957D2CD9B}" type="datetimeFigureOut">
              <a:rPr lang="en-GM" smtClean="0"/>
              <a:t>13/06/2020</a:t>
            </a:fld>
            <a:endParaRPr lang="en-G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D6071-5A39-46F3-AD46-055022FA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BE046-6F9D-4706-BA3B-0A96D944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730-EE92-45F9-9847-DDCF717A2A78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362322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2CCA-2F0A-4D24-AA19-BDF05092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3D3E-4BEC-47C7-83EF-1D03654C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19E35-4954-4923-8F98-5EE1962F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486F-1A7E-40B7-822A-785957D2CD9B}" type="datetimeFigureOut">
              <a:rPr lang="en-GM" smtClean="0"/>
              <a:t>13/06/2020</a:t>
            </a:fld>
            <a:endParaRPr lang="en-G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BF998-791B-4A83-A219-93511F7A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5B289-C86C-49C7-BC15-11F43152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730-EE92-45F9-9847-DDCF717A2A78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281912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A278-FFBD-4B5A-94EC-FA09B123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5194A-5436-452C-BCB2-8031E58EF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C9FF8-4BB2-4905-8D28-014355C9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486F-1A7E-40B7-822A-785957D2CD9B}" type="datetimeFigureOut">
              <a:rPr lang="en-GM" smtClean="0"/>
              <a:t>13/06/2020</a:t>
            </a:fld>
            <a:endParaRPr lang="en-G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8D0D0-1B3B-41F7-AEF1-01EC41D9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75058-30CD-49DC-83BE-CC1FEA54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730-EE92-45F9-9847-DDCF717A2A78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29258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86FE-A93B-487D-87FE-B587023B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A67F-2E4B-4514-9869-6A347A2DD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D1939-5C19-4F15-9B61-816586372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61493-D2FF-44F5-8937-3A20504C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486F-1A7E-40B7-822A-785957D2CD9B}" type="datetimeFigureOut">
              <a:rPr lang="en-GM" smtClean="0"/>
              <a:t>13/06/2020</a:t>
            </a:fld>
            <a:endParaRPr lang="en-G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0EFCD-B0B1-48D9-A6A8-92CA38E9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2A04A-E298-497A-95A8-804D9A8B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730-EE92-45F9-9847-DDCF717A2A78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361701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E975-4900-4D15-AE52-3C748A32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20016-2BE4-4002-A595-BF5ACC728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CC850-97FF-4477-A5F9-FDE93F4D2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AF47F-7AF5-413D-B8F5-4FFE268E2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EC345-AE9B-487C-AC20-DCF348217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92C0C-E63B-4A29-A856-78C43C1C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486F-1A7E-40B7-822A-785957D2CD9B}" type="datetimeFigureOut">
              <a:rPr lang="en-GM" smtClean="0"/>
              <a:t>13/06/2020</a:t>
            </a:fld>
            <a:endParaRPr lang="en-G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31D3E-E5DC-4DD8-BA6E-ED416B0A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1EBD5-99DC-4B56-9E12-4CDF811A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730-EE92-45F9-9847-DDCF717A2A78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362600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554B-B863-4792-97F5-3B8462C6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889F-5DC9-4A90-911D-C19421E4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486F-1A7E-40B7-822A-785957D2CD9B}" type="datetimeFigureOut">
              <a:rPr lang="en-GM" smtClean="0"/>
              <a:t>13/06/2020</a:t>
            </a:fld>
            <a:endParaRPr lang="en-G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798DB-9E51-48F4-ABB9-13FF4D75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9A519-4BD0-42FD-A90E-370FF657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730-EE92-45F9-9847-DDCF717A2A78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220985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59A2B-32DC-458C-A6AE-28BCC0F6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486F-1A7E-40B7-822A-785957D2CD9B}" type="datetimeFigureOut">
              <a:rPr lang="en-GM" smtClean="0"/>
              <a:t>13/06/2020</a:t>
            </a:fld>
            <a:endParaRPr lang="en-G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6E5B9-7E3F-4C1B-940C-182E0A75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78888-84C0-49CB-B819-D23AE1E8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730-EE92-45F9-9847-DDCF717A2A78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1076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DA69-9478-4284-AB85-DC436223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C4D0-98CD-4FE6-8896-2720E4C9A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95F7D-AEB8-40A8-90F9-A8C6792B9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81985-E29F-4357-8A42-FF7D33AE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486F-1A7E-40B7-822A-785957D2CD9B}" type="datetimeFigureOut">
              <a:rPr lang="en-GM" smtClean="0"/>
              <a:t>13/06/2020</a:t>
            </a:fld>
            <a:endParaRPr lang="en-G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67ABA-BF24-4DF6-B6D8-B0708157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990D-EE99-4015-8FFD-E2F1EF13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730-EE92-45F9-9847-DDCF717A2A78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34468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7A20-B265-42AF-BBC0-22963AFF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4E623-80E0-44C2-B6D0-562454EE2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6E82A-AE39-4753-B4B7-9D80C8076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8C413-86E6-4782-B669-A3C1700E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486F-1A7E-40B7-822A-785957D2CD9B}" type="datetimeFigureOut">
              <a:rPr lang="en-GM" smtClean="0"/>
              <a:t>13/06/2020</a:t>
            </a:fld>
            <a:endParaRPr lang="en-G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266E2-88C4-44CD-982C-F63F6999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1E0DD-5471-4191-9F68-17DD95D3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8730-EE92-45F9-9847-DDCF717A2A78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179952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A1E44-56E1-443D-B47F-967CED96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51816-248B-4F5A-9942-A0B79194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C9D73-B6E2-469B-950E-BF0670B55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4486F-1A7E-40B7-822A-785957D2CD9B}" type="datetimeFigureOut">
              <a:rPr lang="en-GM" smtClean="0"/>
              <a:t>13/06/2020</a:t>
            </a:fld>
            <a:endParaRPr lang="en-G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93D0-45CB-46E9-BF53-289DB6768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9A458-12ED-4323-BA9C-F1393166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78730-EE92-45F9-9847-DDCF717A2A78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390354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C458-0C3C-43F5-BA6C-73569525E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34A67-3036-4AD4-8C39-A8C66A2C4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text</a:t>
            </a:r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158077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Ipshita Singh</dc:creator>
  <cp:lastModifiedBy>Ipshita Singh</cp:lastModifiedBy>
  <cp:revision>1</cp:revision>
  <dcterms:created xsi:type="dcterms:W3CDTF">2020-06-13T06:52:19Z</dcterms:created>
  <dcterms:modified xsi:type="dcterms:W3CDTF">2020-06-13T06:52:33Z</dcterms:modified>
</cp:coreProperties>
</file>