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2" r:id="rId7"/>
    <p:sldId id="268" r:id="rId8"/>
    <p:sldId id="286" r:id="rId9"/>
    <p:sldId id="261" r:id="rId10"/>
    <p:sldId id="284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Barlow SemiBold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34FD32-3DF3-4FB4-AE5D-645FBAAA9515}">
  <a:tblStyle styleId="{2934FD32-3DF3-4FB4-AE5D-645FBAAA95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scading_Style_Sheets" TargetMode="External"/><Relationship Id="rId3" Type="http://schemas.openxmlformats.org/officeDocument/2006/relationships/hyperlink" Target="https://angular.io/" TargetMode="External"/><Relationship Id="rId7" Type="http://schemas.openxmlformats.org/officeDocument/2006/relationships/hyperlink" Target="https://www.javascrip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odejs.org/" TargetMode="External"/><Relationship Id="rId5" Type="http://schemas.openxmlformats.org/officeDocument/2006/relationships/hyperlink" Target="https://www.expressjs.com/" TargetMode="External"/><Relationship Id="rId4" Type="http://schemas.openxmlformats.org/officeDocument/2006/relationships/hyperlink" Target="https://www.mongodb.com/" TargetMode="External"/><Relationship Id="rId9" Type="http://schemas.openxmlformats.org/officeDocument/2006/relationships/hyperlink" Target="https://developers.google.com/youtube/v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942975" y="1648831"/>
            <a:ext cx="1814513" cy="17444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AV</a:t>
            </a:r>
            <a:r>
              <a:rPr lang="en-US" b="1" dirty="0">
                <a:solidFill>
                  <a:srgbClr val="FF0000"/>
                </a:solidFill>
              </a:rPr>
              <a:t>EO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1"/>
          <p:cNvSpPr txBox="1"/>
          <p:nvPr/>
        </p:nvSpPr>
        <p:spPr>
          <a:xfrm>
            <a:off x="1113720" y="2011380"/>
            <a:ext cx="7489260" cy="56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sz="4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B6AA5-8EA7-4748-AAFD-777719E72811}"/>
              </a:ext>
            </a:extLst>
          </p:cNvPr>
          <p:cNvSpPr txBox="1"/>
          <p:nvPr/>
        </p:nvSpPr>
        <p:spPr>
          <a:xfrm>
            <a:off x="902970" y="4669721"/>
            <a:ext cx="61302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The instructions to use it are available on GitHub.com/IpshitaSingh/AVEO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867525" y="1534944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Ipshita Singh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Rahul Tilockchandani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Sachin Som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Pushpendra Singh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Mohan Mankani</a:t>
            </a:r>
            <a:endParaRPr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2205216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1A1B"/>
                </a:solidFill>
                <a:latin typeface="IBMPlexSans"/>
              </a:rPr>
              <a:t>T</a:t>
            </a:r>
            <a:r>
              <a:rPr lang="en-US" b="0" i="0" dirty="0">
                <a:solidFill>
                  <a:srgbClr val="1A1A1B"/>
                </a:solidFill>
                <a:effectLst/>
                <a:latin typeface="IBMPlexSans"/>
              </a:rPr>
              <a:t>he best way to learn design is to clone another website.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3077916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AVEO</a:t>
            </a:r>
            <a:r>
              <a:rPr lang="en-US" sz="2000" dirty="0"/>
              <a:t> is a YouTube clone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2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words!</a:t>
            </a:r>
            <a:endParaRPr dirty="0"/>
          </a:p>
        </p:txBody>
      </p:sp>
      <p:sp>
        <p:nvSpPr>
          <p:cNvPr id="595" name="Google Shape;595;p22"/>
          <p:cNvSpPr txBox="1">
            <a:spLocks noGrp="1"/>
          </p:cNvSpPr>
          <p:nvPr>
            <p:ph type="body" idx="1"/>
          </p:nvPr>
        </p:nvSpPr>
        <p:spPr>
          <a:xfrm>
            <a:off x="6327386" y="2060230"/>
            <a:ext cx="2002227" cy="961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Homepage on </a:t>
            </a:r>
            <a:r>
              <a:rPr lang="en-US" b="1" dirty="0"/>
              <a:t>AV</a:t>
            </a:r>
            <a:r>
              <a:rPr lang="en-US" b="1" dirty="0">
                <a:solidFill>
                  <a:srgbClr val="FF0000"/>
                </a:solidFill>
              </a:rPr>
              <a:t>EO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597" name="Google Shape;597;p2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1828A-0A1F-403D-9045-6533149F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43" y="1487430"/>
            <a:ext cx="5178880" cy="2913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ctrTitle" idx="4294967295"/>
          </p:nvPr>
        </p:nvSpPr>
        <p:spPr>
          <a:xfrm>
            <a:off x="1236894" y="595244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Introduction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537" name="Google Shape;537;p16"/>
          <p:cNvSpPr txBox="1">
            <a:spLocks noGrp="1"/>
          </p:cNvSpPr>
          <p:nvPr>
            <p:ph type="subTitle" idx="4294967295"/>
          </p:nvPr>
        </p:nvSpPr>
        <p:spPr>
          <a:xfrm>
            <a:off x="1236894" y="1762696"/>
            <a:ext cx="7253610" cy="19449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AV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EO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is an Angular web application which consumes the YouTube v3 Data API to create a minimal user-interface where YouTube videos can be viewed.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 application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uses JavaScript for interactivity, ExpressJS and MongoDB for the process of storing user’s data.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766779" y="727552"/>
            <a:ext cx="456809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chemeClr val="accent1"/>
                </a:solidFill>
              </a:rPr>
              <a:t>Technology Stack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558" name="Google Shape;558;p19"/>
          <p:cNvSpPr txBox="1">
            <a:spLocks noGrp="1"/>
          </p:cNvSpPr>
          <p:nvPr>
            <p:ph type="subTitle" idx="4294967295"/>
          </p:nvPr>
        </p:nvSpPr>
        <p:spPr>
          <a:xfrm>
            <a:off x="1577688" y="1887497"/>
            <a:ext cx="4571041" cy="22327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Angular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MongoDB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Express.js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6"/>
              </a:rPr>
              <a:t>Node.js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7"/>
              </a:rPr>
              <a:t>Javascript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8"/>
              </a:rPr>
              <a:t>CSS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9"/>
              </a:rPr>
              <a:t>YouTube v3 Data API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45045" y="2609035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/>
              <a:t>electing and Viewing</a:t>
            </a:r>
            <a:endParaRPr dirty="0"/>
          </a:p>
        </p:txBody>
      </p:sp>
      <p:sp>
        <p:nvSpPr>
          <p:cNvPr id="629" name="Google Shape;629;p2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A8FA9-F511-4D29-9905-EBF970DC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7" y="1493520"/>
            <a:ext cx="4375573" cy="2461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62F6E-5039-440B-9AAF-568C22CE9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09" y="2648211"/>
            <a:ext cx="418592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59E6-F991-4979-9FF5-26BE5C4B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93330" y="769620"/>
            <a:ext cx="3825330" cy="396240"/>
          </a:xfrm>
        </p:spPr>
        <p:txBody>
          <a:bodyPr/>
          <a:lstStyle/>
          <a:p>
            <a:r>
              <a:rPr lang="en-US" dirty="0"/>
              <a:t>Sign In &amp; Sign Up </a:t>
            </a:r>
            <a:endParaRPr lang="en-G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49A06-A7DE-468E-B8A8-2AF0442048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BB38D-2074-4972-AC01-C7E1F957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1497330"/>
            <a:ext cx="4429760" cy="24917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93E426-24A9-4D34-9CC6-5A79FEED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467" y="2571750"/>
            <a:ext cx="4294293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Settings &amp; Studio Dashboards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1F95-77A2-4B02-976D-6217F7A43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M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7585D-9FDA-4EB3-9256-D85250301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05" y="2602491"/>
            <a:ext cx="4348480" cy="2446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F5F017-C494-4CFE-9A05-3ECCAC514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1437742"/>
            <a:ext cx="4348480" cy="2446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138</Words>
  <Application>Microsoft Office PowerPoint</Application>
  <PresentationFormat>On-screen Show (16:9)</PresentationFormat>
  <Paragraphs>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Barlow SemiBold</vt:lpstr>
      <vt:lpstr>-apple-system</vt:lpstr>
      <vt:lpstr>IBMPlexSans</vt:lpstr>
      <vt:lpstr>Montserrat</vt:lpstr>
      <vt:lpstr>Barlow Light</vt:lpstr>
      <vt:lpstr>Arial</vt:lpstr>
      <vt:lpstr>Lodovico template</vt:lpstr>
      <vt:lpstr>AVEO</vt:lpstr>
      <vt:lpstr>Team</vt:lpstr>
      <vt:lpstr>The best way to learn design is to clone another website.</vt:lpstr>
      <vt:lpstr>A picture is worth a thousand words!</vt:lpstr>
      <vt:lpstr>Introduction</vt:lpstr>
      <vt:lpstr>Technology Stack</vt:lpstr>
      <vt:lpstr>Selecting and Viewing</vt:lpstr>
      <vt:lpstr>Sign In &amp; Sign Up </vt:lpstr>
      <vt:lpstr>Settings &amp; Studio Dashboards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AVEO</dc:title>
  <cp:lastModifiedBy>Ipshita Singh</cp:lastModifiedBy>
  <cp:revision>9</cp:revision>
  <dcterms:modified xsi:type="dcterms:W3CDTF">2020-06-30T06:31:15Z</dcterms:modified>
</cp:coreProperties>
</file>