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DE499-B577-41C1-87A2-5882BC25E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3BA24-740C-42DA-B968-B7D6650D0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902D3-89FF-42E2-9938-7D79BC5D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08790-1064-4DC2-90A2-F49B7685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F8091-7CB6-490D-AE3E-27672D41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806EB-3D66-448C-9F2F-34B030C2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A8F01-5EA3-466F-BC3F-E4359097C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C45B7-CCE5-4B65-B9FE-C3FD638F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84F1-22F8-4337-82D0-C50BD1D9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7BEAF-2816-48E4-844A-3DDD42B7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6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B0A5E1-1563-4097-AD36-65E653299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ACE280-3F91-48C5-BABD-ACF5CE193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A294A-737A-42EF-A1AB-9ED22F66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F167E-F3B5-48A4-8209-17A1CFFA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73A91-B9AD-490D-A231-9E76F408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3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303A-9B66-40D2-BEC6-9249771A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79DFA-8F5B-4D28-8260-EA3BB7BE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274A1-BAFD-4975-A2FB-53C8F30A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DBE65-293D-4759-B948-FF130002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9FA51-2D35-4C06-80B9-A718EAD8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3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3B778-EC62-4CB3-A987-4427A759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3CCBB-2F73-439C-A83A-F0D356E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A7908-3819-4349-B641-A9C119CF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FD1F4-0FBF-4172-A370-52BCB07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52A6E-F572-434A-BC5F-A55447D1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F3DD5-DC40-4629-B239-F4EEB2C3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EA648-EED9-41AA-B5AD-040F3303F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6C776-E5DB-4570-B7DD-409C308D6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F18DF-34E6-4018-84EA-69D7DAC1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CFD30-C87A-44CE-92F4-D00ABDE9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069D4-637F-4B81-81EA-AF30E2DA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3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A6F99-337C-4B17-B501-F5C4C74B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BCE0C-97FA-4F65-B3EC-2581F0BA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C880B-9936-4CB9-B8F2-C2C3E0568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6FF19-B3FC-4290-BF70-ACA1FA68E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6CFE46-F90A-4646-B5B9-2B1DC98C1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FF2388-A52C-4447-8F6A-5453A2B6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B9BF9-0B71-49C3-BA58-A22F78CC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C0B897-44F7-4CFB-B330-2F16A761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B4B7-E556-492F-83FA-170C7DF3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881B16-943A-49A1-9E17-4B3CEA71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350FEE-6845-4D54-85CC-83969053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1BC3A-9852-477C-9343-60DC2174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1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8F9BEE-9500-4088-825C-61FA8A0E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AFF117-1EEC-4AF9-8B73-75A4F677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36D1AC-A56F-4C02-ABD5-202CB85E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7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C694C-C35F-4B94-B4B1-18831620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5F8E9-0001-4058-B425-80D266B62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7F017-25AF-49C4-8A78-99CE5598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17DBC-B838-4B53-B980-B3236C5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5DD92-CB43-4787-B7ED-223D2C46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8BD5F-9529-4788-8785-01F8EE5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0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5C477-F04B-4249-BBAE-B271616B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96335C-C96F-44FA-BAB5-EE7580270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2F50E-D5F5-41FD-8D50-708E46B8B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D083D-FF43-4EFE-90F1-9D71B5D9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52D87-556A-4CB1-B988-DC180DB1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EDE50-B298-4523-8828-2142884A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A2D280-1FDA-44ED-A866-D290529B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35B74-47F1-45A1-8649-2B900321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3DAC8-3944-41DE-B1AF-C3F52A120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3751B-3DEC-4094-A4D9-09C9BABC1A10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3DB09-FBED-4712-9A6D-20B6A69B9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5D02C-8571-4F1E-B5D7-BE9B7C860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28D92-CC48-4543-B52D-CC8BBF7F3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5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D0F0-FF40-4E2A-A5D4-907A39AF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3851" y="1143305"/>
            <a:ext cx="2139193" cy="632539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소프트웨어학부</a:t>
            </a:r>
            <a:br>
              <a:rPr lang="en-US" altLang="ko-KR" sz="2000" dirty="0"/>
            </a:br>
            <a:r>
              <a:rPr lang="en-US" altLang="ko-KR" sz="2000" dirty="0"/>
              <a:t>16</a:t>
            </a:r>
            <a:r>
              <a:rPr lang="ko-KR" altLang="en-US" sz="2000" dirty="0"/>
              <a:t>학번 </a:t>
            </a:r>
            <a:r>
              <a:rPr lang="ko-KR" altLang="en-US" sz="2000" dirty="0" err="1"/>
              <a:t>김승중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AA506-B52F-4A0A-83FE-A508E00690FD}"/>
              </a:ext>
            </a:extLst>
          </p:cNvPr>
          <p:cNvSpPr txBox="1"/>
          <p:nvPr/>
        </p:nvSpPr>
        <p:spPr>
          <a:xfrm>
            <a:off x="257410" y="481586"/>
            <a:ext cx="6232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게임프로젝트</a:t>
            </a:r>
            <a:endParaRPr lang="en-US" altLang="ko-KR" sz="3200" b="1" dirty="0"/>
          </a:p>
          <a:p>
            <a:r>
              <a:rPr lang="en-US" altLang="ko-KR" sz="2400" dirty="0"/>
              <a:t>     -</a:t>
            </a:r>
            <a:r>
              <a:rPr lang="ko-KR" altLang="en-US" sz="2400" dirty="0"/>
              <a:t>장르 </a:t>
            </a:r>
            <a:r>
              <a:rPr lang="en-US" altLang="ko-KR" sz="2400" dirty="0"/>
              <a:t>: </a:t>
            </a:r>
            <a:r>
              <a:rPr lang="ko-KR" altLang="en-US" sz="2400" dirty="0"/>
              <a:t>탄막슈팅게임</a:t>
            </a:r>
            <a:endParaRPr lang="en-US" altLang="ko-KR" sz="2400" dirty="0"/>
          </a:p>
          <a:p>
            <a:r>
              <a:rPr lang="en-US" altLang="ko-KR" sz="2400" dirty="0"/>
              <a:t>     -</a:t>
            </a:r>
            <a:r>
              <a:rPr lang="ko-KR" altLang="en-US" sz="2400" dirty="0"/>
              <a:t>소스 </a:t>
            </a:r>
            <a:r>
              <a:rPr lang="en-US" altLang="ko-KR" sz="2400" dirty="0"/>
              <a:t>: Cocos2D or Unity </a:t>
            </a:r>
            <a:r>
              <a:rPr lang="ko-KR" altLang="en-US" sz="2400" dirty="0"/>
              <a:t>사용 예정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AA1982-95D7-4BDF-B4D0-1B73C7EC0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52" y="2010528"/>
            <a:ext cx="3808896" cy="44261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76EF0E-BF99-4CDD-99ED-81D0D99D0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92" y="2016346"/>
            <a:ext cx="3797852" cy="4420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EAF2A7-3F18-4F49-A944-FDD88A93CCC6}"/>
              </a:ext>
            </a:extLst>
          </p:cNvPr>
          <p:cNvSpPr txBox="1"/>
          <p:nvPr/>
        </p:nvSpPr>
        <p:spPr>
          <a:xfrm>
            <a:off x="4585252" y="6436700"/>
            <a:ext cx="731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사진은 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</a:t>
            </a:r>
            <a:r>
              <a:rPr lang="ko-KR" altLang="en-US" dirty="0" err="1"/>
              <a:t>도돈파치</a:t>
            </a:r>
            <a:r>
              <a:rPr lang="en-US" altLang="ko-KR" dirty="0"/>
              <a:t>, (</a:t>
            </a:r>
            <a:r>
              <a:rPr lang="ko-KR" altLang="en-US" dirty="0"/>
              <a:t>우</a:t>
            </a:r>
            <a:r>
              <a:rPr lang="en-US" altLang="ko-KR" dirty="0"/>
              <a:t>)1945</a:t>
            </a:r>
            <a:r>
              <a:rPr lang="ko-KR" altLang="en-US" dirty="0"/>
              <a:t>로 탄막슈팅게임의 플레이 화면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759EABF-4180-4207-8708-4C3B40CCE9F7}"/>
              </a:ext>
            </a:extLst>
          </p:cNvPr>
          <p:cNvSpPr txBox="1">
            <a:spLocks/>
          </p:cNvSpPr>
          <p:nvPr/>
        </p:nvSpPr>
        <p:spPr>
          <a:xfrm>
            <a:off x="257410" y="2010528"/>
            <a:ext cx="5876635" cy="1162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/>
              <a:t>구현해야 하는 것들</a:t>
            </a:r>
            <a:br>
              <a:rPr lang="en-US" altLang="ko-KR" sz="3200" b="1" dirty="0"/>
            </a:br>
            <a:r>
              <a:rPr lang="en-US" altLang="ko-KR" sz="1800" dirty="0"/>
              <a:t>    1) </a:t>
            </a:r>
            <a:r>
              <a:rPr lang="ko-KR" altLang="en-US" sz="1800" dirty="0"/>
              <a:t>조종하는 캐릭터 </a:t>
            </a:r>
            <a:r>
              <a:rPr lang="en-US" altLang="ko-KR" sz="1800" dirty="0"/>
              <a:t>or </a:t>
            </a:r>
            <a:r>
              <a:rPr lang="ko-KR" altLang="en-US" sz="1800" dirty="0"/>
              <a:t>전투기</a:t>
            </a:r>
            <a:endParaRPr lang="en-US" altLang="ko-KR" sz="1800" dirty="0"/>
          </a:p>
          <a:p>
            <a:pPr algn="l"/>
            <a:r>
              <a:rPr lang="en-US" altLang="ko-KR" sz="1800" dirty="0"/>
              <a:t>    2) </a:t>
            </a:r>
            <a:r>
              <a:rPr lang="ko-KR" altLang="en-US" sz="1800" dirty="0"/>
              <a:t>적기 나오는 패턴</a:t>
            </a:r>
            <a:r>
              <a:rPr lang="en-US" altLang="ko-KR" sz="1800" dirty="0"/>
              <a:t>, </a:t>
            </a:r>
            <a:r>
              <a:rPr lang="ko-KR" altLang="en-US" sz="1800" dirty="0"/>
              <a:t>탄막 패턴</a:t>
            </a:r>
            <a:endParaRPr lang="en-US" altLang="ko-KR" sz="1800" dirty="0"/>
          </a:p>
          <a:p>
            <a:pPr algn="l"/>
            <a:r>
              <a:rPr lang="en-US" altLang="ko-KR" sz="1800" dirty="0"/>
              <a:t>    3) </a:t>
            </a:r>
            <a:r>
              <a:rPr lang="ko-KR" altLang="en-US" sz="1800" dirty="0"/>
              <a:t>보스</a:t>
            </a:r>
          </a:p>
        </p:txBody>
      </p:sp>
    </p:spTree>
    <p:extLst>
      <p:ext uri="{BB962C8B-B14F-4D97-AF65-F5344CB8AC3E}">
        <p14:creationId xmlns:p14="http://schemas.microsoft.com/office/powerpoint/2010/main" val="236073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소프트웨어학부 16학번 김승중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소프트웨어학부 16학번 김승중</dc:title>
  <dc:creator>SeongJung Kim</dc:creator>
  <cp:lastModifiedBy>SeongJung Kim</cp:lastModifiedBy>
  <cp:revision>7</cp:revision>
  <dcterms:created xsi:type="dcterms:W3CDTF">2017-09-04T10:19:40Z</dcterms:created>
  <dcterms:modified xsi:type="dcterms:W3CDTF">2017-09-04T12:10:21Z</dcterms:modified>
</cp:coreProperties>
</file>