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0D357-6B1F-43D6-85A2-03EFFE6F0E7C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58E06-4EC1-42A0-9C3C-75DF4F534D5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0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58E06-4EC1-42A0-9C3C-75DF4F534D5B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545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9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12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38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06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84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23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73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3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65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34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C9B55-B1C2-4A32-96C9-3F5253861637}" type="datetimeFigureOut">
              <a:rPr lang="en-IN" smtClean="0"/>
              <a:t>01-04-2025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B3E0679-77C7-4FDF-A3FE-1F7471E41FBC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6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3AFA-097D-FA3A-0862-5CC2A87FC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3329" y="802298"/>
            <a:ext cx="9786491" cy="2541431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</a:rPr>
              <a:t>Walmart Sales Analysis</a:t>
            </a:r>
            <a:br>
              <a:rPr lang="en-IN" sz="4000" b="1" dirty="0">
                <a:highlight>
                  <a:srgbClr val="FFFF00"/>
                </a:highlight>
              </a:rPr>
            </a:br>
            <a:endParaRPr lang="en-IN" sz="4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4089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C21F40-213F-C77F-1F2E-2D68D47EC2EF}"/>
              </a:ext>
            </a:extLst>
          </p:cNvPr>
          <p:cNvSpPr txBox="1"/>
          <p:nvPr/>
        </p:nvSpPr>
        <p:spPr>
          <a:xfrm>
            <a:off x="176981" y="393290"/>
            <a:ext cx="11700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6: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Monthly Sales Distribution BY Gender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             Result: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2B52-D9D0-EBF3-ABF2-589E3C490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2" y="1238866"/>
            <a:ext cx="5683044" cy="22909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A115A-DE01-7B39-EE5A-99ABD04E8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87" y="1719779"/>
            <a:ext cx="429323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B0372E-657E-0794-ADE5-C893E275399A}"/>
              </a:ext>
            </a:extLst>
          </p:cNvPr>
          <p:cNvSpPr txBox="1"/>
          <p:nvPr/>
        </p:nvSpPr>
        <p:spPr>
          <a:xfrm>
            <a:off x="363794" y="324465"/>
            <a:ext cx="10933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TASK: 7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Best Product Line by Customer Type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            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B80A6-015C-D283-B444-F6927EC10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24" y="1022555"/>
            <a:ext cx="6538450" cy="4607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53674-1E77-F058-E1AC-ED482A4C1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03" y="2054943"/>
            <a:ext cx="3578942" cy="13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03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11B4E-7E7B-0935-D9D2-742584A92E00}"/>
              </a:ext>
            </a:extLst>
          </p:cNvPr>
          <p:cNvSpPr txBox="1"/>
          <p:nvPr/>
        </p:nvSpPr>
        <p:spPr>
          <a:xfrm>
            <a:off x="363794" y="412954"/>
            <a:ext cx="1127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8: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Identifying Repeat Customers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         Result :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0AA5A-EA31-A4A6-AFAC-B6FEC6D67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1307691"/>
            <a:ext cx="6558115" cy="2625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4CED8C-D704-917B-B161-A8103057F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882" y="1897627"/>
            <a:ext cx="4090221" cy="38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6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067373-0E83-3EB1-9CC3-427B286E26D6}"/>
              </a:ext>
            </a:extLst>
          </p:cNvPr>
          <p:cNvSpPr txBox="1"/>
          <p:nvPr/>
        </p:nvSpPr>
        <p:spPr>
          <a:xfrm>
            <a:off x="501445" y="294968"/>
            <a:ext cx="10953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9: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Finding Top 5 Customers By Sales Volume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   Result: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76BBF-7274-EDCE-FF5D-1F59B7D23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1140543"/>
            <a:ext cx="5732205" cy="2369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78D62-DBE6-DA11-D624-B76584995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19" y="1632156"/>
            <a:ext cx="3244646" cy="18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2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F20EB-E0D8-EB82-CB19-9D03601A0993}"/>
              </a:ext>
            </a:extLst>
          </p:cNvPr>
          <p:cNvSpPr txBox="1"/>
          <p:nvPr/>
        </p:nvSpPr>
        <p:spPr>
          <a:xfrm>
            <a:off x="344129" y="353961"/>
            <a:ext cx="11356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10: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Analysing Sales Trends BY Day of the week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Result: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710A-930A-9A40-D2E7-6DD9647F9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317524"/>
            <a:ext cx="5751871" cy="15534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04CE0-41D7-7939-C3B3-4A95F3CDD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7" y="1917290"/>
            <a:ext cx="4237705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4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447CE1-650F-7CDE-E443-FC599434C882}"/>
              </a:ext>
            </a:extLst>
          </p:cNvPr>
          <p:cNvSpPr txBox="1"/>
          <p:nvPr/>
        </p:nvSpPr>
        <p:spPr>
          <a:xfrm>
            <a:off x="560439" y="275303"/>
            <a:ext cx="11021961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KEY POINTS:-</a:t>
            </a:r>
          </a:p>
          <a:p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Implement targeted promotions based on customer type, city and payment preference.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Introduce loyalty programs for high spenders and repeat customers.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Investigate identified anomalies to improve data accuracy and transaction.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Schedule strategic marketing campaigns to capitalize on peak sales days like Saturday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r>
              <a:rPr lang="en-IN" sz="1400" dirty="0"/>
              <a:t>Focus on strengthening profitable product lines while expanding offering in underperforming categories.</a:t>
            </a: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r>
              <a:rPr lang="en-US" sz="1400" dirty="0"/>
              <a:t>           </a:t>
            </a:r>
            <a:r>
              <a:rPr lang="en-US" sz="2000" b="1" dirty="0"/>
              <a:t>Link for the recorded video explanation</a:t>
            </a:r>
            <a:r>
              <a:rPr lang="en-US" sz="1400" dirty="0"/>
              <a:t>: </a:t>
            </a:r>
          </a:p>
          <a:p>
            <a:endParaRPr lang="en-US" sz="1400" dirty="0"/>
          </a:p>
          <a:p>
            <a:r>
              <a:rPr lang="en-IN" b="1" dirty="0">
                <a:solidFill>
                  <a:srgbClr val="0070C0"/>
                </a:solidFill>
              </a:rPr>
              <a:t>https://drive.google.com/file/d/1pJWC4s_As28W55RwRLHtVyyyTLPxrXhK/view?usp=sharing</a:t>
            </a:r>
          </a:p>
          <a:p>
            <a:pPr marL="342900" indent="-342900">
              <a:buAutoNum type="arabicPeriod"/>
            </a:pPr>
            <a:endParaRPr lang="en-IN" b="1" dirty="0">
              <a:solidFill>
                <a:srgbClr val="0070C0"/>
              </a:solidFill>
            </a:endParaRPr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  <a:p>
            <a:pPr marL="342900" indent="-342900">
              <a:buAutoNum type="arabicPeriod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79818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8BC6-4B9B-1131-52D0-4FF80B4D59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2619" y="696708"/>
            <a:ext cx="9604375" cy="5183187"/>
          </a:xfrm>
        </p:spPr>
        <p:txBody>
          <a:bodyPr>
            <a:normAutofit/>
          </a:bodyPr>
          <a:lstStyle/>
          <a:p>
            <a:r>
              <a:rPr lang="en-IN" sz="1800" b="1" dirty="0">
                <a:solidFill>
                  <a:srgbClr val="002060"/>
                </a:solidFill>
              </a:rPr>
              <a:t>Brief overview:-</a:t>
            </a: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br>
              <a:rPr lang="en-IN" sz="1800" b="1" dirty="0"/>
            </a:br>
            <a:r>
              <a:rPr lang="en-IN" sz="1600" dirty="0"/>
              <a:t>the provided Walmart sales dataset contains transaction details across  multiple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branches, capturing key sales metrics and customer information. Below are the </a:t>
            </a:r>
            <a:br>
              <a:rPr lang="en-IN" sz="1600" dirty="0"/>
            </a:br>
            <a:br>
              <a:rPr lang="en-IN" sz="1600" dirty="0"/>
            </a:br>
            <a:r>
              <a:rPr lang="en-IN" sz="1600" dirty="0"/>
              <a:t>primary features of the dataset.</a:t>
            </a: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600" dirty="0"/>
            </a:br>
            <a:br>
              <a:rPr lang="en-IN" sz="1800" b="1" dirty="0"/>
            </a:br>
            <a:br>
              <a:rPr lang="en-IN" sz="1800" b="1" dirty="0"/>
            </a:b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2152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447B05-031F-82AE-DE7E-7CA8FE3AF743}"/>
              </a:ext>
            </a:extLst>
          </p:cNvPr>
          <p:cNvSpPr txBox="1"/>
          <p:nvPr/>
        </p:nvSpPr>
        <p:spPr>
          <a:xfrm>
            <a:off x="98324" y="717754"/>
            <a:ext cx="537824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KEY COLUMNS IN THE DATASET:-</a:t>
            </a:r>
          </a:p>
          <a:p>
            <a:endParaRPr lang="en-IN" sz="1400" b="1" dirty="0"/>
          </a:p>
          <a:p>
            <a:endParaRPr lang="en-IN" sz="1400" b="1" dirty="0"/>
          </a:p>
          <a:p>
            <a:r>
              <a:rPr lang="en-IN" sz="1400" dirty="0"/>
              <a:t>. Invoice ID: Unique identifier for each transactions</a:t>
            </a:r>
          </a:p>
          <a:p>
            <a:endParaRPr lang="en-IN" sz="1400" dirty="0"/>
          </a:p>
          <a:p>
            <a:r>
              <a:rPr lang="en-IN" sz="1400" dirty="0"/>
              <a:t>. Branch:  The store branch where the transaction took place</a:t>
            </a:r>
          </a:p>
          <a:p>
            <a:endParaRPr lang="en-IN" sz="1400" dirty="0"/>
          </a:p>
          <a:p>
            <a:r>
              <a:rPr lang="en-IN" sz="1400" dirty="0"/>
              <a:t>. City: City corresponding to the branch location</a:t>
            </a:r>
          </a:p>
          <a:p>
            <a:endParaRPr lang="en-IN" sz="1400" dirty="0"/>
          </a:p>
          <a:p>
            <a:r>
              <a:rPr lang="en-IN" sz="1400" dirty="0"/>
              <a:t>. Customer type: Categorizes customers as either Member or Normal</a:t>
            </a:r>
          </a:p>
          <a:p>
            <a:endParaRPr lang="en-IN" sz="1400" dirty="0"/>
          </a:p>
          <a:p>
            <a:r>
              <a:rPr lang="en-IN" sz="1400" dirty="0"/>
              <a:t>. Gender: Customer gender</a:t>
            </a:r>
          </a:p>
          <a:p>
            <a:endParaRPr lang="en-IN" sz="1400" dirty="0"/>
          </a:p>
          <a:p>
            <a:r>
              <a:rPr lang="en-IN" sz="1400" dirty="0"/>
              <a:t>. Product line : Specifies the type of product purchased</a:t>
            </a:r>
          </a:p>
          <a:p>
            <a:endParaRPr lang="en-IN" sz="1400" dirty="0"/>
          </a:p>
          <a:p>
            <a:r>
              <a:rPr lang="en-IN" sz="1400" dirty="0"/>
              <a:t>. Unit Price: Price per unit of the purchased item</a:t>
            </a:r>
          </a:p>
          <a:p>
            <a:endParaRPr lang="en-IN" sz="1400" dirty="0"/>
          </a:p>
          <a:p>
            <a:r>
              <a:rPr lang="en-IN" sz="1400" dirty="0"/>
              <a:t>. Quantity: Number of items purchased in transaction</a:t>
            </a:r>
          </a:p>
          <a:p>
            <a:endParaRPr lang="en-IN" sz="1400" dirty="0"/>
          </a:p>
          <a:p>
            <a:r>
              <a:rPr lang="en-IN" sz="1400" dirty="0"/>
              <a:t>. Tax 5%: The 5% tax calculated on total purchase</a:t>
            </a:r>
          </a:p>
          <a:p>
            <a:endParaRPr lang="en-IN" sz="1400" dirty="0"/>
          </a:p>
          <a:p>
            <a:r>
              <a:rPr lang="en-IN" sz="1400" dirty="0"/>
              <a:t>. Total: The final amount paid, including tax</a:t>
            </a:r>
          </a:p>
          <a:p>
            <a:endParaRPr lang="en-IN" sz="1400" dirty="0"/>
          </a:p>
          <a:p>
            <a:r>
              <a:rPr lang="en-IN" sz="1400" dirty="0"/>
              <a:t>. Date: The date of Transaction</a:t>
            </a:r>
          </a:p>
          <a:p>
            <a:endParaRPr lang="en-IN" sz="1400" dirty="0"/>
          </a:p>
          <a:p>
            <a:endParaRPr lang="en-IN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C3AAB-84CA-C047-9EA9-281887085C5C}"/>
              </a:ext>
            </a:extLst>
          </p:cNvPr>
          <p:cNvSpPr txBox="1"/>
          <p:nvPr/>
        </p:nvSpPr>
        <p:spPr>
          <a:xfrm>
            <a:off x="5476567" y="1258529"/>
            <a:ext cx="604684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.Time: The time transaction Occurred</a:t>
            </a:r>
          </a:p>
          <a:p>
            <a:endParaRPr lang="en-IN" sz="1400" dirty="0"/>
          </a:p>
          <a:p>
            <a:r>
              <a:rPr lang="en-IN" sz="1400" dirty="0"/>
              <a:t>. Payment: Payment method used</a:t>
            </a:r>
          </a:p>
          <a:p>
            <a:endParaRPr lang="en-IN" sz="1400" dirty="0"/>
          </a:p>
          <a:p>
            <a:r>
              <a:rPr lang="en-IN" sz="1400" dirty="0"/>
              <a:t>. Cogs(Cost Of Good Sold): The direct cost of producing the goods sold</a:t>
            </a:r>
          </a:p>
          <a:p>
            <a:endParaRPr lang="en-IN" sz="1400" dirty="0"/>
          </a:p>
          <a:p>
            <a:r>
              <a:rPr lang="en-IN" sz="1400" dirty="0"/>
              <a:t>. Gross Income: The Calculated profit for the transaction</a:t>
            </a:r>
          </a:p>
          <a:p>
            <a:endParaRPr lang="en-IN" sz="1400" dirty="0"/>
          </a:p>
          <a:p>
            <a:r>
              <a:rPr lang="en-IN" sz="1400" dirty="0"/>
              <a:t>. Gross Margin Percentage: The profit margin percentage</a:t>
            </a:r>
          </a:p>
          <a:p>
            <a:endParaRPr lang="en-IN" sz="1400" dirty="0"/>
          </a:p>
          <a:p>
            <a:r>
              <a:rPr lang="en-IN" sz="1400" dirty="0"/>
              <a:t>. Rating: Customer satisfaction rating</a:t>
            </a:r>
          </a:p>
          <a:p>
            <a:endParaRPr lang="en-IN" sz="1400" dirty="0"/>
          </a:p>
          <a:p>
            <a:r>
              <a:rPr lang="en-IN" sz="1400" dirty="0"/>
              <a:t>. Customer id: Unique identifier for each customer</a:t>
            </a:r>
          </a:p>
        </p:txBody>
      </p:sp>
    </p:spTree>
    <p:extLst>
      <p:ext uri="{BB962C8B-B14F-4D97-AF65-F5344CB8AC3E}">
        <p14:creationId xmlns:p14="http://schemas.microsoft.com/office/powerpoint/2010/main" val="4095423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CCA8CB-14E4-828F-7630-0770782A3CD9}"/>
              </a:ext>
            </a:extLst>
          </p:cNvPr>
          <p:cNvSpPr txBox="1"/>
          <p:nvPr/>
        </p:nvSpPr>
        <p:spPr>
          <a:xfrm>
            <a:off x="1061884" y="491613"/>
            <a:ext cx="107368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DATA CHARACTERISTICS:-</a:t>
            </a:r>
          </a:p>
          <a:p>
            <a:endParaRPr lang="en-IN" b="1" dirty="0"/>
          </a:p>
          <a:p>
            <a:r>
              <a:rPr lang="en-IN" sz="1400" dirty="0"/>
              <a:t>.Time Frame: The dataset covers transactions from January to March 2019.</a:t>
            </a:r>
          </a:p>
          <a:p>
            <a:endParaRPr lang="en-IN" sz="1400" dirty="0"/>
          </a:p>
          <a:p>
            <a:r>
              <a:rPr lang="en-IN" sz="1400" dirty="0"/>
              <a:t>. Geographical Scope: Transactions are recorded across three key cities: Yangon, Naypyitaw and Mandalay</a:t>
            </a:r>
          </a:p>
          <a:p>
            <a:endParaRPr lang="en-IN" sz="1400" dirty="0"/>
          </a:p>
          <a:p>
            <a:r>
              <a:rPr lang="en-IN" sz="1400" dirty="0"/>
              <a:t>. Sales pattern: Captures a variety of product categories and payment methods to reflect customer preferences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b="1" dirty="0">
                <a:solidFill>
                  <a:srgbClr val="002060"/>
                </a:solidFill>
              </a:rPr>
              <a:t>Potential Insights:-</a:t>
            </a:r>
          </a:p>
          <a:p>
            <a:endParaRPr lang="en-IN" b="1" dirty="0"/>
          </a:p>
          <a:p>
            <a:r>
              <a:rPr lang="en-IN" sz="1400" dirty="0"/>
              <a:t>. Sales trends and growth rates.</a:t>
            </a:r>
          </a:p>
          <a:p>
            <a:endParaRPr lang="en-IN" sz="1400" dirty="0"/>
          </a:p>
          <a:p>
            <a:r>
              <a:rPr lang="en-IN" sz="1400" dirty="0"/>
              <a:t>. Customer behaviour and segmentation</a:t>
            </a:r>
          </a:p>
          <a:p>
            <a:endParaRPr lang="en-IN" sz="1400" dirty="0"/>
          </a:p>
          <a:p>
            <a:r>
              <a:rPr lang="en-IN" sz="1400" dirty="0"/>
              <a:t>. Profitability across product lines</a:t>
            </a:r>
          </a:p>
          <a:p>
            <a:endParaRPr lang="en-IN" sz="1400" dirty="0"/>
          </a:p>
          <a:p>
            <a:r>
              <a:rPr lang="en-IN" sz="1400" dirty="0"/>
              <a:t>. Transaction timing pattern.</a:t>
            </a:r>
          </a:p>
        </p:txBody>
      </p:sp>
    </p:spTree>
    <p:extLst>
      <p:ext uri="{BB962C8B-B14F-4D97-AF65-F5344CB8AC3E}">
        <p14:creationId xmlns:p14="http://schemas.microsoft.com/office/powerpoint/2010/main" val="227102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7FD7B-4E63-722A-5474-61BD4F8B745B}"/>
              </a:ext>
            </a:extLst>
          </p:cNvPr>
          <p:cNvSpPr txBox="1"/>
          <p:nvPr/>
        </p:nvSpPr>
        <p:spPr>
          <a:xfrm>
            <a:off x="648929" y="373626"/>
            <a:ext cx="11179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1: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Identifying the Top Branch by Sales Growth Rate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/>
          </a:p>
          <a:p>
            <a:r>
              <a:rPr lang="en-IN" b="1" dirty="0"/>
              <a:t>                                                                                                                                Result:</a:t>
            </a:r>
          </a:p>
          <a:p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CF833-DFD0-EBDF-116D-EE5799B4C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7" y="786582"/>
            <a:ext cx="6392830" cy="24678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7545A8-16A1-D63C-A026-F61F7007A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8" y="3254478"/>
            <a:ext cx="6392829" cy="2398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A128E9-CBA5-5DE9-5777-331BDFE40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444" y="1573956"/>
            <a:ext cx="4149213" cy="120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6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A20CA1-D2EB-D633-C955-BBCBE83B7EE9}"/>
              </a:ext>
            </a:extLst>
          </p:cNvPr>
          <p:cNvSpPr txBox="1"/>
          <p:nvPr/>
        </p:nvSpPr>
        <p:spPr>
          <a:xfrm>
            <a:off x="1091381" y="432619"/>
            <a:ext cx="1047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2: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Finding the Most Profitable Product Line for Each Branch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F795D-7056-C9A7-6B84-3A1084BC2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809" y="1641988"/>
            <a:ext cx="6107868" cy="2762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8DF24A-6E2E-586E-032A-19B2C764C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645" y="1818969"/>
            <a:ext cx="3814916" cy="17304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832CA-FA6B-C7CE-C070-342F12ECE390}"/>
              </a:ext>
            </a:extLst>
          </p:cNvPr>
          <p:cNvSpPr txBox="1"/>
          <p:nvPr/>
        </p:nvSpPr>
        <p:spPr>
          <a:xfrm>
            <a:off x="7944464" y="1233950"/>
            <a:ext cx="1494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016E1D-538C-229B-5BDF-C65FE61D4A67}"/>
              </a:ext>
            </a:extLst>
          </p:cNvPr>
          <p:cNvSpPr txBox="1"/>
          <p:nvPr/>
        </p:nvSpPr>
        <p:spPr>
          <a:xfrm>
            <a:off x="727589" y="176980"/>
            <a:ext cx="104615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3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: High Spenders : Ideal for exclusive offers and VIP programs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Medium Spenders : Can be encouraged to spend more through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         targeted promotions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              Low Spender : Could benefit from discounts       </a:t>
            </a:r>
            <a:r>
              <a:rPr lang="en-IN" b="1" dirty="0"/>
              <a:t>                                  </a:t>
            </a:r>
          </a:p>
          <a:p>
            <a:r>
              <a:rPr lang="en-IN" b="1" dirty="0"/>
              <a:t>                                                                                                                             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C8215-F4DE-022F-3C24-37ADF4F7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1931307"/>
            <a:ext cx="5574890" cy="20999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F4EDC-6170-EFA6-3CB1-8F5995984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4031226"/>
            <a:ext cx="5574890" cy="1356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F82C7F-A48B-C4EC-F8CB-0B131FD69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34" y="2208305"/>
            <a:ext cx="3667433" cy="31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64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28DC7-0BAB-5B9E-E7D4-3AA5DC7C363F}"/>
              </a:ext>
            </a:extLst>
          </p:cNvPr>
          <p:cNvSpPr txBox="1"/>
          <p:nvPr/>
        </p:nvSpPr>
        <p:spPr>
          <a:xfrm>
            <a:off x="275303" y="353961"/>
            <a:ext cx="1168072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 4: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Identifying Sales Anomalies                                                    </a:t>
            </a:r>
            <a:r>
              <a:rPr lang="en-IN" b="1" dirty="0"/>
              <a:t>RESULT: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  Insights: Some transactions in Fashion accessories have </a:t>
            </a:r>
          </a:p>
          <a:p>
            <a:r>
              <a:rPr lang="en-IN" b="1" dirty="0"/>
              <a:t>              high anomaly. This indicates bulk purchases, special</a:t>
            </a:r>
          </a:p>
          <a:p>
            <a:r>
              <a:rPr lang="en-IN" b="1" dirty="0"/>
              <a:t>              order or may be data entry error.</a:t>
            </a:r>
          </a:p>
          <a:p>
            <a:r>
              <a:rPr lang="en-IN" b="1" dirty="0"/>
              <a:t>                                                                                                                                 RESULT:</a:t>
            </a:r>
          </a:p>
          <a:p>
            <a:endParaRPr lang="en-IN" b="1" dirty="0"/>
          </a:p>
          <a:p>
            <a:r>
              <a:rPr lang="en-IN" b="1" dirty="0"/>
              <a:t>           </a:t>
            </a:r>
          </a:p>
          <a:p>
            <a:r>
              <a:rPr lang="en-IN" b="1" dirty="0"/>
              <a:t>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0FB48-3F29-7EB8-DC81-6A3FBE176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29" y="904568"/>
            <a:ext cx="6253316" cy="3382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DF2385-3AEB-5EFA-A37F-4F3B7498E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219" y="904568"/>
            <a:ext cx="2546556" cy="51489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ED980-7690-6883-806C-40F44B57E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761" y="904568"/>
            <a:ext cx="2389239" cy="51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83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68F9A-4674-343A-017F-CC9C46378BF1}"/>
              </a:ext>
            </a:extLst>
          </p:cNvPr>
          <p:cNvSpPr txBox="1"/>
          <p:nvPr/>
        </p:nvSpPr>
        <p:spPr>
          <a:xfrm>
            <a:off x="334297" y="226142"/>
            <a:ext cx="11523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TASK: 5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Most Popular Payment Method by City </a:t>
            </a:r>
          </a:p>
          <a:p>
            <a:r>
              <a:rPr lang="en-IN" b="1" dirty="0"/>
              <a:t>                                                                                                                                    </a:t>
            </a:r>
          </a:p>
          <a:p>
            <a:r>
              <a:rPr lang="en-IN" b="1" dirty="0"/>
              <a:t>                                                                                                                                 Result:</a:t>
            </a:r>
          </a:p>
          <a:p>
            <a:r>
              <a:rPr lang="en-IN" b="1" dirty="0"/>
              <a:t>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F7425-7554-EE1B-1ED5-C3AA727A7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1" y="1052052"/>
            <a:ext cx="5270089" cy="3040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DBBF3F-0461-94F8-B9DA-E3E46B7D6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567" y="1248698"/>
            <a:ext cx="4080387" cy="18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11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182</TotalTime>
  <Words>575</Words>
  <Application>Microsoft Office PowerPoint</Application>
  <PresentationFormat>Widescreen</PresentationFormat>
  <Paragraphs>139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Gill Sans MT</vt:lpstr>
      <vt:lpstr>Gallery</vt:lpstr>
      <vt:lpstr>Walmart Sales Analysis </vt:lpstr>
      <vt:lpstr>Brief overview:-     the provided Walmart sales dataset contains transaction details across  multiple  branches, capturing key sales metrics and customer information. Below are the   primary features of the dataset.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krityraj singh</dc:creator>
  <cp:lastModifiedBy>BIKASH RANJAN</cp:lastModifiedBy>
  <cp:revision>3</cp:revision>
  <dcterms:created xsi:type="dcterms:W3CDTF">2025-03-20T19:22:46Z</dcterms:created>
  <dcterms:modified xsi:type="dcterms:W3CDTF">2025-04-01T05:44:11Z</dcterms:modified>
</cp:coreProperties>
</file>