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8" r:id="rId5"/>
    <p:sldId id="267" r:id="rId6"/>
    <p:sldId id="269" r:id="rId7"/>
    <p:sldId id="281" r:id="rId8"/>
    <p:sldId id="257" r:id="rId9"/>
    <p:sldId id="266" r:id="rId10"/>
    <p:sldId id="285" r:id="rId11"/>
  </p:sldIdLst>
  <p:sldSz cx="9144000" cy="5143500"/>
  <p:notesSz cx="6858000" cy="9144000"/>
  <p:embeddedFontLst>
    <p:embeddedFont>
      <p:font typeface="Fira Sans Extra Condensed Medium" panose="020B0603050000020004"/>
      <p:bold r:id="rId15"/>
      <p:boldItalic r:id="rId16"/>
    </p:embeddedFont>
    <p:embeddedFont>
      <p:font typeface="Roboto" panose="02000000000000000000"/>
      <p:regular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67C0"/>
    <a:srgbClr val="E74C3C"/>
    <a:srgbClr val="E67E22"/>
    <a:srgbClr val="E6B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font" Target="fonts/font3.fntdata"/><Relationship Id="rId16" Type="http://schemas.openxmlformats.org/officeDocument/2006/relationships/font" Target="fonts/font2.fntdata"/><Relationship Id="rId15" Type="http://schemas.openxmlformats.org/officeDocument/2006/relationships/font" Target="fonts/font1.fntdata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8641a476e9_0_2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8641a476e9_0_2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77ae687167_0_11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77ae687167_0_11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g9765d7774d_3_69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6" name="Google Shape;586;g9765d7774d_3_69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g9765d7774d_3_3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4" name="Google Shape;664;g9765d7774d_3_3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63" name="Shape 1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4" name="Google Shape;1264;g9765d7774d_3_28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5" name="Google Shape;1265;g9765d7774d_3_28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9661d16799_0_6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9661d16799_0_6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9765d7774d_3_98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9765d7774d_3_98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39" name="Shape 1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0" name="Google Shape;1540;g9765d7774d_3_437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1" name="Google Shape;1541;g9765d7774d_3_437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457175" y="158423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47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0" name="Google Shape;10;p2"/>
          <p:cNvSpPr txBox="1"/>
          <p:nvPr>
            <p:ph type="subTitle" idx="1"/>
          </p:nvPr>
        </p:nvSpPr>
        <p:spPr>
          <a:xfrm>
            <a:off x="457175" y="3231075"/>
            <a:ext cx="3338400" cy="32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" name="Google Shape;13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" name="Google Shape;16;p4"/>
          <p:cNvSpPr txBox="1"/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" name="Google Shape;21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1" name="Google Shape;31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5" name="Google Shape;35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6" name="Google Shape;36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0" name="Google Shape;40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0275" y="536650"/>
            <a:ext cx="7723500" cy="48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Medium" panose="020B0603050000020004"/>
              <a:buNone/>
              <a:defRPr sz="28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0275" y="1152475"/>
            <a:ext cx="7723500" cy="34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 panose="02000000000000000000"/>
              <a:buChar char="●"/>
              <a:defRPr sz="1800"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●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 panose="02000000000000000000"/>
              <a:buChar char="○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" panose="02000000000000000000"/>
              <a:buChar char="■"/>
              <a:defRPr>
                <a:solidFill>
                  <a:schemeClr val="dk1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 txBox="1"/>
          <p:nvPr>
            <p:ph type="ctrTitle"/>
          </p:nvPr>
        </p:nvSpPr>
        <p:spPr>
          <a:xfrm>
            <a:off x="457175" y="1447578"/>
            <a:ext cx="3461400" cy="151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800">
                <a:latin typeface="Times New Roman" panose="02020603050405020304" charset="0"/>
                <a:cs typeface="Times New Roman" panose="02020603050405020304" charset="0"/>
              </a:rPr>
              <a:t>Customer Segmentation Using K-Means Clustering</a:t>
            </a:r>
            <a:endParaRPr lang="en-US" altLang="en-US" sz="28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6" name="Google Shape;56;p15"/>
          <p:cNvSpPr txBox="1"/>
          <p:nvPr>
            <p:ph type="subTitle" idx="1"/>
          </p:nvPr>
        </p:nvSpPr>
        <p:spPr>
          <a:xfrm>
            <a:off x="457175" y="3094422"/>
            <a:ext cx="2943300" cy="60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A Menternship Project on </a:t>
            </a:r>
            <a:r>
              <a:rPr lang="en-US" altLang="en-US" sz="1800">
                <a:solidFill>
                  <a:schemeClr val="dk1"/>
                </a:solidFill>
                <a:latin typeface="Times New Roman" panose="02020603050405020304" charset="0"/>
                <a:cs typeface="Times New Roman" panose="02020603050405020304" charset="0"/>
              </a:rPr>
              <a:t>Online Retail Analytics</a:t>
            </a:r>
            <a:endParaRPr lang="en-US" altLang="en-US" sz="1800">
              <a:solidFill>
                <a:schemeClr val="dk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57" name="Google Shape;57;p15"/>
          <p:cNvSpPr/>
          <p:nvPr/>
        </p:nvSpPr>
        <p:spPr>
          <a:xfrm>
            <a:off x="5429232" y="2833908"/>
            <a:ext cx="2402283" cy="251053"/>
          </a:xfrm>
          <a:custGeom>
            <a:avLst/>
            <a:gdLst/>
            <a:ahLst/>
            <a:cxnLst/>
            <a:rect l="l" t="t" r="r" b="b"/>
            <a:pathLst>
              <a:path w="43098" h="4504" extrusionOk="0">
                <a:moveTo>
                  <a:pt x="21549" y="0"/>
                </a:moveTo>
                <a:cubicBezTo>
                  <a:pt x="9640" y="0"/>
                  <a:pt x="0" y="1001"/>
                  <a:pt x="0" y="2235"/>
                </a:cubicBezTo>
                <a:cubicBezTo>
                  <a:pt x="0" y="3470"/>
                  <a:pt x="9640" y="4504"/>
                  <a:pt x="21549" y="4504"/>
                </a:cubicBezTo>
                <a:cubicBezTo>
                  <a:pt x="33457" y="4504"/>
                  <a:pt x="43097" y="3470"/>
                  <a:pt x="43097" y="2235"/>
                </a:cubicBezTo>
                <a:cubicBezTo>
                  <a:pt x="43097" y="1001"/>
                  <a:pt x="33457" y="0"/>
                  <a:pt x="21549" y="0"/>
                </a:cubicBezTo>
                <a:close/>
              </a:path>
            </a:pathLst>
          </a:custGeom>
          <a:solidFill>
            <a:srgbClr val="14274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15"/>
          <p:cNvSpPr/>
          <p:nvPr/>
        </p:nvSpPr>
        <p:spPr>
          <a:xfrm rot="10800000" flipH="1">
            <a:off x="5990725" y="3577682"/>
            <a:ext cx="1277449" cy="667643"/>
          </a:xfrm>
          <a:custGeom>
            <a:avLst/>
            <a:gdLst/>
            <a:ahLst/>
            <a:cxnLst/>
            <a:rect l="l" t="t" r="r" b="b"/>
            <a:pathLst>
              <a:path w="22918" h="9574" extrusionOk="0">
                <a:moveTo>
                  <a:pt x="1" y="0"/>
                </a:moveTo>
                <a:lnTo>
                  <a:pt x="1" y="9574"/>
                </a:lnTo>
                <a:lnTo>
                  <a:pt x="22917" y="9574"/>
                </a:lnTo>
                <a:lnTo>
                  <a:pt x="22917" y="0"/>
                </a:lnTo>
                <a:close/>
              </a:path>
            </a:pathLst>
          </a:custGeom>
          <a:gradFill>
            <a:gsLst>
              <a:gs pos="0">
                <a:srgbClr val="DDDDDD"/>
              </a:gs>
              <a:gs pos="100000">
                <a:srgbClr val="919191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15"/>
          <p:cNvSpPr/>
          <p:nvPr/>
        </p:nvSpPr>
        <p:spPr>
          <a:xfrm>
            <a:off x="5499858" y="4111296"/>
            <a:ext cx="2251729" cy="148826"/>
          </a:xfrm>
          <a:custGeom>
            <a:avLst/>
            <a:gdLst/>
            <a:ahLst/>
            <a:cxnLst/>
            <a:rect l="l" t="t" r="r" b="b"/>
            <a:pathLst>
              <a:path w="40397" h="2670" extrusionOk="0">
                <a:moveTo>
                  <a:pt x="1" y="1"/>
                </a:moveTo>
                <a:lnTo>
                  <a:pt x="1" y="2669"/>
                </a:lnTo>
                <a:lnTo>
                  <a:pt x="40396" y="2669"/>
                </a:lnTo>
                <a:lnTo>
                  <a:pt x="40396" y="1"/>
                </a:lnTo>
                <a:close/>
              </a:path>
            </a:pathLst>
          </a:custGeom>
          <a:solidFill>
            <a:schemeClr val="lt2"/>
          </a:solidFill>
          <a:ln w="28575" cap="flat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15"/>
          <p:cNvSpPr/>
          <p:nvPr/>
        </p:nvSpPr>
        <p:spPr>
          <a:xfrm>
            <a:off x="4572025" y="883378"/>
            <a:ext cx="4114727" cy="2880142"/>
          </a:xfrm>
          <a:custGeom>
            <a:avLst/>
            <a:gdLst/>
            <a:ahLst/>
            <a:cxnLst/>
            <a:rect l="l" t="t" r="r" b="b"/>
            <a:pathLst>
              <a:path w="73820" h="51671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cubicBezTo>
                  <a:pt x="0" y="48469"/>
                  <a:pt x="3236" y="51671"/>
                  <a:pt x="7206" y="51671"/>
                </a:cubicBezTo>
                <a:lnTo>
                  <a:pt x="66648" y="51671"/>
                </a:lnTo>
                <a:cubicBezTo>
                  <a:pt x="70617" y="51671"/>
                  <a:pt x="73820" y="48469"/>
                  <a:pt x="73820" y="44499"/>
                </a:cubicBez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" name="Google Shape;61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" name="Google Shape;62;p15"/>
          <p:cNvSpPr/>
          <p:nvPr/>
        </p:nvSpPr>
        <p:spPr>
          <a:xfrm>
            <a:off x="6552274" y="3430796"/>
            <a:ext cx="150665" cy="150609"/>
          </a:xfrm>
          <a:custGeom>
            <a:avLst/>
            <a:gdLst/>
            <a:ahLst/>
            <a:cxnLst/>
            <a:rect l="l" t="t" r="r" b="b"/>
            <a:pathLst>
              <a:path w="2703" h="2702" extrusionOk="0">
                <a:moveTo>
                  <a:pt x="1335" y="0"/>
                </a:moveTo>
                <a:cubicBezTo>
                  <a:pt x="601" y="0"/>
                  <a:pt x="1" y="634"/>
                  <a:pt x="1" y="1368"/>
                </a:cubicBezTo>
                <a:cubicBezTo>
                  <a:pt x="1" y="2102"/>
                  <a:pt x="601" y="2702"/>
                  <a:pt x="1335" y="2702"/>
                </a:cubicBezTo>
                <a:cubicBezTo>
                  <a:pt x="2069" y="2702"/>
                  <a:pt x="2703" y="2102"/>
                  <a:pt x="2703" y="1368"/>
                </a:cubicBezTo>
                <a:cubicBezTo>
                  <a:pt x="2703" y="634"/>
                  <a:pt x="2069" y="33"/>
                  <a:pt x="1335" y="0"/>
                </a:cubicBez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3" name="Google Shape;63;p15"/>
          <p:cNvSpPr/>
          <p:nvPr/>
        </p:nvSpPr>
        <p:spPr>
          <a:xfrm>
            <a:off x="4572025" y="883378"/>
            <a:ext cx="4114727" cy="2480430"/>
          </a:xfrm>
          <a:custGeom>
            <a:avLst/>
            <a:gdLst/>
            <a:ahLst/>
            <a:cxnLst/>
            <a:rect l="l" t="t" r="r" b="b"/>
            <a:pathLst>
              <a:path w="73820" h="44500" extrusionOk="0">
                <a:moveTo>
                  <a:pt x="66648" y="2136"/>
                </a:moveTo>
                <a:cubicBezTo>
                  <a:pt x="69417" y="2136"/>
                  <a:pt x="71685" y="4404"/>
                  <a:pt x="71685" y="7172"/>
                </a:cubicBezTo>
                <a:lnTo>
                  <a:pt x="71685" y="42331"/>
                </a:lnTo>
                <a:lnTo>
                  <a:pt x="2169" y="42331"/>
                </a:lnTo>
                <a:lnTo>
                  <a:pt x="2169" y="7172"/>
                </a:lnTo>
                <a:cubicBezTo>
                  <a:pt x="2169" y="4404"/>
                  <a:pt x="4437" y="2136"/>
                  <a:pt x="7206" y="2136"/>
                </a:cubicBezTo>
                <a:close/>
                <a:moveTo>
                  <a:pt x="7206" y="1"/>
                </a:moveTo>
                <a:cubicBezTo>
                  <a:pt x="3236" y="1"/>
                  <a:pt x="0" y="3203"/>
                  <a:pt x="0" y="7172"/>
                </a:cubicBezTo>
                <a:lnTo>
                  <a:pt x="0" y="44499"/>
                </a:lnTo>
                <a:lnTo>
                  <a:pt x="73820" y="44499"/>
                </a:lnTo>
                <a:lnTo>
                  <a:pt x="73820" y="7172"/>
                </a:lnTo>
                <a:cubicBezTo>
                  <a:pt x="73820" y="3203"/>
                  <a:pt x="70617" y="1"/>
                  <a:pt x="66648" y="1"/>
                </a:cubicBezTo>
                <a:close/>
              </a:path>
            </a:pathLst>
          </a:custGeom>
          <a:solidFill>
            <a:schemeClr val="dk2"/>
          </a:solidFill>
          <a:ln w="2857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4" name="Google Shape;64;p15"/>
          <p:cNvSpPr/>
          <p:nvPr/>
        </p:nvSpPr>
        <p:spPr>
          <a:xfrm>
            <a:off x="5617028" y="1504402"/>
            <a:ext cx="2022972" cy="1340658"/>
          </a:xfrm>
          <a:custGeom>
            <a:avLst/>
            <a:gdLst/>
            <a:ahLst/>
            <a:cxnLst/>
            <a:rect l="l" t="t" r="r" b="b"/>
            <a:pathLst>
              <a:path w="36293" h="24052" extrusionOk="0">
                <a:moveTo>
                  <a:pt x="0" y="1"/>
                </a:moveTo>
                <a:lnTo>
                  <a:pt x="0" y="24052"/>
                </a:lnTo>
                <a:lnTo>
                  <a:pt x="36293" y="24052"/>
                </a:lnTo>
                <a:lnTo>
                  <a:pt x="3629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5" name="Google Shape;65;p15"/>
          <p:cNvSpPr/>
          <p:nvPr/>
        </p:nvSpPr>
        <p:spPr>
          <a:xfrm>
            <a:off x="5782472" y="1881888"/>
            <a:ext cx="1054322" cy="814417"/>
          </a:xfrm>
          <a:custGeom>
            <a:avLst/>
            <a:gdLst/>
            <a:ahLst/>
            <a:cxnLst/>
            <a:rect l="l" t="t" r="r" b="b"/>
            <a:pathLst>
              <a:path w="18915" h="14611" extrusionOk="0">
                <a:moveTo>
                  <a:pt x="1" y="0"/>
                </a:moveTo>
                <a:lnTo>
                  <a:pt x="1" y="14611"/>
                </a:lnTo>
                <a:lnTo>
                  <a:pt x="18914" y="14611"/>
                </a:lnTo>
                <a:lnTo>
                  <a:pt x="18914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/>
          <p:nvPr/>
        </p:nvSpPr>
        <p:spPr>
          <a:xfrm>
            <a:off x="5828961" y="1928377"/>
            <a:ext cx="961348" cy="721443"/>
          </a:xfrm>
          <a:custGeom>
            <a:avLst/>
            <a:gdLst/>
            <a:ahLst/>
            <a:cxnLst/>
            <a:rect l="l" t="t" r="r" b="b"/>
            <a:pathLst>
              <a:path w="17247" h="12943" extrusionOk="0">
                <a:moveTo>
                  <a:pt x="1" y="0"/>
                </a:moveTo>
                <a:lnTo>
                  <a:pt x="1" y="12943"/>
                </a:lnTo>
                <a:lnTo>
                  <a:pt x="17246" y="12943"/>
                </a:lnTo>
                <a:lnTo>
                  <a:pt x="1724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15"/>
          <p:cNvSpPr/>
          <p:nvPr/>
        </p:nvSpPr>
        <p:spPr>
          <a:xfrm>
            <a:off x="5875450" y="1976705"/>
            <a:ext cx="868373" cy="626685"/>
          </a:xfrm>
          <a:custGeom>
            <a:avLst/>
            <a:gdLst/>
            <a:ahLst/>
            <a:cxnLst/>
            <a:rect l="l" t="t" r="r" b="b"/>
            <a:pathLst>
              <a:path w="15579" h="11243" extrusionOk="0">
                <a:moveTo>
                  <a:pt x="1" y="1"/>
                </a:moveTo>
                <a:lnTo>
                  <a:pt x="1" y="11242"/>
                </a:lnTo>
                <a:lnTo>
                  <a:pt x="15579" y="11242"/>
                </a:lnTo>
                <a:lnTo>
                  <a:pt x="15579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15"/>
          <p:cNvSpPr/>
          <p:nvPr/>
        </p:nvSpPr>
        <p:spPr>
          <a:xfrm>
            <a:off x="5847579" y="2289084"/>
            <a:ext cx="924113" cy="56"/>
          </a:xfrm>
          <a:custGeom>
            <a:avLst/>
            <a:gdLst/>
            <a:ahLst/>
            <a:cxnLst/>
            <a:rect l="l" t="t" r="r" b="b"/>
            <a:pathLst>
              <a:path w="16579" h="1" fill="none" extrusionOk="0">
                <a:moveTo>
                  <a:pt x="16579" y="1"/>
                </a:moveTo>
                <a:lnTo>
                  <a:pt x="0" y="1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" name="Google Shape;69;p15"/>
          <p:cNvSpPr/>
          <p:nvPr/>
        </p:nvSpPr>
        <p:spPr>
          <a:xfrm>
            <a:off x="606882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" name="Google Shape;70;p15"/>
          <p:cNvSpPr/>
          <p:nvPr/>
        </p:nvSpPr>
        <p:spPr>
          <a:xfrm>
            <a:off x="6550435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0" y="13210"/>
                </a:moveTo>
                <a:lnTo>
                  <a:pt x="0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1" name="Google Shape;71;p15"/>
          <p:cNvSpPr/>
          <p:nvPr/>
        </p:nvSpPr>
        <p:spPr>
          <a:xfrm>
            <a:off x="6308680" y="1900506"/>
            <a:ext cx="56" cy="736325"/>
          </a:xfrm>
          <a:custGeom>
            <a:avLst/>
            <a:gdLst/>
            <a:ahLst/>
            <a:cxnLst/>
            <a:rect l="l" t="t" r="r" b="b"/>
            <a:pathLst>
              <a:path w="1" h="13210" fill="none" extrusionOk="0">
                <a:moveTo>
                  <a:pt x="1" y="13210"/>
                </a:moveTo>
                <a:lnTo>
                  <a:pt x="1" y="0"/>
                </a:lnTo>
              </a:path>
            </a:pathLst>
          </a:custGeom>
          <a:noFill/>
          <a:ln w="10850" cap="flat" cmpd="sng">
            <a:solidFill>
              <a:srgbClr val="FFFFFF"/>
            </a:solidFill>
            <a:prstDash val="solid"/>
            <a:miter lim="33357"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5"/>
          <p:cNvSpPr/>
          <p:nvPr/>
        </p:nvSpPr>
        <p:spPr>
          <a:xfrm>
            <a:off x="5617028" y="2649848"/>
            <a:ext cx="2022972" cy="195257"/>
          </a:xfrm>
          <a:custGeom>
            <a:avLst/>
            <a:gdLst/>
            <a:ahLst/>
            <a:cxnLst/>
            <a:rect l="l" t="t" r="r" b="b"/>
            <a:pathLst>
              <a:path w="36293" h="3503" extrusionOk="0">
                <a:moveTo>
                  <a:pt x="0" y="0"/>
                </a:moveTo>
                <a:lnTo>
                  <a:pt x="0" y="3503"/>
                </a:lnTo>
                <a:lnTo>
                  <a:pt x="36293" y="3503"/>
                </a:lnTo>
                <a:lnTo>
                  <a:pt x="36293" y="0"/>
                </a:ln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15"/>
          <p:cNvSpPr/>
          <p:nvPr/>
        </p:nvSpPr>
        <p:spPr>
          <a:xfrm>
            <a:off x="6899995" y="1788910"/>
            <a:ext cx="548537" cy="1056162"/>
          </a:xfrm>
          <a:custGeom>
            <a:avLst/>
            <a:gdLst/>
            <a:ahLst/>
            <a:cxnLst/>
            <a:rect l="l" t="t" r="r" b="b"/>
            <a:pathLst>
              <a:path w="9841" h="18948" extrusionOk="0">
                <a:moveTo>
                  <a:pt x="1" y="1"/>
                </a:moveTo>
                <a:lnTo>
                  <a:pt x="1" y="18948"/>
                </a:lnTo>
                <a:lnTo>
                  <a:pt x="9841" y="18948"/>
                </a:lnTo>
                <a:lnTo>
                  <a:pt x="9841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15"/>
          <p:cNvSpPr/>
          <p:nvPr/>
        </p:nvSpPr>
        <p:spPr>
          <a:xfrm>
            <a:off x="6950219" y="1770348"/>
            <a:ext cx="448150" cy="1076562"/>
          </a:xfrm>
          <a:custGeom>
            <a:avLst/>
            <a:gdLst/>
            <a:ahLst/>
            <a:cxnLst/>
            <a:rect l="l" t="t" r="r" b="b"/>
            <a:pathLst>
              <a:path w="8040" h="19314" extrusionOk="0">
                <a:moveTo>
                  <a:pt x="0" y="0"/>
                </a:moveTo>
                <a:lnTo>
                  <a:pt x="0" y="19314"/>
                </a:lnTo>
                <a:lnTo>
                  <a:pt x="8039" y="19314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5" name="Google Shape;75;p15"/>
          <p:cNvSpPr/>
          <p:nvPr/>
        </p:nvSpPr>
        <p:spPr>
          <a:xfrm>
            <a:off x="6996708" y="1816781"/>
            <a:ext cx="355175" cy="981804"/>
          </a:xfrm>
          <a:custGeom>
            <a:avLst/>
            <a:gdLst/>
            <a:ahLst/>
            <a:cxnLst/>
            <a:rect l="l" t="t" r="r" b="b"/>
            <a:pathLst>
              <a:path w="6372" h="17614" extrusionOk="0">
                <a:moveTo>
                  <a:pt x="0" y="1"/>
                </a:moveTo>
                <a:lnTo>
                  <a:pt x="0" y="17614"/>
                </a:lnTo>
                <a:lnTo>
                  <a:pt x="6371" y="17614"/>
                </a:lnTo>
                <a:lnTo>
                  <a:pt x="6371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6" name="Google Shape;76;p15"/>
          <p:cNvSpPr/>
          <p:nvPr/>
        </p:nvSpPr>
        <p:spPr>
          <a:xfrm>
            <a:off x="5617028" y="2103128"/>
            <a:ext cx="2026706" cy="148826"/>
          </a:xfrm>
          <a:custGeom>
            <a:avLst/>
            <a:gdLst/>
            <a:ahLst/>
            <a:cxnLst/>
            <a:rect l="l" t="t" r="r" b="b"/>
            <a:pathLst>
              <a:path w="36360" h="2670" extrusionOk="0">
                <a:moveTo>
                  <a:pt x="0" y="1"/>
                </a:moveTo>
                <a:lnTo>
                  <a:pt x="0" y="2303"/>
                </a:lnTo>
                <a:cubicBezTo>
                  <a:pt x="267" y="2536"/>
                  <a:pt x="567" y="2670"/>
                  <a:pt x="934" y="2670"/>
                </a:cubicBezTo>
                <a:cubicBezTo>
                  <a:pt x="1735" y="2670"/>
                  <a:pt x="2368" y="2036"/>
                  <a:pt x="2368" y="1235"/>
                </a:cubicBezTo>
                <a:cubicBezTo>
                  <a:pt x="2368" y="2036"/>
                  <a:pt x="3036" y="2670"/>
                  <a:pt x="3803" y="2670"/>
                </a:cubicBezTo>
                <a:cubicBezTo>
                  <a:pt x="4603" y="2670"/>
                  <a:pt x="5271" y="2036"/>
                  <a:pt x="5271" y="1235"/>
                </a:cubicBezTo>
                <a:cubicBezTo>
                  <a:pt x="5271" y="2036"/>
                  <a:pt x="5904" y="2670"/>
                  <a:pt x="6705" y="2670"/>
                </a:cubicBezTo>
                <a:cubicBezTo>
                  <a:pt x="7472" y="2670"/>
                  <a:pt x="8139" y="2036"/>
                  <a:pt x="8139" y="1235"/>
                </a:cubicBezTo>
                <a:cubicBezTo>
                  <a:pt x="8139" y="2036"/>
                  <a:pt x="8773" y="2670"/>
                  <a:pt x="9574" y="2670"/>
                </a:cubicBezTo>
                <a:cubicBezTo>
                  <a:pt x="10374" y="2670"/>
                  <a:pt x="11008" y="2036"/>
                  <a:pt x="11008" y="1235"/>
                </a:cubicBezTo>
                <a:cubicBezTo>
                  <a:pt x="11008" y="2036"/>
                  <a:pt x="11642" y="2670"/>
                  <a:pt x="12442" y="2670"/>
                </a:cubicBezTo>
                <a:cubicBezTo>
                  <a:pt x="13243" y="2670"/>
                  <a:pt x="13877" y="2036"/>
                  <a:pt x="13877" y="1235"/>
                </a:cubicBezTo>
                <a:cubicBezTo>
                  <a:pt x="13877" y="2036"/>
                  <a:pt x="14544" y="2670"/>
                  <a:pt x="15311" y="2670"/>
                </a:cubicBezTo>
                <a:cubicBezTo>
                  <a:pt x="16112" y="2670"/>
                  <a:pt x="16779" y="2036"/>
                  <a:pt x="16779" y="1235"/>
                </a:cubicBezTo>
                <a:cubicBezTo>
                  <a:pt x="16779" y="2036"/>
                  <a:pt x="17413" y="2670"/>
                  <a:pt x="18213" y="2670"/>
                </a:cubicBezTo>
                <a:cubicBezTo>
                  <a:pt x="18980" y="2670"/>
                  <a:pt x="19647" y="2036"/>
                  <a:pt x="19647" y="1235"/>
                </a:cubicBezTo>
                <a:cubicBezTo>
                  <a:pt x="19647" y="2036"/>
                  <a:pt x="20281" y="2670"/>
                  <a:pt x="21082" y="2670"/>
                </a:cubicBezTo>
                <a:cubicBezTo>
                  <a:pt x="21882" y="2670"/>
                  <a:pt x="22516" y="2036"/>
                  <a:pt x="22516" y="1235"/>
                </a:cubicBezTo>
                <a:cubicBezTo>
                  <a:pt x="22516" y="2036"/>
                  <a:pt x="23150" y="2670"/>
                  <a:pt x="23951" y="2670"/>
                </a:cubicBezTo>
                <a:cubicBezTo>
                  <a:pt x="24751" y="2670"/>
                  <a:pt x="25385" y="2036"/>
                  <a:pt x="25385" y="1235"/>
                </a:cubicBezTo>
                <a:cubicBezTo>
                  <a:pt x="25385" y="2036"/>
                  <a:pt x="26052" y="2670"/>
                  <a:pt x="26819" y="2670"/>
                </a:cubicBezTo>
                <a:cubicBezTo>
                  <a:pt x="27620" y="2670"/>
                  <a:pt x="28254" y="2036"/>
                  <a:pt x="28254" y="1235"/>
                </a:cubicBezTo>
                <a:cubicBezTo>
                  <a:pt x="28254" y="2036"/>
                  <a:pt x="28921" y="2670"/>
                  <a:pt x="29721" y="2670"/>
                </a:cubicBezTo>
                <a:cubicBezTo>
                  <a:pt x="30489" y="2670"/>
                  <a:pt x="31156" y="2036"/>
                  <a:pt x="31156" y="1235"/>
                </a:cubicBezTo>
                <a:cubicBezTo>
                  <a:pt x="31156" y="2036"/>
                  <a:pt x="31789" y="2670"/>
                  <a:pt x="32590" y="2670"/>
                </a:cubicBezTo>
                <a:cubicBezTo>
                  <a:pt x="33391" y="2670"/>
                  <a:pt x="34024" y="2036"/>
                  <a:pt x="34024" y="1235"/>
                </a:cubicBezTo>
                <a:cubicBezTo>
                  <a:pt x="34024" y="2036"/>
                  <a:pt x="34658" y="2670"/>
                  <a:pt x="35459" y="2670"/>
                </a:cubicBezTo>
                <a:cubicBezTo>
                  <a:pt x="35792" y="2670"/>
                  <a:pt x="36093" y="2536"/>
                  <a:pt x="36359" y="2369"/>
                </a:cubicBezTo>
                <a:lnTo>
                  <a:pt x="3635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7" name="Google Shape;77;p15"/>
          <p:cNvSpPr/>
          <p:nvPr/>
        </p:nvSpPr>
        <p:spPr>
          <a:xfrm>
            <a:off x="6950219" y="2343043"/>
            <a:ext cx="448150" cy="92974"/>
          </a:xfrm>
          <a:custGeom>
            <a:avLst/>
            <a:gdLst/>
            <a:ahLst/>
            <a:cxnLst/>
            <a:rect l="l" t="t" r="r" b="b"/>
            <a:pathLst>
              <a:path w="8040" h="1668" extrusionOk="0">
                <a:moveTo>
                  <a:pt x="0" y="0"/>
                </a:moveTo>
                <a:lnTo>
                  <a:pt x="0" y="1668"/>
                </a:lnTo>
                <a:lnTo>
                  <a:pt x="8039" y="1668"/>
                </a:lnTo>
                <a:lnTo>
                  <a:pt x="8039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5"/>
          <p:cNvSpPr/>
          <p:nvPr/>
        </p:nvSpPr>
        <p:spPr>
          <a:xfrm>
            <a:off x="6978090" y="2376488"/>
            <a:ext cx="115326" cy="20512"/>
          </a:xfrm>
          <a:custGeom>
            <a:avLst/>
            <a:gdLst/>
            <a:ahLst/>
            <a:cxnLst/>
            <a:rect l="l" t="t" r="r" b="b"/>
            <a:pathLst>
              <a:path w="2069" h="368" extrusionOk="0">
                <a:moveTo>
                  <a:pt x="201" y="0"/>
                </a:moveTo>
                <a:cubicBezTo>
                  <a:pt x="101" y="0"/>
                  <a:pt x="1" y="67"/>
                  <a:pt x="1" y="201"/>
                </a:cubicBezTo>
                <a:cubicBezTo>
                  <a:pt x="1" y="301"/>
                  <a:pt x="101" y="367"/>
                  <a:pt x="201" y="367"/>
                </a:cubicBezTo>
                <a:lnTo>
                  <a:pt x="1869" y="367"/>
                </a:lnTo>
                <a:cubicBezTo>
                  <a:pt x="1969" y="367"/>
                  <a:pt x="2069" y="301"/>
                  <a:pt x="2069" y="201"/>
                </a:cubicBezTo>
                <a:cubicBezTo>
                  <a:pt x="2069" y="67"/>
                  <a:pt x="1969" y="0"/>
                  <a:pt x="186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15"/>
          <p:cNvSpPr/>
          <p:nvPr/>
        </p:nvSpPr>
        <p:spPr>
          <a:xfrm>
            <a:off x="5617028" y="1575083"/>
            <a:ext cx="2022972" cy="167387"/>
          </a:xfrm>
          <a:custGeom>
            <a:avLst/>
            <a:gdLst/>
            <a:ahLst/>
            <a:cxnLst/>
            <a:rect l="l" t="t" r="r" b="b"/>
            <a:pathLst>
              <a:path w="36293" h="3003" extrusionOk="0">
                <a:moveTo>
                  <a:pt x="0" y="1"/>
                </a:moveTo>
                <a:lnTo>
                  <a:pt x="0" y="3003"/>
                </a:lnTo>
                <a:lnTo>
                  <a:pt x="36293" y="3003"/>
                </a:lnTo>
                <a:lnTo>
                  <a:pt x="36293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0" name="Google Shape;80;p15"/>
          <p:cNvSpPr/>
          <p:nvPr/>
        </p:nvSpPr>
        <p:spPr>
          <a:xfrm>
            <a:off x="5561230" y="1504402"/>
            <a:ext cx="2134563" cy="197152"/>
          </a:xfrm>
          <a:custGeom>
            <a:avLst/>
            <a:gdLst/>
            <a:ahLst/>
            <a:cxnLst/>
            <a:rect l="l" t="t" r="r" b="b"/>
            <a:pathLst>
              <a:path w="38295" h="3537" extrusionOk="0">
                <a:moveTo>
                  <a:pt x="0" y="1"/>
                </a:moveTo>
                <a:lnTo>
                  <a:pt x="0" y="3537"/>
                </a:lnTo>
                <a:lnTo>
                  <a:pt x="38294" y="3537"/>
                </a:lnTo>
                <a:lnTo>
                  <a:pt x="3829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1" name="Google Shape;81;p15"/>
          <p:cNvSpPr/>
          <p:nvPr/>
        </p:nvSpPr>
        <p:spPr>
          <a:xfrm>
            <a:off x="6052098" y="1242246"/>
            <a:ext cx="1156549" cy="360749"/>
          </a:xfrm>
          <a:custGeom>
            <a:avLst/>
            <a:gdLst/>
            <a:ahLst/>
            <a:cxnLst/>
            <a:rect l="l" t="t" r="r" b="b"/>
            <a:pathLst>
              <a:path w="20749" h="6472" extrusionOk="0">
                <a:moveTo>
                  <a:pt x="1" y="1"/>
                </a:moveTo>
                <a:lnTo>
                  <a:pt x="1" y="6472"/>
                </a:lnTo>
                <a:lnTo>
                  <a:pt x="20749" y="6472"/>
                </a:lnTo>
                <a:lnTo>
                  <a:pt x="20749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2" name="Google Shape;82;p15"/>
          <p:cNvSpPr/>
          <p:nvPr/>
        </p:nvSpPr>
        <p:spPr>
          <a:xfrm>
            <a:off x="6037221" y="1231098"/>
            <a:ext cx="1180685" cy="383101"/>
          </a:xfrm>
          <a:custGeom>
            <a:avLst/>
            <a:gdLst/>
            <a:ahLst/>
            <a:cxnLst/>
            <a:rect l="l" t="t" r="r" b="b"/>
            <a:pathLst>
              <a:path w="21182" h="6873" extrusionOk="0">
                <a:moveTo>
                  <a:pt x="20782" y="401"/>
                </a:moveTo>
                <a:lnTo>
                  <a:pt x="20782" y="6472"/>
                </a:lnTo>
                <a:lnTo>
                  <a:pt x="434" y="6472"/>
                </a:lnTo>
                <a:lnTo>
                  <a:pt x="434" y="401"/>
                </a:lnTo>
                <a:close/>
                <a:moveTo>
                  <a:pt x="0" y="0"/>
                </a:moveTo>
                <a:lnTo>
                  <a:pt x="0" y="6872"/>
                </a:lnTo>
                <a:lnTo>
                  <a:pt x="21182" y="6872"/>
                </a:lnTo>
                <a:lnTo>
                  <a:pt x="21182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3" name="Google Shape;83;p15"/>
          <p:cNvSpPr/>
          <p:nvPr/>
        </p:nvSpPr>
        <p:spPr>
          <a:xfrm>
            <a:off x="5429232" y="1770348"/>
            <a:ext cx="2398548" cy="260362"/>
          </a:xfrm>
          <a:custGeom>
            <a:avLst/>
            <a:gdLst/>
            <a:ahLst/>
            <a:cxnLst/>
            <a:rect l="l" t="t" r="r" b="b"/>
            <a:pathLst>
              <a:path w="43031" h="4671" extrusionOk="0">
                <a:moveTo>
                  <a:pt x="6104" y="0"/>
                </a:moveTo>
                <a:lnTo>
                  <a:pt x="0" y="4670"/>
                </a:lnTo>
                <a:lnTo>
                  <a:pt x="43031" y="4670"/>
                </a:lnTo>
                <a:lnTo>
                  <a:pt x="3692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5"/>
          <p:cNvSpPr/>
          <p:nvPr/>
        </p:nvSpPr>
        <p:spPr>
          <a:xfrm>
            <a:off x="7372301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0" y="0"/>
                </a:moveTo>
                <a:lnTo>
                  <a:pt x="5304" y="4670"/>
                </a:lnTo>
                <a:lnTo>
                  <a:pt x="8173" y="4670"/>
                </a:lnTo>
                <a:lnTo>
                  <a:pt x="206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5" name="Google Shape;85;p15"/>
          <p:cNvSpPr/>
          <p:nvPr/>
        </p:nvSpPr>
        <p:spPr>
          <a:xfrm>
            <a:off x="7143590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0" y="0"/>
                </a:moveTo>
                <a:lnTo>
                  <a:pt x="3670" y="4670"/>
                </a:lnTo>
                <a:lnTo>
                  <a:pt x="6538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6" name="Google Shape;86;p15"/>
          <p:cNvSpPr/>
          <p:nvPr/>
        </p:nvSpPr>
        <p:spPr>
          <a:xfrm>
            <a:off x="6914879" y="1770348"/>
            <a:ext cx="273349" cy="260362"/>
          </a:xfrm>
          <a:custGeom>
            <a:avLst/>
            <a:gdLst/>
            <a:ahLst/>
            <a:cxnLst/>
            <a:rect l="l" t="t" r="r" b="b"/>
            <a:pathLst>
              <a:path w="4904" h="4671" extrusionOk="0">
                <a:moveTo>
                  <a:pt x="0" y="0"/>
                </a:moveTo>
                <a:lnTo>
                  <a:pt x="2035" y="4670"/>
                </a:lnTo>
                <a:lnTo>
                  <a:pt x="4904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7" name="Google Shape;87;p15"/>
          <p:cNvSpPr/>
          <p:nvPr/>
        </p:nvSpPr>
        <p:spPr>
          <a:xfrm>
            <a:off x="6686168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0" y="0"/>
                </a:moveTo>
                <a:lnTo>
                  <a:pt x="401" y="4670"/>
                </a:lnTo>
                <a:lnTo>
                  <a:pt x="3269" y="4670"/>
                </a:lnTo>
                <a:lnTo>
                  <a:pt x="2035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8" name="Google Shape;88;p15"/>
          <p:cNvSpPr/>
          <p:nvPr/>
        </p:nvSpPr>
        <p:spPr>
          <a:xfrm>
            <a:off x="6388670" y="1770348"/>
            <a:ext cx="182270" cy="260362"/>
          </a:xfrm>
          <a:custGeom>
            <a:avLst/>
            <a:gdLst/>
            <a:ahLst/>
            <a:cxnLst/>
            <a:rect l="l" t="t" r="r" b="b"/>
            <a:pathLst>
              <a:path w="3270" h="4671" extrusionOk="0">
                <a:moveTo>
                  <a:pt x="1235" y="0"/>
                </a:moveTo>
                <a:lnTo>
                  <a:pt x="0" y="4670"/>
                </a:lnTo>
                <a:lnTo>
                  <a:pt x="2869" y="4670"/>
                </a:lnTo>
                <a:lnTo>
                  <a:pt x="3269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89" name="Google Shape;89;p15"/>
          <p:cNvSpPr/>
          <p:nvPr/>
        </p:nvSpPr>
        <p:spPr>
          <a:xfrm>
            <a:off x="6068820" y="1770348"/>
            <a:ext cx="273405" cy="260362"/>
          </a:xfrm>
          <a:custGeom>
            <a:avLst/>
            <a:gdLst/>
            <a:ahLst/>
            <a:cxnLst/>
            <a:rect l="l" t="t" r="r" b="b"/>
            <a:pathLst>
              <a:path w="4905" h="4671" extrusionOk="0">
                <a:moveTo>
                  <a:pt x="2870" y="0"/>
                </a:moveTo>
                <a:lnTo>
                  <a:pt x="1" y="4670"/>
                </a:lnTo>
                <a:lnTo>
                  <a:pt x="2870" y="4670"/>
                </a:lnTo>
                <a:lnTo>
                  <a:pt x="4904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5"/>
          <p:cNvSpPr/>
          <p:nvPr/>
        </p:nvSpPr>
        <p:spPr>
          <a:xfrm>
            <a:off x="5749026" y="1770348"/>
            <a:ext cx="364484" cy="260362"/>
          </a:xfrm>
          <a:custGeom>
            <a:avLst/>
            <a:gdLst/>
            <a:ahLst/>
            <a:cxnLst/>
            <a:rect l="l" t="t" r="r" b="b"/>
            <a:pathLst>
              <a:path w="6539" h="4671" extrusionOk="0">
                <a:moveTo>
                  <a:pt x="4470" y="0"/>
                </a:moveTo>
                <a:lnTo>
                  <a:pt x="0" y="4670"/>
                </a:lnTo>
                <a:lnTo>
                  <a:pt x="2869" y="4670"/>
                </a:lnTo>
                <a:lnTo>
                  <a:pt x="653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1" name="Google Shape;91;p15"/>
          <p:cNvSpPr/>
          <p:nvPr/>
        </p:nvSpPr>
        <p:spPr>
          <a:xfrm>
            <a:off x="5429232" y="1770348"/>
            <a:ext cx="455563" cy="260362"/>
          </a:xfrm>
          <a:custGeom>
            <a:avLst/>
            <a:gdLst/>
            <a:ahLst/>
            <a:cxnLst/>
            <a:rect l="l" t="t" r="r" b="b"/>
            <a:pathLst>
              <a:path w="8173" h="4671" extrusionOk="0">
                <a:moveTo>
                  <a:pt x="6104" y="0"/>
                </a:moveTo>
                <a:lnTo>
                  <a:pt x="0" y="4670"/>
                </a:lnTo>
                <a:lnTo>
                  <a:pt x="2869" y="4670"/>
                </a:lnTo>
                <a:lnTo>
                  <a:pt x="8173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2" name="Google Shape;92;p15"/>
          <p:cNvSpPr/>
          <p:nvPr/>
        </p:nvSpPr>
        <p:spPr>
          <a:xfrm>
            <a:off x="5427337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8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3" name="Google Shape;93;p15"/>
          <p:cNvSpPr/>
          <p:nvPr/>
        </p:nvSpPr>
        <p:spPr>
          <a:xfrm>
            <a:off x="5589101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4" name="Google Shape;94;p15"/>
          <p:cNvSpPr/>
          <p:nvPr/>
        </p:nvSpPr>
        <p:spPr>
          <a:xfrm>
            <a:off x="5749026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5" name="Google Shape;95;p15"/>
          <p:cNvSpPr/>
          <p:nvPr/>
        </p:nvSpPr>
        <p:spPr>
          <a:xfrm>
            <a:off x="5908951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15"/>
          <p:cNvSpPr/>
          <p:nvPr/>
        </p:nvSpPr>
        <p:spPr>
          <a:xfrm>
            <a:off x="6068820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15"/>
          <p:cNvSpPr/>
          <p:nvPr/>
        </p:nvSpPr>
        <p:spPr>
          <a:xfrm>
            <a:off x="6228745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35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15"/>
          <p:cNvSpPr/>
          <p:nvPr/>
        </p:nvSpPr>
        <p:spPr>
          <a:xfrm>
            <a:off x="6388670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68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902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15"/>
          <p:cNvSpPr/>
          <p:nvPr/>
        </p:nvSpPr>
        <p:spPr>
          <a:xfrm>
            <a:off x="6550435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0" name="Google Shape;100;p15"/>
          <p:cNvSpPr/>
          <p:nvPr/>
        </p:nvSpPr>
        <p:spPr>
          <a:xfrm>
            <a:off x="6710360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1" name="Google Shape;101;p15"/>
          <p:cNvSpPr/>
          <p:nvPr/>
        </p:nvSpPr>
        <p:spPr>
          <a:xfrm>
            <a:off x="6870229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70" y="2001"/>
                  <a:pt x="2870" y="1201"/>
                </a:cubicBezTo>
                <a:lnTo>
                  <a:pt x="287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2" name="Google Shape;102;p15"/>
          <p:cNvSpPr/>
          <p:nvPr/>
        </p:nvSpPr>
        <p:spPr>
          <a:xfrm>
            <a:off x="7030154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4" y="2635"/>
                  <a:pt x="1435" y="2635"/>
                </a:cubicBezTo>
                <a:cubicBezTo>
                  <a:pt x="2235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3" name="Google Shape;103;p15"/>
          <p:cNvSpPr/>
          <p:nvPr/>
        </p:nvSpPr>
        <p:spPr>
          <a:xfrm>
            <a:off x="7190079" y="2030664"/>
            <a:ext cx="161813" cy="146931"/>
          </a:xfrm>
          <a:custGeom>
            <a:avLst/>
            <a:gdLst/>
            <a:ahLst/>
            <a:cxnLst/>
            <a:rect l="l" t="t" r="r" b="b"/>
            <a:pathLst>
              <a:path w="2903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67" y="2635"/>
                  <a:pt x="1435" y="2635"/>
                </a:cubicBezTo>
                <a:cubicBezTo>
                  <a:pt x="2235" y="2635"/>
                  <a:pt x="2902" y="2001"/>
                  <a:pt x="2902" y="1201"/>
                </a:cubicBezTo>
                <a:lnTo>
                  <a:pt x="2869" y="1201"/>
                </a:ln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4" name="Google Shape;104;p15"/>
          <p:cNvSpPr/>
          <p:nvPr/>
        </p:nvSpPr>
        <p:spPr>
          <a:xfrm>
            <a:off x="7349948" y="2030664"/>
            <a:ext cx="161869" cy="146931"/>
          </a:xfrm>
          <a:custGeom>
            <a:avLst/>
            <a:gdLst/>
            <a:ahLst/>
            <a:cxnLst/>
            <a:rect l="l" t="t" r="r" b="b"/>
            <a:pathLst>
              <a:path w="2904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68" y="2635"/>
                  <a:pt x="1469" y="2635"/>
                </a:cubicBezTo>
                <a:cubicBezTo>
                  <a:pt x="2236" y="2635"/>
                  <a:pt x="2903" y="2001"/>
                  <a:pt x="2903" y="1201"/>
                </a:cubicBezTo>
                <a:lnTo>
                  <a:pt x="2903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5"/>
          <p:cNvSpPr/>
          <p:nvPr/>
        </p:nvSpPr>
        <p:spPr>
          <a:xfrm>
            <a:off x="7511768" y="2030664"/>
            <a:ext cx="159918" cy="146931"/>
          </a:xfrm>
          <a:custGeom>
            <a:avLst/>
            <a:gdLst/>
            <a:ahLst/>
            <a:cxnLst/>
            <a:rect l="l" t="t" r="r" b="b"/>
            <a:pathLst>
              <a:path w="2869" h="2636" extrusionOk="0">
                <a:moveTo>
                  <a:pt x="0" y="0"/>
                </a:moveTo>
                <a:lnTo>
                  <a:pt x="0" y="1201"/>
                </a:lnTo>
                <a:cubicBezTo>
                  <a:pt x="0" y="2001"/>
                  <a:pt x="634" y="2635"/>
                  <a:pt x="1434" y="2635"/>
                </a:cubicBezTo>
                <a:cubicBezTo>
                  <a:pt x="2202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5"/>
          <p:cNvSpPr/>
          <p:nvPr/>
        </p:nvSpPr>
        <p:spPr>
          <a:xfrm>
            <a:off x="7671638" y="2030664"/>
            <a:ext cx="159974" cy="146931"/>
          </a:xfrm>
          <a:custGeom>
            <a:avLst/>
            <a:gdLst/>
            <a:ahLst/>
            <a:cxnLst/>
            <a:rect l="l" t="t" r="r" b="b"/>
            <a:pathLst>
              <a:path w="2870" h="2636" extrusionOk="0">
                <a:moveTo>
                  <a:pt x="1" y="0"/>
                </a:moveTo>
                <a:lnTo>
                  <a:pt x="1" y="1201"/>
                </a:lnTo>
                <a:cubicBezTo>
                  <a:pt x="1" y="2001"/>
                  <a:pt x="635" y="2635"/>
                  <a:pt x="1435" y="2635"/>
                </a:cubicBezTo>
                <a:cubicBezTo>
                  <a:pt x="2236" y="2635"/>
                  <a:pt x="2869" y="2001"/>
                  <a:pt x="2869" y="1201"/>
                </a:cubicBezTo>
                <a:lnTo>
                  <a:pt x="2869" y="0"/>
                </a:lnTo>
                <a:close/>
              </a:path>
            </a:pathLst>
          </a:custGeom>
          <a:solidFill>
            <a:srgbClr val="A562B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5"/>
          <p:cNvSpPr/>
          <p:nvPr/>
        </p:nvSpPr>
        <p:spPr>
          <a:xfrm>
            <a:off x="7943103" y="2748344"/>
            <a:ext cx="245535" cy="245535"/>
          </a:xfrm>
          <a:custGeom>
            <a:avLst/>
            <a:gdLst/>
            <a:ahLst/>
            <a:cxnLst/>
            <a:rect l="l" t="t" r="r" b="b"/>
            <a:pathLst>
              <a:path w="4405" h="4405" extrusionOk="0">
                <a:moveTo>
                  <a:pt x="1" y="1"/>
                </a:moveTo>
                <a:lnTo>
                  <a:pt x="1902" y="4237"/>
                </a:lnTo>
                <a:lnTo>
                  <a:pt x="2770" y="3370"/>
                </a:lnTo>
                <a:lnTo>
                  <a:pt x="3770" y="4404"/>
                </a:lnTo>
                <a:lnTo>
                  <a:pt x="4404" y="3804"/>
                </a:lnTo>
                <a:lnTo>
                  <a:pt x="3370" y="2770"/>
                </a:lnTo>
                <a:lnTo>
                  <a:pt x="4237" y="1902"/>
                </a:lnTo>
                <a:lnTo>
                  <a:pt x="1" y="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8" name="Google Shape;108;p15"/>
          <p:cNvSpPr txBox="1"/>
          <p:nvPr>
            <p:ph type="ctrTitle"/>
          </p:nvPr>
        </p:nvSpPr>
        <p:spPr>
          <a:xfrm>
            <a:off x="6037164" y="1242309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accent2"/>
                </a:solidFill>
              </a:rPr>
              <a:t>SHOP</a:t>
            </a:r>
            <a:endParaRPr sz="25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The Challenge</a:t>
            </a:r>
            <a:endParaRPr lang="en-US" altLang="en-US"/>
          </a:p>
        </p:txBody>
      </p:sp>
      <p:sp>
        <p:nvSpPr>
          <p:cNvPr id="169" name="Google Shape;169;p17"/>
          <p:cNvSpPr txBox="1"/>
          <p:nvPr/>
        </p:nvSpPr>
        <p:spPr>
          <a:xfrm>
            <a:off x="1368932" y="1923526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Mercury</a:t>
            </a:r>
            <a:endParaRPr sz="2000">
              <a:solidFill>
                <a:srgbClr val="FFFFFF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74" name="Google Shape;174;p17"/>
          <p:cNvSpPr txBox="1"/>
          <p:nvPr/>
        </p:nvSpPr>
        <p:spPr>
          <a:xfrm>
            <a:off x="3100417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Mars</a:t>
            </a:r>
            <a:endParaRPr sz="2000">
              <a:solidFill>
                <a:srgbClr val="FFFFFF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77" name="Google Shape;177;p17"/>
          <p:cNvSpPr txBox="1"/>
          <p:nvPr/>
        </p:nvSpPr>
        <p:spPr>
          <a:xfrm>
            <a:off x="3419475" y="2733675"/>
            <a:ext cx="1866265" cy="680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200">
                <a:solidFill>
                  <a:srgbClr val="FFFFFF"/>
                </a:solidFill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Needed a way to understand and segment customers based on real transaction data.</a:t>
            </a:r>
            <a:endParaRPr lang="en-US" altLang="en-US" sz="1200">
              <a:solidFill>
                <a:srgbClr val="FFFFFF"/>
              </a:solidFill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179" name="Google Shape;179;p17"/>
          <p:cNvSpPr txBox="1"/>
          <p:nvPr/>
        </p:nvSpPr>
        <p:spPr>
          <a:xfrm>
            <a:off x="4832065" y="1994011"/>
            <a:ext cx="1211596" cy="370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FFFFFF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Jupiter</a:t>
            </a:r>
            <a:endParaRPr sz="2000">
              <a:solidFill>
                <a:srgbClr val="FFFFFF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82" name="Google Shape;182;p17"/>
          <p:cNvSpPr txBox="1"/>
          <p:nvPr/>
        </p:nvSpPr>
        <p:spPr>
          <a:xfrm flipH="1">
            <a:off x="4607560" y="3290570"/>
            <a:ext cx="1661160" cy="1955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US" sz="1200">
              <a:solidFill>
                <a:srgbClr val="FFFFFF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87" name="Google Shape;187;p17"/>
          <p:cNvSpPr txBox="1"/>
          <p:nvPr/>
        </p:nvSpPr>
        <p:spPr>
          <a:xfrm flipH="1">
            <a:off x="5914390" y="2987040"/>
            <a:ext cx="1661160" cy="631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lt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92" name="Google Shape;192;p17"/>
          <p:cNvGrpSpPr/>
          <p:nvPr/>
        </p:nvGrpSpPr>
        <p:grpSpPr>
          <a:xfrm>
            <a:off x="1720165" y="3997009"/>
            <a:ext cx="509131" cy="506047"/>
            <a:chOff x="-4932650" y="2046625"/>
            <a:chExt cx="293025" cy="291250"/>
          </a:xfrm>
        </p:grpSpPr>
        <p:sp>
          <p:nvSpPr>
            <p:cNvPr id="193" name="Google Shape;193;p17"/>
            <p:cNvSpPr/>
            <p:nvPr/>
          </p:nvSpPr>
          <p:spPr>
            <a:xfrm>
              <a:off x="-4932650" y="2046625"/>
              <a:ext cx="293025" cy="291250"/>
            </a:xfrm>
            <a:custGeom>
              <a:avLst/>
              <a:gdLst/>
              <a:ahLst/>
              <a:cxnLst/>
              <a:rect l="l" t="t" r="r" b="b"/>
              <a:pathLst>
                <a:path w="11721" h="11650" extrusionOk="0">
                  <a:moveTo>
                    <a:pt x="7625" y="694"/>
                  </a:moveTo>
                  <a:cubicBezTo>
                    <a:pt x="9515" y="694"/>
                    <a:pt x="11059" y="2206"/>
                    <a:pt x="11059" y="4096"/>
                  </a:cubicBezTo>
                  <a:cubicBezTo>
                    <a:pt x="11059" y="5987"/>
                    <a:pt x="9515" y="7530"/>
                    <a:pt x="7625" y="7530"/>
                  </a:cubicBezTo>
                  <a:cubicBezTo>
                    <a:pt x="5735" y="7530"/>
                    <a:pt x="4223" y="5987"/>
                    <a:pt x="4223" y="4096"/>
                  </a:cubicBezTo>
                  <a:cubicBezTo>
                    <a:pt x="4223" y="2206"/>
                    <a:pt x="5735" y="694"/>
                    <a:pt x="7625" y="694"/>
                  </a:cubicBezTo>
                  <a:close/>
                  <a:moveTo>
                    <a:pt x="3344" y="8066"/>
                  </a:moveTo>
                  <a:cubicBezTo>
                    <a:pt x="3435" y="8066"/>
                    <a:pt x="3529" y="8098"/>
                    <a:pt x="3593" y="8161"/>
                  </a:cubicBezTo>
                  <a:cubicBezTo>
                    <a:pt x="3719" y="8287"/>
                    <a:pt x="3719" y="8507"/>
                    <a:pt x="3593" y="8633"/>
                  </a:cubicBezTo>
                  <a:lnTo>
                    <a:pt x="1324" y="10870"/>
                  </a:lnTo>
                  <a:cubicBezTo>
                    <a:pt x="1277" y="10933"/>
                    <a:pt x="1190" y="10964"/>
                    <a:pt x="1100" y="10964"/>
                  </a:cubicBezTo>
                  <a:cubicBezTo>
                    <a:pt x="1009" y="10964"/>
                    <a:pt x="915" y="10933"/>
                    <a:pt x="852" y="10870"/>
                  </a:cubicBezTo>
                  <a:cubicBezTo>
                    <a:pt x="757" y="10744"/>
                    <a:pt x="757" y="10523"/>
                    <a:pt x="852" y="10397"/>
                  </a:cubicBezTo>
                  <a:lnTo>
                    <a:pt x="3120" y="8161"/>
                  </a:lnTo>
                  <a:cubicBezTo>
                    <a:pt x="3167" y="8098"/>
                    <a:pt x="3254" y="8066"/>
                    <a:pt x="3344" y="8066"/>
                  </a:cubicBezTo>
                  <a:close/>
                  <a:moveTo>
                    <a:pt x="7625" y="1"/>
                  </a:moveTo>
                  <a:cubicBezTo>
                    <a:pt x="5357" y="1"/>
                    <a:pt x="3529" y="1860"/>
                    <a:pt x="3529" y="4096"/>
                  </a:cubicBezTo>
                  <a:cubicBezTo>
                    <a:pt x="3529" y="5136"/>
                    <a:pt x="3908" y="6050"/>
                    <a:pt x="4538" y="6743"/>
                  </a:cubicBezTo>
                  <a:lnTo>
                    <a:pt x="3813" y="7467"/>
                  </a:lnTo>
                  <a:cubicBezTo>
                    <a:pt x="3673" y="7386"/>
                    <a:pt x="3520" y="7347"/>
                    <a:pt x="3367" y="7347"/>
                  </a:cubicBezTo>
                  <a:cubicBezTo>
                    <a:pt x="3106" y="7347"/>
                    <a:pt x="2846" y="7458"/>
                    <a:pt x="2647" y="7656"/>
                  </a:cubicBezTo>
                  <a:lnTo>
                    <a:pt x="379" y="9893"/>
                  </a:lnTo>
                  <a:cubicBezTo>
                    <a:pt x="1" y="10271"/>
                    <a:pt x="1" y="10964"/>
                    <a:pt x="379" y="11343"/>
                  </a:cubicBezTo>
                  <a:cubicBezTo>
                    <a:pt x="584" y="11547"/>
                    <a:pt x="852" y="11650"/>
                    <a:pt x="1119" y="11650"/>
                  </a:cubicBezTo>
                  <a:cubicBezTo>
                    <a:pt x="1387" y="11650"/>
                    <a:pt x="1655" y="11547"/>
                    <a:pt x="1860" y="11343"/>
                  </a:cubicBezTo>
                  <a:lnTo>
                    <a:pt x="4097" y="9106"/>
                  </a:lnTo>
                  <a:cubicBezTo>
                    <a:pt x="4412" y="8791"/>
                    <a:pt x="4506" y="8318"/>
                    <a:pt x="4286" y="7909"/>
                  </a:cubicBezTo>
                  <a:lnTo>
                    <a:pt x="5010" y="7215"/>
                  </a:lnTo>
                  <a:cubicBezTo>
                    <a:pt x="5703" y="7814"/>
                    <a:pt x="6648" y="8192"/>
                    <a:pt x="7625" y="8192"/>
                  </a:cubicBezTo>
                  <a:cubicBezTo>
                    <a:pt x="9925" y="8192"/>
                    <a:pt x="11721" y="6333"/>
                    <a:pt x="11721" y="4096"/>
                  </a:cubicBezTo>
                  <a:cubicBezTo>
                    <a:pt x="11721" y="1828"/>
                    <a:pt x="9893" y="1"/>
                    <a:pt x="762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-4802675" y="2115050"/>
              <a:ext cx="122100" cy="86075"/>
            </a:xfrm>
            <a:custGeom>
              <a:avLst/>
              <a:gdLst/>
              <a:ahLst/>
              <a:cxnLst/>
              <a:rect l="l" t="t" r="r" b="b"/>
              <a:pathLst>
                <a:path w="4884" h="3443" extrusionOk="0">
                  <a:moveTo>
                    <a:pt x="2428" y="1"/>
                  </a:moveTo>
                  <a:cubicBezTo>
                    <a:pt x="2301" y="1"/>
                    <a:pt x="2172" y="72"/>
                    <a:pt x="2111" y="225"/>
                  </a:cubicBezTo>
                  <a:lnTo>
                    <a:pt x="1418" y="2116"/>
                  </a:lnTo>
                  <a:lnTo>
                    <a:pt x="693" y="225"/>
                  </a:lnTo>
                  <a:cubicBezTo>
                    <a:pt x="645" y="105"/>
                    <a:pt x="524" y="4"/>
                    <a:pt x="400" y="4"/>
                  </a:cubicBezTo>
                  <a:cubicBezTo>
                    <a:pt x="361" y="4"/>
                    <a:pt x="321" y="14"/>
                    <a:pt x="284" y="36"/>
                  </a:cubicBezTo>
                  <a:cubicBezTo>
                    <a:pt x="126" y="99"/>
                    <a:pt x="0" y="288"/>
                    <a:pt x="63" y="446"/>
                  </a:cubicBezTo>
                  <a:lnTo>
                    <a:pt x="1103" y="3218"/>
                  </a:lnTo>
                  <a:cubicBezTo>
                    <a:pt x="1168" y="3364"/>
                    <a:pt x="1299" y="3443"/>
                    <a:pt x="1428" y="3443"/>
                  </a:cubicBezTo>
                  <a:cubicBezTo>
                    <a:pt x="1551" y="3443"/>
                    <a:pt x="1672" y="3372"/>
                    <a:pt x="1733" y="3218"/>
                  </a:cubicBezTo>
                  <a:lnTo>
                    <a:pt x="2426" y="1328"/>
                  </a:lnTo>
                  <a:lnTo>
                    <a:pt x="3151" y="3218"/>
                  </a:lnTo>
                  <a:cubicBezTo>
                    <a:pt x="3215" y="3364"/>
                    <a:pt x="3346" y="3443"/>
                    <a:pt x="3476" y="3443"/>
                  </a:cubicBezTo>
                  <a:cubicBezTo>
                    <a:pt x="3598" y="3443"/>
                    <a:pt x="3719" y="3372"/>
                    <a:pt x="3781" y="3218"/>
                  </a:cubicBezTo>
                  <a:lnTo>
                    <a:pt x="4789" y="446"/>
                  </a:lnTo>
                  <a:cubicBezTo>
                    <a:pt x="4884" y="257"/>
                    <a:pt x="4789" y="68"/>
                    <a:pt x="4600" y="36"/>
                  </a:cubicBezTo>
                  <a:cubicBezTo>
                    <a:pt x="4562" y="14"/>
                    <a:pt x="4521" y="4"/>
                    <a:pt x="4479" y="4"/>
                  </a:cubicBezTo>
                  <a:cubicBezTo>
                    <a:pt x="4346" y="4"/>
                    <a:pt x="4207" y="105"/>
                    <a:pt x="4159" y="225"/>
                  </a:cubicBezTo>
                  <a:lnTo>
                    <a:pt x="3466" y="2116"/>
                  </a:lnTo>
                  <a:lnTo>
                    <a:pt x="2741" y="225"/>
                  </a:lnTo>
                  <a:cubicBezTo>
                    <a:pt x="2693" y="80"/>
                    <a:pt x="2561" y="1"/>
                    <a:pt x="242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99" name="Google Shape;199;p17"/>
          <p:cNvGrpSpPr/>
          <p:nvPr/>
        </p:nvGrpSpPr>
        <p:grpSpPr>
          <a:xfrm>
            <a:off x="3453018" y="3996162"/>
            <a:ext cx="506394" cy="507741"/>
            <a:chOff x="-1333200" y="2770450"/>
            <a:chExt cx="291450" cy="292225"/>
          </a:xfrm>
        </p:grpSpPr>
        <p:sp>
          <p:nvSpPr>
            <p:cNvPr id="200" name="Google Shape;200;p17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02" name="Google Shape;202;p17"/>
          <p:cNvGrpSpPr/>
          <p:nvPr/>
        </p:nvGrpSpPr>
        <p:grpSpPr>
          <a:xfrm>
            <a:off x="5181930" y="4011939"/>
            <a:ext cx="511867" cy="510478"/>
            <a:chOff x="-3854375" y="2405000"/>
            <a:chExt cx="294600" cy="293800"/>
          </a:xfrm>
        </p:grpSpPr>
        <p:sp>
          <p:nvSpPr>
            <p:cNvPr id="203" name="Google Shape;203;p17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7" name="Google Shape;195;p17"/>
          <p:cNvGrpSpPr/>
          <p:nvPr/>
        </p:nvGrpSpPr>
        <p:grpSpPr>
          <a:xfrm>
            <a:off x="1691889" y="4007690"/>
            <a:ext cx="507741" cy="505004"/>
            <a:chOff x="-2571737" y="2764550"/>
            <a:chExt cx="292225" cy="290650"/>
          </a:xfrm>
        </p:grpSpPr>
        <p:sp>
          <p:nvSpPr>
            <p:cNvPr id="8" name="Google Shape;196;p17"/>
            <p:cNvSpPr/>
            <p:nvPr/>
          </p:nvSpPr>
          <p:spPr>
            <a:xfrm>
              <a:off x="-2496085" y="3009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" name="Google Shape;197;p17"/>
            <p:cNvSpPr/>
            <p:nvPr/>
          </p:nvSpPr>
          <p:spPr>
            <a:xfrm>
              <a:off x="-2398548" y="2800375"/>
              <a:ext cx="52000" cy="120525"/>
            </a:xfrm>
            <a:custGeom>
              <a:avLst/>
              <a:gdLst/>
              <a:ahLst/>
              <a:cxnLst/>
              <a:rect l="l" t="t" r="r" b="b"/>
              <a:pathLst>
                <a:path w="2080" h="4821" extrusionOk="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0" name="Google Shape;198;p17"/>
            <p:cNvSpPr/>
            <p:nvPr/>
          </p:nvSpPr>
          <p:spPr>
            <a:xfrm>
              <a:off x="-2571737" y="2764550"/>
              <a:ext cx="292225" cy="290650"/>
            </a:xfrm>
            <a:custGeom>
              <a:avLst/>
              <a:gdLst/>
              <a:ahLst/>
              <a:cxnLst/>
              <a:rect l="l" t="t" r="r" b="b"/>
              <a:pathLst>
                <a:path w="11689" h="11626" extrusionOk="0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2" name="Google Shape;175;p17"/>
          <p:cNvSpPr/>
          <p:nvPr/>
        </p:nvSpPr>
        <p:spPr>
          <a:xfrm>
            <a:off x="1259205" y="1275715"/>
            <a:ext cx="3053080" cy="962025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Retailers struggle to personalize marketing for diverse customer bases.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15" name="Google Shape;186;p17"/>
          <p:cNvSpPr/>
          <p:nvPr/>
        </p:nvSpPr>
        <p:spPr>
          <a:xfrm rot="10800000" flipH="1">
            <a:off x="1276985" y="2283460"/>
            <a:ext cx="3056890" cy="96266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6" name="Google Shape;195;p17"/>
          <p:cNvGrpSpPr/>
          <p:nvPr/>
        </p:nvGrpSpPr>
        <p:grpSpPr>
          <a:xfrm>
            <a:off x="2443480" y="2347595"/>
            <a:ext cx="866140" cy="744220"/>
            <a:chOff x="-2571737" y="2764550"/>
            <a:chExt cx="292225" cy="290650"/>
          </a:xfrm>
        </p:grpSpPr>
        <p:sp>
          <p:nvSpPr>
            <p:cNvPr id="17" name="Google Shape;196;p17"/>
            <p:cNvSpPr/>
            <p:nvPr/>
          </p:nvSpPr>
          <p:spPr>
            <a:xfrm>
              <a:off x="-2496085" y="30091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27" y="1"/>
                    <a:pt x="0" y="158"/>
                    <a:pt x="0" y="347"/>
                  </a:cubicBezTo>
                  <a:cubicBezTo>
                    <a:pt x="0" y="536"/>
                    <a:pt x="127" y="694"/>
                    <a:pt x="347" y="694"/>
                  </a:cubicBezTo>
                  <a:cubicBezTo>
                    <a:pt x="536" y="694"/>
                    <a:pt x="694" y="536"/>
                    <a:pt x="694" y="347"/>
                  </a:cubicBezTo>
                  <a:cubicBezTo>
                    <a:pt x="662" y="158"/>
                    <a:pt x="505" y="1"/>
                    <a:pt x="3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8" name="Google Shape;197;p17"/>
            <p:cNvSpPr/>
            <p:nvPr/>
          </p:nvSpPr>
          <p:spPr>
            <a:xfrm>
              <a:off x="-2398548" y="2800375"/>
              <a:ext cx="52000" cy="120525"/>
            </a:xfrm>
            <a:custGeom>
              <a:avLst/>
              <a:gdLst/>
              <a:ahLst/>
              <a:cxnLst/>
              <a:rect l="l" t="t" r="r" b="b"/>
              <a:pathLst>
                <a:path w="2080" h="4821" extrusionOk="0">
                  <a:moveTo>
                    <a:pt x="1008" y="0"/>
                  </a:moveTo>
                  <a:cubicBezTo>
                    <a:pt x="819" y="0"/>
                    <a:pt x="662" y="158"/>
                    <a:pt x="662" y="378"/>
                  </a:cubicBezTo>
                  <a:lnTo>
                    <a:pt x="662" y="757"/>
                  </a:lnTo>
                  <a:cubicBezTo>
                    <a:pt x="252" y="914"/>
                    <a:pt x="0" y="1261"/>
                    <a:pt x="0" y="1733"/>
                  </a:cubicBezTo>
                  <a:cubicBezTo>
                    <a:pt x="0" y="2300"/>
                    <a:pt x="473" y="2773"/>
                    <a:pt x="1008" y="2773"/>
                  </a:cubicBezTo>
                  <a:cubicBezTo>
                    <a:pt x="1323" y="2773"/>
                    <a:pt x="1481" y="3119"/>
                    <a:pt x="1260" y="3371"/>
                  </a:cubicBezTo>
                  <a:cubicBezTo>
                    <a:pt x="1197" y="3419"/>
                    <a:pt x="1103" y="3442"/>
                    <a:pt x="1012" y="3442"/>
                  </a:cubicBezTo>
                  <a:cubicBezTo>
                    <a:pt x="922" y="3442"/>
                    <a:pt x="835" y="3419"/>
                    <a:pt x="788" y="3371"/>
                  </a:cubicBezTo>
                  <a:cubicBezTo>
                    <a:pt x="725" y="3308"/>
                    <a:pt x="630" y="3277"/>
                    <a:pt x="540" y="3277"/>
                  </a:cubicBezTo>
                  <a:cubicBezTo>
                    <a:pt x="449" y="3277"/>
                    <a:pt x="362" y="3308"/>
                    <a:pt x="315" y="3371"/>
                  </a:cubicBezTo>
                  <a:cubicBezTo>
                    <a:pt x="189" y="3466"/>
                    <a:pt x="189" y="3718"/>
                    <a:pt x="315" y="3844"/>
                  </a:cubicBezTo>
                  <a:cubicBezTo>
                    <a:pt x="410" y="3939"/>
                    <a:pt x="536" y="4033"/>
                    <a:pt x="693" y="4065"/>
                  </a:cubicBezTo>
                  <a:lnTo>
                    <a:pt x="693" y="4474"/>
                  </a:lnTo>
                  <a:cubicBezTo>
                    <a:pt x="693" y="4663"/>
                    <a:pt x="851" y="4821"/>
                    <a:pt x="1040" y="4821"/>
                  </a:cubicBezTo>
                  <a:cubicBezTo>
                    <a:pt x="1260" y="4821"/>
                    <a:pt x="1418" y="4663"/>
                    <a:pt x="1418" y="4474"/>
                  </a:cubicBezTo>
                  <a:lnTo>
                    <a:pt x="1418" y="4065"/>
                  </a:lnTo>
                  <a:cubicBezTo>
                    <a:pt x="1796" y="3907"/>
                    <a:pt x="2079" y="3560"/>
                    <a:pt x="2079" y="3088"/>
                  </a:cubicBezTo>
                  <a:cubicBezTo>
                    <a:pt x="2079" y="2521"/>
                    <a:pt x="1607" y="2048"/>
                    <a:pt x="1040" y="2048"/>
                  </a:cubicBezTo>
                  <a:cubicBezTo>
                    <a:pt x="851" y="2048"/>
                    <a:pt x="693" y="1891"/>
                    <a:pt x="693" y="1702"/>
                  </a:cubicBezTo>
                  <a:cubicBezTo>
                    <a:pt x="693" y="1495"/>
                    <a:pt x="842" y="1356"/>
                    <a:pt x="1016" y="1356"/>
                  </a:cubicBezTo>
                  <a:cubicBezTo>
                    <a:pt x="1107" y="1356"/>
                    <a:pt x="1205" y="1394"/>
                    <a:pt x="1292" y="1481"/>
                  </a:cubicBezTo>
                  <a:cubicBezTo>
                    <a:pt x="1355" y="1528"/>
                    <a:pt x="1441" y="1552"/>
                    <a:pt x="1528" y="1552"/>
                  </a:cubicBezTo>
                  <a:cubicBezTo>
                    <a:pt x="1615" y="1552"/>
                    <a:pt x="1701" y="1528"/>
                    <a:pt x="1764" y="1481"/>
                  </a:cubicBezTo>
                  <a:cubicBezTo>
                    <a:pt x="1859" y="1355"/>
                    <a:pt x="1859" y="1103"/>
                    <a:pt x="1764" y="1009"/>
                  </a:cubicBezTo>
                  <a:cubicBezTo>
                    <a:pt x="1638" y="883"/>
                    <a:pt x="1512" y="788"/>
                    <a:pt x="1355" y="757"/>
                  </a:cubicBezTo>
                  <a:lnTo>
                    <a:pt x="1355" y="378"/>
                  </a:lnTo>
                  <a:cubicBezTo>
                    <a:pt x="1355" y="158"/>
                    <a:pt x="1197" y="0"/>
                    <a:pt x="100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9" name="Google Shape;198;p17"/>
            <p:cNvSpPr/>
            <p:nvPr/>
          </p:nvSpPr>
          <p:spPr>
            <a:xfrm>
              <a:off x="-2571737" y="2764550"/>
              <a:ext cx="292225" cy="290650"/>
            </a:xfrm>
            <a:custGeom>
              <a:avLst/>
              <a:gdLst/>
              <a:ahLst/>
              <a:cxnLst/>
              <a:rect l="l" t="t" r="r" b="b"/>
              <a:pathLst>
                <a:path w="11689" h="11626" extrusionOk="0">
                  <a:moveTo>
                    <a:pt x="5009" y="1355"/>
                  </a:moveTo>
                  <a:cubicBezTo>
                    <a:pt x="4789" y="1576"/>
                    <a:pt x="4694" y="1796"/>
                    <a:pt x="4537" y="2049"/>
                  </a:cubicBezTo>
                  <a:lnTo>
                    <a:pt x="662" y="2049"/>
                  </a:lnTo>
                  <a:lnTo>
                    <a:pt x="662" y="1670"/>
                  </a:lnTo>
                  <a:cubicBezTo>
                    <a:pt x="662" y="1513"/>
                    <a:pt x="819" y="1355"/>
                    <a:pt x="1008" y="1355"/>
                  </a:cubicBezTo>
                  <a:close/>
                  <a:moveTo>
                    <a:pt x="7908" y="694"/>
                  </a:moveTo>
                  <a:cubicBezTo>
                    <a:pt x="9609" y="694"/>
                    <a:pt x="10995" y="2080"/>
                    <a:pt x="10995" y="3781"/>
                  </a:cubicBezTo>
                  <a:cubicBezTo>
                    <a:pt x="10995" y="5451"/>
                    <a:pt x="9609" y="6837"/>
                    <a:pt x="7908" y="6837"/>
                  </a:cubicBezTo>
                  <a:cubicBezTo>
                    <a:pt x="7309" y="6837"/>
                    <a:pt x="6679" y="6680"/>
                    <a:pt x="6206" y="6365"/>
                  </a:cubicBezTo>
                  <a:cubicBezTo>
                    <a:pt x="6162" y="6342"/>
                    <a:pt x="6086" y="6320"/>
                    <a:pt x="6023" y="6320"/>
                  </a:cubicBezTo>
                  <a:cubicBezTo>
                    <a:pt x="5997" y="6320"/>
                    <a:pt x="5973" y="6324"/>
                    <a:pt x="5954" y="6333"/>
                  </a:cubicBezTo>
                  <a:cubicBezTo>
                    <a:pt x="5671" y="6396"/>
                    <a:pt x="5324" y="6522"/>
                    <a:pt x="5009" y="6648"/>
                  </a:cubicBezTo>
                  <a:lnTo>
                    <a:pt x="5324" y="5703"/>
                  </a:lnTo>
                  <a:cubicBezTo>
                    <a:pt x="5356" y="5609"/>
                    <a:pt x="5324" y="5514"/>
                    <a:pt x="5261" y="5420"/>
                  </a:cubicBezTo>
                  <a:cubicBezTo>
                    <a:pt x="4946" y="4947"/>
                    <a:pt x="4789" y="4348"/>
                    <a:pt x="4789" y="3781"/>
                  </a:cubicBezTo>
                  <a:cubicBezTo>
                    <a:pt x="4789" y="2080"/>
                    <a:pt x="6238" y="694"/>
                    <a:pt x="7908" y="694"/>
                  </a:cubicBezTo>
                  <a:close/>
                  <a:moveTo>
                    <a:pt x="4253" y="2710"/>
                  </a:moveTo>
                  <a:cubicBezTo>
                    <a:pt x="4190" y="3025"/>
                    <a:pt x="4096" y="3372"/>
                    <a:pt x="4096" y="3718"/>
                  </a:cubicBezTo>
                  <a:cubicBezTo>
                    <a:pt x="4096" y="4411"/>
                    <a:pt x="4253" y="5041"/>
                    <a:pt x="4600" y="5609"/>
                  </a:cubicBezTo>
                  <a:lnTo>
                    <a:pt x="4127" y="7089"/>
                  </a:lnTo>
                  <a:cubicBezTo>
                    <a:pt x="4096" y="7184"/>
                    <a:pt x="4127" y="7341"/>
                    <a:pt x="4222" y="7436"/>
                  </a:cubicBezTo>
                  <a:cubicBezTo>
                    <a:pt x="4266" y="7480"/>
                    <a:pt x="4358" y="7525"/>
                    <a:pt x="4453" y="7525"/>
                  </a:cubicBezTo>
                  <a:cubicBezTo>
                    <a:pt x="4492" y="7525"/>
                    <a:pt x="4531" y="7517"/>
                    <a:pt x="4568" y="7499"/>
                  </a:cubicBezTo>
                  <a:cubicBezTo>
                    <a:pt x="4568" y="7499"/>
                    <a:pt x="5387" y="7247"/>
                    <a:pt x="6017" y="7026"/>
                  </a:cubicBezTo>
                  <a:cubicBezTo>
                    <a:pt x="6080" y="7089"/>
                    <a:pt x="6143" y="7089"/>
                    <a:pt x="6175" y="7121"/>
                  </a:cubicBezTo>
                  <a:lnTo>
                    <a:pt x="6175" y="8223"/>
                  </a:lnTo>
                  <a:lnTo>
                    <a:pt x="662" y="8223"/>
                  </a:lnTo>
                  <a:lnTo>
                    <a:pt x="662" y="2710"/>
                  </a:lnTo>
                  <a:close/>
                  <a:moveTo>
                    <a:pt x="6112" y="8885"/>
                  </a:moveTo>
                  <a:lnTo>
                    <a:pt x="6112" y="10618"/>
                  </a:lnTo>
                  <a:cubicBezTo>
                    <a:pt x="6143" y="10807"/>
                    <a:pt x="5986" y="10964"/>
                    <a:pt x="5797" y="10964"/>
                  </a:cubicBezTo>
                  <a:lnTo>
                    <a:pt x="977" y="10964"/>
                  </a:lnTo>
                  <a:cubicBezTo>
                    <a:pt x="788" y="10964"/>
                    <a:pt x="630" y="10807"/>
                    <a:pt x="630" y="10618"/>
                  </a:cubicBezTo>
                  <a:lnTo>
                    <a:pt x="630" y="8885"/>
                  </a:lnTo>
                  <a:close/>
                  <a:moveTo>
                    <a:pt x="7908" y="1"/>
                  </a:moveTo>
                  <a:cubicBezTo>
                    <a:pt x="7120" y="1"/>
                    <a:pt x="6364" y="221"/>
                    <a:pt x="5734" y="662"/>
                  </a:cubicBezTo>
                  <a:lnTo>
                    <a:pt x="1008" y="662"/>
                  </a:lnTo>
                  <a:cubicBezTo>
                    <a:pt x="473" y="662"/>
                    <a:pt x="0" y="1135"/>
                    <a:pt x="0" y="1670"/>
                  </a:cubicBezTo>
                  <a:lnTo>
                    <a:pt x="0" y="10618"/>
                  </a:lnTo>
                  <a:cubicBezTo>
                    <a:pt x="0" y="11153"/>
                    <a:pt x="473" y="11626"/>
                    <a:pt x="1008" y="11626"/>
                  </a:cubicBezTo>
                  <a:lnTo>
                    <a:pt x="5828" y="11626"/>
                  </a:lnTo>
                  <a:cubicBezTo>
                    <a:pt x="6364" y="11626"/>
                    <a:pt x="6837" y="11153"/>
                    <a:pt x="6837" y="10618"/>
                  </a:cubicBezTo>
                  <a:lnTo>
                    <a:pt x="6837" y="7341"/>
                  </a:lnTo>
                  <a:cubicBezTo>
                    <a:pt x="7215" y="7436"/>
                    <a:pt x="7561" y="7499"/>
                    <a:pt x="7908" y="7499"/>
                  </a:cubicBezTo>
                  <a:cubicBezTo>
                    <a:pt x="9987" y="7499"/>
                    <a:pt x="11688" y="5798"/>
                    <a:pt x="11688" y="3718"/>
                  </a:cubicBezTo>
                  <a:cubicBezTo>
                    <a:pt x="11657" y="1670"/>
                    <a:pt x="9956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20" name="Google Shape;176;p17"/>
          <p:cNvSpPr/>
          <p:nvPr/>
        </p:nvSpPr>
        <p:spPr>
          <a:xfrm rot="10800000" flipH="1">
            <a:off x="4460875" y="2294255"/>
            <a:ext cx="3053080" cy="93154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0" name="Google Shape;202;p17"/>
          <p:cNvGrpSpPr/>
          <p:nvPr/>
        </p:nvGrpSpPr>
        <p:grpSpPr>
          <a:xfrm>
            <a:off x="2053920" y="4134494"/>
            <a:ext cx="511867" cy="510478"/>
            <a:chOff x="-3854375" y="2405000"/>
            <a:chExt cx="294600" cy="293800"/>
          </a:xfrm>
        </p:grpSpPr>
        <p:sp>
          <p:nvSpPr>
            <p:cNvPr id="31" name="Google Shape;203;p17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204;p17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3" name="Google Shape;202;p17"/>
          <p:cNvGrpSpPr/>
          <p:nvPr/>
        </p:nvGrpSpPr>
        <p:grpSpPr>
          <a:xfrm>
            <a:off x="7454595" y="4055754"/>
            <a:ext cx="511867" cy="510478"/>
            <a:chOff x="-3854375" y="2405000"/>
            <a:chExt cx="294600" cy="293800"/>
          </a:xfrm>
        </p:grpSpPr>
        <p:sp>
          <p:nvSpPr>
            <p:cNvPr id="34" name="Google Shape;203;p17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5" name="Google Shape;204;p17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9" name="Google Shape;175;p17"/>
          <p:cNvSpPr/>
          <p:nvPr/>
        </p:nvSpPr>
        <p:spPr>
          <a:xfrm>
            <a:off x="4460875" y="1275715"/>
            <a:ext cx="3053080" cy="962025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Needed a way to understand and segment customers based on real transaction data.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0" name="Google Shape;175;p17"/>
          <p:cNvSpPr/>
          <p:nvPr/>
        </p:nvSpPr>
        <p:spPr>
          <a:xfrm>
            <a:off x="2915920" y="3359150"/>
            <a:ext cx="3053080" cy="756285"/>
          </a:xfrm>
          <a:prstGeom prst="rect">
            <a:avLst/>
          </a:pr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Goal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: Improve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targeting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retention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, and </a:t>
            </a:r>
            <a:r>
              <a:rPr lang="en-US" altLang="en-US" b="1">
                <a:latin typeface="Times New Roman" panose="02020603050405020304" charset="0"/>
                <a:cs typeface="Times New Roman" panose="02020603050405020304" charset="0"/>
              </a:rPr>
              <a:t>revenue </a:t>
            </a:r>
            <a:r>
              <a:rPr lang="en-US" altLang="en-US">
                <a:latin typeface="Times New Roman" panose="02020603050405020304" charset="0"/>
                <a:cs typeface="Times New Roman" panose="02020603050405020304" charset="0"/>
              </a:rPr>
              <a:t>using customer insights.</a:t>
            </a:r>
            <a:endParaRPr lang="en-US" altLang="en-US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41" name="Google Shape;181;p17"/>
          <p:cNvSpPr/>
          <p:nvPr/>
        </p:nvSpPr>
        <p:spPr>
          <a:xfrm rot="10800000" flipH="1">
            <a:off x="2915920" y="4156075"/>
            <a:ext cx="3058160" cy="962025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42" name="Google Shape;202;p17"/>
          <p:cNvGrpSpPr/>
          <p:nvPr/>
        </p:nvGrpSpPr>
        <p:grpSpPr>
          <a:xfrm>
            <a:off x="4070985" y="4244975"/>
            <a:ext cx="800735" cy="788035"/>
            <a:chOff x="-3854375" y="2405000"/>
            <a:chExt cx="294600" cy="293800"/>
          </a:xfrm>
        </p:grpSpPr>
        <p:sp>
          <p:nvSpPr>
            <p:cNvPr id="43" name="Google Shape;203;p17"/>
            <p:cNvSpPr/>
            <p:nvPr/>
          </p:nvSpPr>
          <p:spPr>
            <a:xfrm>
              <a:off x="-3854375" y="2405000"/>
              <a:ext cx="294600" cy="293800"/>
            </a:xfrm>
            <a:custGeom>
              <a:avLst/>
              <a:gdLst/>
              <a:ahLst/>
              <a:cxnLst/>
              <a:rect l="l" t="t" r="r" b="b"/>
              <a:pathLst>
                <a:path w="11784" h="11752" extrusionOk="0">
                  <a:moveTo>
                    <a:pt x="6994" y="694"/>
                  </a:moveTo>
                  <a:lnTo>
                    <a:pt x="6994" y="1103"/>
                  </a:lnTo>
                  <a:cubicBezTo>
                    <a:pt x="6994" y="1261"/>
                    <a:pt x="7120" y="1387"/>
                    <a:pt x="7278" y="1418"/>
                  </a:cubicBezTo>
                  <a:cubicBezTo>
                    <a:pt x="7467" y="1481"/>
                    <a:pt x="7719" y="1576"/>
                    <a:pt x="7908" y="1702"/>
                  </a:cubicBezTo>
                  <a:cubicBezTo>
                    <a:pt x="7954" y="1736"/>
                    <a:pt x="8009" y="1750"/>
                    <a:pt x="8066" y="1750"/>
                  </a:cubicBezTo>
                  <a:cubicBezTo>
                    <a:pt x="8164" y="1750"/>
                    <a:pt x="8269" y="1710"/>
                    <a:pt x="8349" y="1670"/>
                  </a:cubicBezTo>
                  <a:lnTo>
                    <a:pt x="8664" y="1355"/>
                  </a:lnTo>
                  <a:lnTo>
                    <a:pt x="9137" y="1828"/>
                  </a:lnTo>
                  <a:lnTo>
                    <a:pt x="8822" y="2143"/>
                  </a:lnTo>
                  <a:cubicBezTo>
                    <a:pt x="8696" y="2269"/>
                    <a:pt x="8696" y="2426"/>
                    <a:pt x="8759" y="2584"/>
                  </a:cubicBezTo>
                  <a:cubicBezTo>
                    <a:pt x="8885" y="2773"/>
                    <a:pt x="8979" y="2962"/>
                    <a:pt x="9042" y="3214"/>
                  </a:cubicBezTo>
                  <a:cubicBezTo>
                    <a:pt x="9074" y="3372"/>
                    <a:pt x="9200" y="3466"/>
                    <a:pt x="9357" y="3466"/>
                  </a:cubicBezTo>
                  <a:lnTo>
                    <a:pt x="9798" y="3466"/>
                  </a:lnTo>
                  <a:lnTo>
                    <a:pt x="9798" y="4159"/>
                  </a:lnTo>
                  <a:lnTo>
                    <a:pt x="9357" y="4159"/>
                  </a:lnTo>
                  <a:cubicBezTo>
                    <a:pt x="9200" y="4159"/>
                    <a:pt x="9074" y="4222"/>
                    <a:pt x="9042" y="4380"/>
                  </a:cubicBezTo>
                  <a:cubicBezTo>
                    <a:pt x="9011" y="4569"/>
                    <a:pt x="8885" y="4821"/>
                    <a:pt x="8759" y="5010"/>
                  </a:cubicBezTo>
                  <a:cubicBezTo>
                    <a:pt x="8696" y="5136"/>
                    <a:pt x="8727" y="5325"/>
                    <a:pt x="8822" y="5451"/>
                  </a:cubicBezTo>
                  <a:lnTo>
                    <a:pt x="9137" y="5766"/>
                  </a:lnTo>
                  <a:lnTo>
                    <a:pt x="8664" y="6238"/>
                  </a:lnTo>
                  <a:lnTo>
                    <a:pt x="8349" y="5923"/>
                  </a:lnTo>
                  <a:cubicBezTo>
                    <a:pt x="8275" y="5850"/>
                    <a:pt x="8191" y="5819"/>
                    <a:pt x="8101" y="5819"/>
                  </a:cubicBezTo>
                  <a:cubicBezTo>
                    <a:pt x="8038" y="5819"/>
                    <a:pt x="7973" y="5834"/>
                    <a:pt x="7908" y="5860"/>
                  </a:cubicBezTo>
                  <a:cubicBezTo>
                    <a:pt x="7719" y="5986"/>
                    <a:pt x="7498" y="6081"/>
                    <a:pt x="7278" y="6144"/>
                  </a:cubicBezTo>
                  <a:cubicBezTo>
                    <a:pt x="7120" y="6175"/>
                    <a:pt x="6994" y="6301"/>
                    <a:pt x="6994" y="6459"/>
                  </a:cubicBezTo>
                  <a:lnTo>
                    <a:pt x="6994" y="6900"/>
                  </a:lnTo>
                  <a:lnTo>
                    <a:pt x="6333" y="6900"/>
                  </a:lnTo>
                  <a:lnTo>
                    <a:pt x="6333" y="6459"/>
                  </a:lnTo>
                  <a:cubicBezTo>
                    <a:pt x="6333" y="6301"/>
                    <a:pt x="6207" y="6207"/>
                    <a:pt x="6049" y="6144"/>
                  </a:cubicBezTo>
                  <a:cubicBezTo>
                    <a:pt x="5860" y="6112"/>
                    <a:pt x="5608" y="5986"/>
                    <a:pt x="5419" y="5860"/>
                  </a:cubicBezTo>
                  <a:cubicBezTo>
                    <a:pt x="5374" y="5838"/>
                    <a:pt x="5322" y="5828"/>
                    <a:pt x="5267" y="5828"/>
                  </a:cubicBezTo>
                  <a:cubicBezTo>
                    <a:pt x="5167" y="5828"/>
                    <a:pt x="5059" y="5862"/>
                    <a:pt x="4978" y="5923"/>
                  </a:cubicBezTo>
                  <a:lnTo>
                    <a:pt x="4663" y="6238"/>
                  </a:lnTo>
                  <a:lnTo>
                    <a:pt x="4190" y="5766"/>
                  </a:lnTo>
                  <a:lnTo>
                    <a:pt x="4505" y="5451"/>
                  </a:lnTo>
                  <a:cubicBezTo>
                    <a:pt x="4631" y="5325"/>
                    <a:pt x="4631" y="5167"/>
                    <a:pt x="4568" y="5010"/>
                  </a:cubicBezTo>
                  <a:cubicBezTo>
                    <a:pt x="4442" y="4821"/>
                    <a:pt x="4348" y="4632"/>
                    <a:pt x="4285" y="4380"/>
                  </a:cubicBezTo>
                  <a:cubicBezTo>
                    <a:pt x="4253" y="4254"/>
                    <a:pt x="4127" y="4159"/>
                    <a:pt x="4001" y="4159"/>
                  </a:cubicBezTo>
                  <a:lnTo>
                    <a:pt x="3529" y="4159"/>
                  </a:lnTo>
                  <a:lnTo>
                    <a:pt x="3529" y="3466"/>
                  </a:lnTo>
                  <a:lnTo>
                    <a:pt x="3970" y="3466"/>
                  </a:lnTo>
                  <a:cubicBezTo>
                    <a:pt x="4127" y="3466"/>
                    <a:pt x="4253" y="3372"/>
                    <a:pt x="4285" y="3214"/>
                  </a:cubicBezTo>
                  <a:cubicBezTo>
                    <a:pt x="4316" y="2993"/>
                    <a:pt x="4442" y="2773"/>
                    <a:pt x="4568" y="2584"/>
                  </a:cubicBezTo>
                  <a:cubicBezTo>
                    <a:pt x="4631" y="2458"/>
                    <a:pt x="4600" y="2269"/>
                    <a:pt x="4505" y="2143"/>
                  </a:cubicBezTo>
                  <a:lnTo>
                    <a:pt x="4190" y="1828"/>
                  </a:lnTo>
                  <a:lnTo>
                    <a:pt x="4663" y="1355"/>
                  </a:lnTo>
                  <a:lnTo>
                    <a:pt x="4978" y="1670"/>
                  </a:lnTo>
                  <a:cubicBezTo>
                    <a:pt x="5046" y="1738"/>
                    <a:pt x="5122" y="1769"/>
                    <a:pt x="5203" y="1769"/>
                  </a:cubicBezTo>
                  <a:cubicBezTo>
                    <a:pt x="5273" y="1769"/>
                    <a:pt x="5346" y="1746"/>
                    <a:pt x="5419" y="1702"/>
                  </a:cubicBezTo>
                  <a:cubicBezTo>
                    <a:pt x="5608" y="1576"/>
                    <a:pt x="5829" y="1513"/>
                    <a:pt x="6049" y="1418"/>
                  </a:cubicBezTo>
                  <a:cubicBezTo>
                    <a:pt x="6207" y="1387"/>
                    <a:pt x="6333" y="1261"/>
                    <a:pt x="6333" y="1103"/>
                  </a:cubicBezTo>
                  <a:lnTo>
                    <a:pt x="6333" y="694"/>
                  </a:lnTo>
                  <a:close/>
                  <a:moveTo>
                    <a:pt x="10964" y="4821"/>
                  </a:moveTo>
                  <a:lnTo>
                    <a:pt x="9830" y="8255"/>
                  </a:lnTo>
                  <a:lnTo>
                    <a:pt x="2773" y="8255"/>
                  </a:lnTo>
                  <a:lnTo>
                    <a:pt x="2143" y="4821"/>
                  </a:lnTo>
                  <a:lnTo>
                    <a:pt x="3686" y="4821"/>
                  </a:lnTo>
                  <a:cubicBezTo>
                    <a:pt x="3718" y="4947"/>
                    <a:pt x="3781" y="5010"/>
                    <a:pt x="3812" y="5136"/>
                  </a:cubicBezTo>
                  <a:lnTo>
                    <a:pt x="3466" y="5482"/>
                  </a:lnTo>
                  <a:cubicBezTo>
                    <a:pt x="3340" y="5608"/>
                    <a:pt x="3340" y="5829"/>
                    <a:pt x="3466" y="5955"/>
                  </a:cubicBezTo>
                  <a:lnTo>
                    <a:pt x="4442" y="6932"/>
                  </a:lnTo>
                  <a:cubicBezTo>
                    <a:pt x="4505" y="6995"/>
                    <a:pt x="4592" y="7026"/>
                    <a:pt x="4679" y="7026"/>
                  </a:cubicBezTo>
                  <a:cubicBezTo>
                    <a:pt x="4765" y="7026"/>
                    <a:pt x="4852" y="6995"/>
                    <a:pt x="4915" y="6932"/>
                  </a:cubicBezTo>
                  <a:lnTo>
                    <a:pt x="5262" y="6585"/>
                  </a:lnTo>
                  <a:cubicBezTo>
                    <a:pt x="5356" y="6617"/>
                    <a:pt x="5451" y="6680"/>
                    <a:pt x="5577" y="6711"/>
                  </a:cubicBezTo>
                  <a:lnTo>
                    <a:pt x="5577" y="7215"/>
                  </a:lnTo>
                  <a:cubicBezTo>
                    <a:pt x="5577" y="7404"/>
                    <a:pt x="5734" y="7562"/>
                    <a:pt x="5923" y="7562"/>
                  </a:cubicBezTo>
                  <a:lnTo>
                    <a:pt x="7309" y="7562"/>
                  </a:lnTo>
                  <a:cubicBezTo>
                    <a:pt x="7498" y="7562"/>
                    <a:pt x="7656" y="7404"/>
                    <a:pt x="7656" y="7215"/>
                  </a:cubicBezTo>
                  <a:lnTo>
                    <a:pt x="7656" y="6711"/>
                  </a:lnTo>
                  <a:cubicBezTo>
                    <a:pt x="7782" y="6680"/>
                    <a:pt x="7876" y="6617"/>
                    <a:pt x="7971" y="6585"/>
                  </a:cubicBezTo>
                  <a:lnTo>
                    <a:pt x="8349" y="6932"/>
                  </a:lnTo>
                  <a:cubicBezTo>
                    <a:pt x="8396" y="6995"/>
                    <a:pt x="8483" y="7026"/>
                    <a:pt x="8574" y="7026"/>
                  </a:cubicBezTo>
                  <a:cubicBezTo>
                    <a:pt x="8664" y="7026"/>
                    <a:pt x="8759" y="6995"/>
                    <a:pt x="8822" y="6932"/>
                  </a:cubicBezTo>
                  <a:lnTo>
                    <a:pt x="9798" y="5955"/>
                  </a:lnTo>
                  <a:cubicBezTo>
                    <a:pt x="9924" y="5829"/>
                    <a:pt x="9924" y="5608"/>
                    <a:pt x="9798" y="5482"/>
                  </a:cubicBezTo>
                  <a:lnTo>
                    <a:pt x="9452" y="5136"/>
                  </a:lnTo>
                  <a:cubicBezTo>
                    <a:pt x="9483" y="5041"/>
                    <a:pt x="9515" y="4947"/>
                    <a:pt x="9546" y="4821"/>
                  </a:cubicBezTo>
                  <a:close/>
                  <a:moveTo>
                    <a:pt x="3907" y="10334"/>
                  </a:moveTo>
                  <a:cubicBezTo>
                    <a:pt x="4096" y="10366"/>
                    <a:pt x="4253" y="10523"/>
                    <a:pt x="4253" y="10681"/>
                  </a:cubicBezTo>
                  <a:cubicBezTo>
                    <a:pt x="4253" y="10870"/>
                    <a:pt x="4096" y="11027"/>
                    <a:pt x="3907" y="11027"/>
                  </a:cubicBezTo>
                  <a:cubicBezTo>
                    <a:pt x="3686" y="11027"/>
                    <a:pt x="3529" y="10870"/>
                    <a:pt x="3529" y="10681"/>
                  </a:cubicBezTo>
                  <a:cubicBezTo>
                    <a:pt x="3529" y="10492"/>
                    <a:pt x="3686" y="10334"/>
                    <a:pt x="3907" y="10334"/>
                  </a:cubicBezTo>
                  <a:close/>
                  <a:moveTo>
                    <a:pt x="8664" y="10334"/>
                  </a:moveTo>
                  <a:cubicBezTo>
                    <a:pt x="8853" y="10366"/>
                    <a:pt x="9011" y="10523"/>
                    <a:pt x="9011" y="10681"/>
                  </a:cubicBezTo>
                  <a:cubicBezTo>
                    <a:pt x="9011" y="10870"/>
                    <a:pt x="8853" y="11027"/>
                    <a:pt x="8664" y="11027"/>
                  </a:cubicBezTo>
                  <a:cubicBezTo>
                    <a:pt x="8444" y="11027"/>
                    <a:pt x="8286" y="10870"/>
                    <a:pt x="8286" y="10681"/>
                  </a:cubicBezTo>
                  <a:cubicBezTo>
                    <a:pt x="8286" y="10492"/>
                    <a:pt x="8444" y="10334"/>
                    <a:pt x="8664" y="10334"/>
                  </a:cubicBezTo>
                  <a:close/>
                  <a:moveTo>
                    <a:pt x="5892" y="0"/>
                  </a:moveTo>
                  <a:cubicBezTo>
                    <a:pt x="5703" y="0"/>
                    <a:pt x="5545" y="158"/>
                    <a:pt x="5545" y="379"/>
                  </a:cubicBezTo>
                  <a:lnTo>
                    <a:pt x="5545" y="883"/>
                  </a:lnTo>
                  <a:cubicBezTo>
                    <a:pt x="5419" y="914"/>
                    <a:pt x="5356" y="946"/>
                    <a:pt x="5230" y="1009"/>
                  </a:cubicBezTo>
                  <a:lnTo>
                    <a:pt x="4883" y="631"/>
                  </a:lnTo>
                  <a:cubicBezTo>
                    <a:pt x="4820" y="583"/>
                    <a:pt x="4734" y="560"/>
                    <a:pt x="4647" y="560"/>
                  </a:cubicBezTo>
                  <a:cubicBezTo>
                    <a:pt x="4561" y="560"/>
                    <a:pt x="4474" y="583"/>
                    <a:pt x="4411" y="631"/>
                  </a:cubicBezTo>
                  <a:lnTo>
                    <a:pt x="3434" y="1639"/>
                  </a:lnTo>
                  <a:cubicBezTo>
                    <a:pt x="3308" y="1733"/>
                    <a:pt x="3308" y="1985"/>
                    <a:pt x="3434" y="2111"/>
                  </a:cubicBezTo>
                  <a:lnTo>
                    <a:pt x="3781" y="2458"/>
                  </a:lnTo>
                  <a:cubicBezTo>
                    <a:pt x="3718" y="2521"/>
                    <a:pt x="3686" y="2647"/>
                    <a:pt x="3655" y="2773"/>
                  </a:cubicBezTo>
                  <a:lnTo>
                    <a:pt x="3151" y="2773"/>
                  </a:lnTo>
                  <a:cubicBezTo>
                    <a:pt x="2930" y="2773"/>
                    <a:pt x="2773" y="2930"/>
                    <a:pt x="2773" y="3119"/>
                  </a:cubicBezTo>
                  <a:lnTo>
                    <a:pt x="2773" y="4159"/>
                  </a:lnTo>
                  <a:lnTo>
                    <a:pt x="1985" y="4159"/>
                  </a:lnTo>
                  <a:lnTo>
                    <a:pt x="1765" y="2930"/>
                  </a:lnTo>
                  <a:cubicBezTo>
                    <a:pt x="1670" y="2458"/>
                    <a:pt x="1197" y="2111"/>
                    <a:pt x="693" y="2111"/>
                  </a:cubicBezTo>
                  <a:lnTo>
                    <a:pt x="347" y="2111"/>
                  </a:lnTo>
                  <a:cubicBezTo>
                    <a:pt x="158" y="2111"/>
                    <a:pt x="0" y="2269"/>
                    <a:pt x="0" y="2458"/>
                  </a:cubicBezTo>
                  <a:cubicBezTo>
                    <a:pt x="0" y="2647"/>
                    <a:pt x="158" y="2804"/>
                    <a:pt x="347" y="2804"/>
                  </a:cubicBezTo>
                  <a:lnTo>
                    <a:pt x="693" y="2804"/>
                  </a:lnTo>
                  <a:cubicBezTo>
                    <a:pt x="882" y="2804"/>
                    <a:pt x="1103" y="2930"/>
                    <a:pt x="1103" y="3088"/>
                  </a:cubicBezTo>
                  <a:lnTo>
                    <a:pt x="2080" y="8570"/>
                  </a:lnTo>
                  <a:cubicBezTo>
                    <a:pt x="1891" y="8759"/>
                    <a:pt x="1765" y="9042"/>
                    <a:pt x="1765" y="9357"/>
                  </a:cubicBezTo>
                  <a:cubicBezTo>
                    <a:pt x="1765" y="9861"/>
                    <a:pt x="2143" y="10366"/>
                    <a:pt x="2867" y="10366"/>
                  </a:cubicBezTo>
                  <a:cubicBezTo>
                    <a:pt x="2836" y="10492"/>
                    <a:pt x="2836" y="10618"/>
                    <a:pt x="2836" y="10712"/>
                  </a:cubicBezTo>
                  <a:cubicBezTo>
                    <a:pt x="2836" y="11279"/>
                    <a:pt x="3308" y="11752"/>
                    <a:pt x="3844" y="11752"/>
                  </a:cubicBezTo>
                  <a:cubicBezTo>
                    <a:pt x="4411" y="11752"/>
                    <a:pt x="4883" y="11279"/>
                    <a:pt x="4883" y="10712"/>
                  </a:cubicBezTo>
                  <a:cubicBezTo>
                    <a:pt x="4883" y="10618"/>
                    <a:pt x="4820" y="10492"/>
                    <a:pt x="4820" y="10366"/>
                  </a:cubicBezTo>
                  <a:lnTo>
                    <a:pt x="7719" y="10366"/>
                  </a:lnTo>
                  <a:cubicBezTo>
                    <a:pt x="7656" y="10492"/>
                    <a:pt x="7656" y="10618"/>
                    <a:pt x="7656" y="10712"/>
                  </a:cubicBezTo>
                  <a:cubicBezTo>
                    <a:pt x="7656" y="11279"/>
                    <a:pt x="8129" y="11752"/>
                    <a:pt x="8696" y="11752"/>
                  </a:cubicBezTo>
                  <a:cubicBezTo>
                    <a:pt x="9231" y="11752"/>
                    <a:pt x="9735" y="11279"/>
                    <a:pt x="9735" y="10712"/>
                  </a:cubicBezTo>
                  <a:cubicBezTo>
                    <a:pt x="9735" y="10618"/>
                    <a:pt x="9672" y="10492"/>
                    <a:pt x="9672" y="10366"/>
                  </a:cubicBezTo>
                  <a:lnTo>
                    <a:pt x="10082" y="10366"/>
                  </a:lnTo>
                  <a:cubicBezTo>
                    <a:pt x="10271" y="10366"/>
                    <a:pt x="10428" y="10208"/>
                    <a:pt x="10428" y="10019"/>
                  </a:cubicBezTo>
                  <a:cubicBezTo>
                    <a:pt x="10428" y="9830"/>
                    <a:pt x="10271" y="9672"/>
                    <a:pt x="10082" y="9672"/>
                  </a:cubicBezTo>
                  <a:lnTo>
                    <a:pt x="2867" y="9672"/>
                  </a:lnTo>
                  <a:cubicBezTo>
                    <a:pt x="2678" y="9672"/>
                    <a:pt x="2521" y="9515"/>
                    <a:pt x="2521" y="9294"/>
                  </a:cubicBezTo>
                  <a:cubicBezTo>
                    <a:pt x="2521" y="9137"/>
                    <a:pt x="2678" y="8948"/>
                    <a:pt x="2867" y="8948"/>
                  </a:cubicBezTo>
                  <a:lnTo>
                    <a:pt x="10082" y="8948"/>
                  </a:lnTo>
                  <a:cubicBezTo>
                    <a:pt x="10239" y="8948"/>
                    <a:pt x="10334" y="8885"/>
                    <a:pt x="10397" y="8727"/>
                  </a:cubicBezTo>
                  <a:lnTo>
                    <a:pt x="11720" y="4663"/>
                  </a:lnTo>
                  <a:cubicBezTo>
                    <a:pt x="11783" y="4537"/>
                    <a:pt x="11720" y="4411"/>
                    <a:pt x="11689" y="4348"/>
                  </a:cubicBezTo>
                  <a:cubicBezTo>
                    <a:pt x="11563" y="4191"/>
                    <a:pt x="11405" y="4191"/>
                    <a:pt x="11279" y="4191"/>
                  </a:cubicBezTo>
                  <a:lnTo>
                    <a:pt x="10397" y="4191"/>
                  </a:lnTo>
                  <a:lnTo>
                    <a:pt x="10397" y="3119"/>
                  </a:lnTo>
                  <a:cubicBezTo>
                    <a:pt x="10397" y="2930"/>
                    <a:pt x="10239" y="2773"/>
                    <a:pt x="10019" y="2773"/>
                  </a:cubicBezTo>
                  <a:lnTo>
                    <a:pt x="9515" y="2773"/>
                  </a:lnTo>
                  <a:cubicBezTo>
                    <a:pt x="9483" y="2647"/>
                    <a:pt x="9452" y="2584"/>
                    <a:pt x="9389" y="2458"/>
                  </a:cubicBezTo>
                  <a:lnTo>
                    <a:pt x="9767" y="2080"/>
                  </a:lnTo>
                  <a:cubicBezTo>
                    <a:pt x="9861" y="1985"/>
                    <a:pt x="9861" y="1733"/>
                    <a:pt x="9767" y="1607"/>
                  </a:cubicBezTo>
                  <a:lnTo>
                    <a:pt x="8759" y="631"/>
                  </a:lnTo>
                  <a:cubicBezTo>
                    <a:pt x="8711" y="568"/>
                    <a:pt x="8625" y="536"/>
                    <a:pt x="8534" y="536"/>
                  </a:cubicBezTo>
                  <a:cubicBezTo>
                    <a:pt x="8444" y="536"/>
                    <a:pt x="8349" y="568"/>
                    <a:pt x="8286" y="631"/>
                  </a:cubicBezTo>
                  <a:lnTo>
                    <a:pt x="7939" y="1009"/>
                  </a:lnTo>
                  <a:cubicBezTo>
                    <a:pt x="7876" y="946"/>
                    <a:pt x="7750" y="914"/>
                    <a:pt x="7624" y="883"/>
                  </a:cubicBezTo>
                  <a:lnTo>
                    <a:pt x="7624" y="379"/>
                  </a:lnTo>
                  <a:cubicBezTo>
                    <a:pt x="7624" y="158"/>
                    <a:pt x="7467" y="0"/>
                    <a:pt x="727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4" name="Google Shape;204;p17"/>
            <p:cNvSpPr/>
            <p:nvPr/>
          </p:nvSpPr>
          <p:spPr>
            <a:xfrm>
              <a:off x="-3731500" y="2458550"/>
              <a:ext cx="84300" cy="84300"/>
            </a:xfrm>
            <a:custGeom>
              <a:avLst/>
              <a:gdLst/>
              <a:ahLst/>
              <a:cxnLst/>
              <a:rect l="l" t="t" r="r" b="b"/>
              <a:pathLst>
                <a:path w="3372" h="3372" extrusionOk="0">
                  <a:moveTo>
                    <a:pt x="1701" y="631"/>
                  </a:moveTo>
                  <a:cubicBezTo>
                    <a:pt x="2237" y="631"/>
                    <a:pt x="2709" y="1103"/>
                    <a:pt x="2709" y="1639"/>
                  </a:cubicBezTo>
                  <a:cubicBezTo>
                    <a:pt x="2709" y="2206"/>
                    <a:pt x="2237" y="2679"/>
                    <a:pt x="1701" y="2679"/>
                  </a:cubicBezTo>
                  <a:cubicBezTo>
                    <a:pt x="1134" y="2679"/>
                    <a:pt x="662" y="2206"/>
                    <a:pt x="662" y="1639"/>
                  </a:cubicBezTo>
                  <a:cubicBezTo>
                    <a:pt x="662" y="1103"/>
                    <a:pt x="1134" y="631"/>
                    <a:pt x="1701" y="631"/>
                  </a:cubicBezTo>
                  <a:close/>
                  <a:moveTo>
                    <a:pt x="1701" y="1"/>
                  </a:moveTo>
                  <a:cubicBezTo>
                    <a:pt x="756" y="1"/>
                    <a:pt x="0" y="725"/>
                    <a:pt x="0" y="1702"/>
                  </a:cubicBezTo>
                  <a:cubicBezTo>
                    <a:pt x="0" y="2647"/>
                    <a:pt x="756" y="3372"/>
                    <a:pt x="1701" y="3372"/>
                  </a:cubicBezTo>
                  <a:cubicBezTo>
                    <a:pt x="2646" y="3372"/>
                    <a:pt x="3371" y="2647"/>
                    <a:pt x="3371" y="1702"/>
                  </a:cubicBezTo>
                  <a:cubicBezTo>
                    <a:pt x="3371" y="725"/>
                    <a:pt x="2646" y="1"/>
                    <a:pt x="17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8" name="Google Shape;199;p17"/>
          <p:cNvGrpSpPr/>
          <p:nvPr/>
        </p:nvGrpSpPr>
        <p:grpSpPr>
          <a:xfrm>
            <a:off x="5482590" y="2348230"/>
            <a:ext cx="786765" cy="754380"/>
            <a:chOff x="-1333200" y="2770450"/>
            <a:chExt cx="291450" cy="292225"/>
          </a:xfrm>
        </p:grpSpPr>
        <p:sp>
          <p:nvSpPr>
            <p:cNvPr id="49" name="Google Shape;200;p17"/>
            <p:cNvSpPr/>
            <p:nvPr/>
          </p:nvSpPr>
          <p:spPr>
            <a:xfrm>
              <a:off x="-1299325" y="2808250"/>
              <a:ext cx="222925" cy="134725"/>
            </a:xfrm>
            <a:custGeom>
              <a:avLst/>
              <a:gdLst/>
              <a:ahLst/>
              <a:cxnLst/>
              <a:rect l="l" t="t" r="r" b="b"/>
              <a:pathLst>
                <a:path w="8917" h="5389" extrusionOk="0">
                  <a:moveTo>
                    <a:pt x="7877" y="631"/>
                  </a:moveTo>
                  <a:cubicBezTo>
                    <a:pt x="8066" y="631"/>
                    <a:pt x="8223" y="789"/>
                    <a:pt x="8223" y="978"/>
                  </a:cubicBezTo>
                  <a:cubicBezTo>
                    <a:pt x="8223" y="1167"/>
                    <a:pt x="8066" y="1324"/>
                    <a:pt x="7877" y="1324"/>
                  </a:cubicBezTo>
                  <a:cubicBezTo>
                    <a:pt x="7656" y="1324"/>
                    <a:pt x="7498" y="1167"/>
                    <a:pt x="7498" y="978"/>
                  </a:cubicBezTo>
                  <a:cubicBezTo>
                    <a:pt x="7498" y="789"/>
                    <a:pt x="7656" y="631"/>
                    <a:pt x="7877" y="631"/>
                  </a:cubicBezTo>
                  <a:close/>
                  <a:moveTo>
                    <a:pt x="3056" y="1293"/>
                  </a:moveTo>
                  <a:cubicBezTo>
                    <a:pt x="3245" y="1293"/>
                    <a:pt x="3403" y="1450"/>
                    <a:pt x="3403" y="1639"/>
                  </a:cubicBezTo>
                  <a:cubicBezTo>
                    <a:pt x="3403" y="1828"/>
                    <a:pt x="3245" y="1986"/>
                    <a:pt x="3056" y="1986"/>
                  </a:cubicBezTo>
                  <a:cubicBezTo>
                    <a:pt x="2867" y="1986"/>
                    <a:pt x="2710" y="1828"/>
                    <a:pt x="2710" y="1639"/>
                  </a:cubicBezTo>
                  <a:cubicBezTo>
                    <a:pt x="2741" y="1450"/>
                    <a:pt x="2899" y="1293"/>
                    <a:pt x="3056" y="1293"/>
                  </a:cubicBezTo>
                  <a:close/>
                  <a:moveTo>
                    <a:pt x="5797" y="3340"/>
                  </a:moveTo>
                  <a:cubicBezTo>
                    <a:pt x="6018" y="3340"/>
                    <a:pt x="6175" y="3498"/>
                    <a:pt x="6175" y="3687"/>
                  </a:cubicBezTo>
                  <a:cubicBezTo>
                    <a:pt x="6175" y="3876"/>
                    <a:pt x="6018" y="4034"/>
                    <a:pt x="5797" y="4034"/>
                  </a:cubicBezTo>
                  <a:cubicBezTo>
                    <a:pt x="5608" y="4034"/>
                    <a:pt x="5451" y="3876"/>
                    <a:pt x="5451" y="3687"/>
                  </a:cubicBezTo>
                  <a:cubicBezTo>
                    <a:pt x="5451" y="3498"/>
                    <a:pt x="5608" y="3340"/>
                    <a:pt x="5797" y="3340"/>
                  </a:cubicBezTo>
                  <a:close/>
                  <a:moveTo>
                    <a:pt x="1008" y="4034"/>
                  </a:moveTo>
                  <a:cubicBezTo>
                    <a:pt x="1198" y="4034"/>
                    <a:pt x="1355" y="4191"/>
                    <a:pt x="1355" y="4412"/>
                  </a:cubicBezTo>
                  <a:cubicBezTo>
                    <a:pt x="1355" y="4601"/>
                    <a:pt x="1198" y="4758"/>
                    <a:pt x="1008" y="4758"/>
                  </a:cubicBezTo>
                  <a:cubicBezTo>
                    <a:pt x="819" y="4758"/>
                    <a:pt x="662" y="4601"/>
                    <a:pt x="662" y="4412"/>
                  </a:cubicBezTo>
                  <a:cubicBezTo>
                    <a:pt x="662" y="4191"/>
                    <a:pt x="819" y="4034"/>
                    <a:pt x="1008" y="4034"/>
                  </a:cubicBezTo>
                  <a:close/>
                  <a:moveTo>
                    <a:pt x="7908" y="1"/>
                  </a:moveTo>
                  <a:cubicBezTo>
                    <a:pt x="7341" y="1"/>
                    <a:pt x="6868" y="474"/>
                    <a:pt x="6868" y="1009"/>
                  </a:cubicBezTo>
                  <a:cubicBezTo>
                    <a:pt x="6868" y="1198"/>
                    <a:pt x="6963" y="1419"/>
                    <a:pt x="7026" y="1576"/>
                  </a:cubicBezTo>
                  <a:lnTo>
                    <a:pt x="6112" y="2742"/>
                  </a:lnTo>
                  <a:cubicBezTo>
                    <a:pt x="6032" y="2722"/>
                    <a:pt x="5943" y="2711"/>
                    <a:pt x="5850" y="2711"/>
                  </a:cubicBezTo>
                  <a:cubicBezTo>
                    <a:pt x="5650" y="2711"/>
                    <a:pt x="5434" y="2760"/>
                    <a:pt x="5262" y="2868"/>
                  </a:cubicBezTo>
                  <a:lnTo>
                    <a:pt x="4096" y="1954"/>
                  </a:lnTo>
                  <a:cubicBezTo>
                    <a:pt x="4127" y="1891"/>
                    <a:pt x="4127" y="1765"/>
                    <a:pt x="4127" y="1639"/>
                  </a:cubicBezTo>
                  <a:cubicBezTo>
                    <a:pt x="4127" y="1104"/>
                    <a:pt x="3655" y="631"/>
                    <a:pt x="3088" y="631"/>
                  </a:cubicBezTo>
                  <a:cubicBezTo>
                    <a:pt x="2552" y="631"/>
                    <a:pt x="2080" y="1104"/>
                    <a:pt x="2080" y="1639"/>
                  </a:cubicBezTo>
                  <a:cubicBezTo>
                    <a:pt x="2080" y="1828"/>
                    <a:pt x="2143" y="2049"/>
                    <a:pt x="2237" y="2206"/>
                  </a:cubicBezTo>
                  <a:lnTo>
                    <a:pt x="1324" y="3372"/>
                  </a:lnTo>
                  <a:cubicBezTo>
                    <a:pt x="1261" y="3340"/>
                    <a:pt x="1134" y="3340"/>
                    <a:pt x="1008" y="3340"/>
                  </a:cubicBezTo>
                  <a:cubicBezTo>
                    <a:pt x="441" y="3340"/>
                    <a:pt x="0" y="3813"/>
                    <a:pt x="0" y="4349"/>
                  </a:cubicBezTo>
                  <a:cubicBezTo>
                    <a:pt x="0" y="4947"/>
                    <a:pt x="441" y="5388"/>
                    <a:pt x="1008" y="5388"/>
                  </a:cubicBezTo>
                  <a:cubicBezTo>
                    <a:pt x="1576" y="5388"/>
                    <a:pt x="2017" y="4916"/>
                    <a:pt x="2017" y="4349"/>
                  </a:cubicBezTo>
                  <a:cubicBezTo>
                    <a:pt x="2017" y="4160"/>
                    <a:pt x="1954" y="3971"/>
                    <a:pt x="1859" y="3813"/>
                  </a:cubicBezTo>
                  <a:lnTo>
                    <a:pt x="2773" y="2616"/>
                  </a:lnTo>
                  <a:cubicBezTo>
                    <a:pt x="2875" y="2650"/>
                    <a:pt x="2980" y="2667"/>
                    <a:pt x="3087" y="2667"/>
                  </a:cubicBezTo>
                  <a:cubicBezTo>
                    <a:pt x="3278" y="2667"/>
                    <a:pt x="3473" y="2611"/>
                    <a:pt x="3655" y="2490"/>
                  </a:cubicBezTo>
                  <a:lnTo>
                    <a:pt x="4821" y="3403"/>
                  </a:lnTo>
                  <a:cubicBezTo>
                    <a:pt x="4789" y="3498"/>
                    <a:pt x="4789" y="3624"/>
                    <a:pt x="4789" y="3719"/>
                  </a:cubicBezTo>
                  <a:cubicBezTo>
                    <a:pt x="4789" y="4286"/>
                    <a:pt x="5262" y="4758"/>
                    <a:pt x="5797" y="4758"/>
                  </a:cubicBezTo>
                  <a:cubicBezTo>
                    <a:pt x="6364" y="4758"/>
                    <a:pt x="6837" y="4286"/>
                    <a:pt x="6837" y="3719"/>
                  </a:cubicBezTo>
                  <a:cubicBezTo>
                    <a:pt x="6837" y="3529"/>
                    <a:pt x="6742" y="3340"/>
                    <a:pt x="6679" y="3183"/>
                  </a:cubicBezTo>
                  <a:lnTo>
                    <a:pt x="7593" y="1986"/>
                  </a:lnTo>
                  <a:cubicBezTo>
                    <a:pt x="7656" y="2049"/>
                    <a:pt x="7782" y="2049"/>
                    <a:pt x="7908" y="2049"/>
                  </a:cubicBezTo>
                  <a:cubicBezTo>
                    <a:pt x="8444" y="2049"/>
                    <a:pt x="8916" y="1576"/>
                    <a:pt x="8916" y="1009"/>
                  </a:cubicBezTo>
                  <a:cubicBezTo>
                    <a:pt x="8916" y="474"/>
                    <a:pt x="8444" y="1"/>
                    <a:pt x="790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0" name="Google Shape;201;p17"/>
            <p:cNvSpPr/>
            <p:nvPr/>
          </p:nvSpPr>
          <p:spPr>
            <a:xfrm>
              <a:off x="-1333200" y="2770450"/>
              <a:ext cx="291450" cy="292225"/>
            </a:xfrm>
            <a:custGeom>
              <a:avLst/>
              <a:gdLst/>
              <a:ahLst/>
              <a:cxnLst/>
              <a:rect l="l" t="t" r="r" b="b"/>
              <a:pathLst>
                <a:path w="11658" h="11689" extrusionOk="0">
                  <a:moveTo>
                    <a:pt x="10586" y="725"/>
                  </a:moveTo>
                  <a:cubicBezTo>
                    <a:pt x="10807" y="725"/>
                    <a:pt x="10964" y="883"/>
                    <a:pt x="10964" y="1072"/>
                  </a:cubicBezTo>
                  <a:lnTo>
                    <a:pt x="10964" y="7593"/>
                  </a:lnTo>
                  <a:lnTo>
                    <a:pt x="631" y="7593"/>
                  </a:lnTo>
                  <a:lnTo>
                    <a:pt x="631" y="1072"/>
                  </a:lnTo>
                  <a:cubicBezTo>
                    <a:pt x="662" y="883"/>
                    <a:pt x="820" y="725"/>
                    <a:pt x="977" y="725"/>
                  </a:cubicBezTo>
                  <a:close/>
                  <a:moveTo>
                    <a:pt x="10996" y="8286"/>
                  </a:moveTo>
                  <a:lnTo>
                    <a:pt x="10996" y="8633"/>
                  </a:lnTo>
                  <a:cubicBezTo>
                    <a:pt x="10996" y="8822"/>
                    <a:pt x="10838" y="8980"/>
                    <a:pt x="10618" y="8980"/>
                  </a:cubicBezTo>
                  <a:lnTo>
                    <a:pt x="1009" y="8980"/>
                  </a:lnTo>
                  <a:cubicBezTo>
                    <a:pt x="820" y="8980"/>
                    <a:pt x="662" y="8822"/>
                    <a:pt x="662" y="8633"/>
                  </a:cubicBezTo>
                  <a:lnTo>
                    <a:pt x="662" y="8286"/>
                  </a:lnTo>
                  <a:close/>
                  <a:moveTo>
                    <a:pt x="6617" y="9641"/>
                  </a:moveTo>
                  <a:lnTo>
                    <a:pt x="6932" y="11027"/>
                  </a:lnTo>
                  <a:lnTo>
                    <a:pt x="4632" y="11027"/>
                  </a:lnTo>
                  <a:lnTo>
                    <a:pt x="4947" y="9641"/>
                  </a:lnTo>
                  <a:close/>
                  <a:moveTo>
                    <a:pt x="1009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8570"/>
                  </a:lnTo>
                  <a:cubicBezTo>
                    <a:pt x="1" y="9137"/>
                    <a:pt x="473" y="9610"/>
                    <a:pt x="1009" y="9610"/>
                  </a:cubicBezTo>
                  <a:lnTo>
                    <a:pt x="4285" y="9610"/>
                  </a:lnTo>
                  <a:lnTo>
                    <a:pt x="3970" y="10996"/>
                  </a:lnTo>
                  <a:lnTo>
                    <a:pt x="3057" y="10996"/>
                  </a:lnTo>
                  <a:cubicBezTo>
                    <a:pt x="2868" y="10996"/>
                    <a:pt x="2710" y="11153"/>
                    <a:pt x="2710" y="11342"/>
                  </a:cubicBezTo>
                  <a:cubicBezTo>
                    <a:pt x="2710" y="11531"/>
                    <a:pt x="2868" y="11689"/>
                    <a:pt x="3057" y="11689"/>
                  </a:cubicBezTo>
                  <a:lnTo>
                    <a:pt x="8538" y="11689"/>
                  </a:lnTo>
                  <a:cubicBezTo>
                    <a:pt x="8727" y="11689"/>
                    <a:pt x="8885" y="11531"/>
                    <a:pt x="8885" y="11342"/>
                  </a:cubicBezTo>
                  <a:cubicBezTo>
                    <a:pt x="8885" y="11153"/>
                    <a:pt x="8727" y="10996"/>
                    <a:pt x="8538" y="10996"/>
                  </a:cubicBezTo>
                  <a:lnTo>
                    <a:pt x="7625" y="10996"/>
                  </a:lnTo>
                  <a:lnTo>
                    <a:pt x="7310" y="9610"/>
                  </a:lnTo>
                  <a:lnTo>
                    <a:pt x="10618" y="9610"/>
                  </a:lnTo>
                  <a:cubicBezTo>
                    <a:pt x="11185" y="9610"/>
                    <a:pt x="11657" y="9137"/>
                    <a:pt x="11657" y="8570"/>
                  </a:cubicBezTo>
                  <a:lnTo>
                    <a:pt x="11657" y="1040"/>
                  </a:lnTo>
                  <a:cubicBezTo>
                    <a:pt x="11657" y="473"/>
                    <a:pt x="11185" y="1"/>
                    <a:pt x="106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2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Approach &amp; Tools Used</a:t>
            </a:r>
            <a:endParaRPr lang="en-US" altLang="en-US"/>
          </a:p>
        </p:txBody>
      </p:sp>
      <p:sp>
        <p:nvSpPr>
          <p:cNvPr id="589" name="Google Shape;589;p26"/>
          <p:cNvSpPr txBox="1"/>
          <p:nvPr/>
        </p:nvSpPr>
        <p:spPr>
          <a:xfrm flipH="1">
            <a:off x="80010" y="3820160"/>
            <a:ext cx="2423160" cy="442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accent3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Key Features Used</a:t>
            </a:r>
            <a:endParaRPr lang="en-US" altLang="en-US" sz="2000" b="1">
              <a:solidFill>
                <a:schemeClr val="accent3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590" name="Google Shape;590;p26"/>
          <p:cNvSpPr txBox="1"/>
          <p:nvPr/>
        </p:nvSpPr>
        <p:spPr>
          <a:xfrm flipH="1">
            <a:off x="469900" y="3981450"/>
            <a:ext cx="2597785" cy="1074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300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Recency (last purchase)</a:t>
            </a:r>
            <a:endParaRPr lang="en-US" altLang="en-US" sz="1300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300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Frequency (number of purchases)</a:t>
            </a:r>
            <a:endParaRPr lang="en-US" altLang="en-US" sz="1300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SzTx/>
              <a:buFont typeface="Arial" panose="020B0604020202020204" pitchFamily="34" charset="0"/>
              <a:buChar char="•"/>
            </a:pPr>
            <a:r>
              <a:rPr lang="en-US" altLang="en-US" sz="1300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Monetary Value (total spent)</a:t>
            </a:r>
            <a:endParaRPr lang="en-US" altLang="en-US" sz="1300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591" name="Google Shape;591;p26"/>
          <p:cNvSpPr txBox="1"/>
          <p:nvPr/>
        </p:nvSpPr>
        <p:spPr>
          <a:xfrm flipH="1">
            <a:off x="1108937" y="1077000"/>
            <a:ext cx="1394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accent1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Method</a:t>
            </a:r>
            <a:endParaRPr lang="en-US" altLang="en-US" sz="2000" b="1">
              <a:solidFill>
                <a:schemeClr val="accent1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592" name="Google Shape;592;p26"/>
          <p:cNvSpPr txBox="1"/>
          <p:nvPr/>
        </p:nvSpPr>
        <p:spPr>
          <a:xfrm flipH="1">
            <a:off x="469938" y="1458625"/>
            <a:ext cx="2033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Unsupervised learning using K-Means Clustering.</a:t>
            </a:r>
            <a:endParaRPr lang="en-US" altLang="en-US" sz="1300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593" name="Google Shape;593;p26"/>
          <p:cNvSpPr txBox="1"/>
          <p:nvPr/>
        </p:nvSpPr>
        <p:spPr>
          <a:xfrm flipH="1">
            <a:off x="1108937" y="2373106"/>
            <a:ext cx="13941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Tools</a:t>
            </a:r>
            <a:endParaRPr lang="en-US" altLang="en-US" sz="2000" b="1">
              <a:solidFill>
                <a:schemeClr val="accent2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594" name="Google Shape;594;p26"/>
          <p:cNvSpPr txBox="1"/>
          <p:nvPr/>
        </p:nvSpPr>
        <p:spPr>
          <a:xfrm flipH="1">
            <a:off x="469938" y="2754731"/>
            <a:ext cx="2033100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300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Python, Pandas, Matplotlib, Seaborn, Scikit-learn.</a:t>
            </a:r>
            <a:r>
              <a:rPr lang="en-GB" sz="1300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 </a:t>
            </a:r>
            <a:endParaRPr sz="1300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grpSp>
        <p:nvGrpSpPr>
          <p:cNvPr id="595" name="Google Shape;595;p26"/>
          <p:cNvGrpSpPr/>
          <p:nvPr/>
        </p:nvGrpSpPr>
        <p:grpSpPr>
          <a:xfrm>
            <a:off x="2558000" y="1258887"/>
            <a:ext cx="518700" cy="3117306"/>
            <a:chOff x="2558000" y="1258887"/>
            <a:chExt cx="518700" cy="3117306"/>
          </a:xfrm>
        </p:grpSpPr>
        <p:sp>
          <p:nvSpPr>
            <p:cNvPr id="596" name="Google Shape;596;p26"/>
            <p:cNvSpPr/>
            <p:nvPr/>
          </p:nvSpPr>
          <p:spPr>
            <a:xfrm flipH="1">
              <a:off x="2558000" y="3857493"/>
              <a:ext cx="518700" cy="5187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C</a:t>
              </a:r>
              <a:endParaRPr sz="2600">
                <a:solidFill>
                  <a:schemeClr val="l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endParaRPr>
            </a:p>
          </p:txBody>
        </p:sp>
        <p:sp>
          <p:nvSpPr>
            <p:cNvPr id="597" name="Google Shape;597;p26"/>
            <p:cNvSpPr/>
            <p:nvPr/>
          </p:nvSpPr>
          <p:spPr>
            <a:xfrm flipH="1">
              <a:off x="2558000" y="2565355"/>
              <a:ext cx="518700" cy="5187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B</a:t>
              </a:r>
              <a:endParaRPr sz="2600">
                <a:solidFill>
                  <a:schemeClr val="l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endParaRPr>
            </a:p>
          </p:txBody>
        </p:sp>
        <p:sp>
          <p:nvSpPr>
            <p:cNvPr id="598" name="Google Shape;598;p26"/>
            <p:cNvSpPr/>
            <p:nvPr/>
          </p:nvSpPr>
          <p:spPr>
            <a:xfrm flipH="1">
              <a:off x="2558000" y="1258887"/>
              <a:ext cx="518700" cy="5187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2600">
                  <a:solidFill>
                    <a:schemeClr val="lt1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A</a:t>
              </a:r>
              <a:endParaRPr sz="2600">
                <a:solidFill>
                  <a:schemeClr val="l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endParaRPr>
            </a:p>
          </p:txBody>
        </p:sp>
      </p:grpSp>
      <p:grpSp>
        <p:nvGrpSpPr>
          <p:cNvPr id="599" name="Google Shape;599;p26"/>
          <p:cNvGrpSpPr/>
          <p:nvPr/>
        </p:nvGrpSpPr>
        <p:grpSpPr>
          <a:xfrm flipH="1">
            <a:off x="3169357" y="1410700"/>
            <a:ext cx="2408325" cy="2813680"/>
            <a:chOff x="2864825" y="1518944"/>
            <a:chExt cx="2188789" cy="2557193"/>
          </a:xfrm>
        </p:grpSpPr>
        <p:sp>
          <p:nvSpPr>
            <p:cNvPr id="600" name="Google Shape;600;p26"/>
            <p:cNvSpPr/>
            <p:nvPr/>
          </p:nvSpPr>
          <p:spPr>
            <a:xfrm>
              <a:off x="4805188" y="1518944"/>
              <a:ext cx="248427" cy="2557193"/>
            </a:xfrm>
            <a:custGeom>
              <a:avLst/>
              <a:gdLst/>
              <a:ahLst/>
              <a:cxnLst/>
              <a:rect l="l" t="t" r="r" b="b"/>
              <a:pathLst>
                <a:path w="1646" h="9029" extrusionOk="0">
                  <a:moveTo>
                    <a:pt x="0" y="1"/>
                  </a:moveTo>
                  <a:lnTo>
                    <a:pt x="0" y="9028"/>
                  </a:lnTo>
                  <a:lnTo>
                    <a:pt x="1646" y="9028"/>
                  </a:lnTo>
                  <a:lnTo>
                    <a:pt x="1646" y="8966"/>
                  </a:lnTo>
                  <a:lnTo>
                    <a:pt x="56" y="8966"/>
                  </a:lnTo>
                  <a:lnTo>
                    <a:pt x="56" y="56"/>
                  </a:lnTo>
                  <a:lnTo>
                    <a:pt x="1646" y="56"/>
                  </a:lnTo>
                  <a:lnTo>
                    <a:pt x="164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601" name="Google Shape;601;p26"/>
            <p:cNvSpPr/>
            <p:nvPr/>
          </p:nvSpPr>
          <p:spPr>
            <a:xfrm>
              <a:off x="2864825" y="2793250"/>
              <a:ext cx="2188761" cy="8600"/>
            </a:xfrm>
            <a:custGeom>
              <a:avLst/>
              <a:gdLst/>
              <a:ahLst/>
              <a:cxnLst/>
              <a:rect l="l" t="t" r="r" b="b"/>
              <a:pathLst>
                <a:path w="11576" h="57" extrusionOk="0">
                  <a:moveTo>
                    <a:pt x="0" y="1"/>
                  </a:moveTo>
                  <a:lnTo>
                    <a:pt x="0" y="56"/>
                  </a:lnTo>
                  <a:lnTo>
                    <a:pt x="11576" y="56"/>
                  </a:lnTo>
                  <a:lnTo>
                    <a:pt x="11576" y="1"/>
                  </a:lnTo>
                  <a:close/>
                </a:path>
              </a:pathLst>
            </a:cu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602" name="Google Shape;602;p26"/>
          <p:cNvSpPr/>
          <p:nvPr/>
        </p:nvSpPr>
        <p:spPr>
          <a:xfrm flipH="1">
            <a:off x="5670353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03" y="36860"/>
                  <a:pt x="1" y="55240"/>
                </a:cubicBezTo>
                <a:lnTo>
                  <a:pt x="50103" y="55240"/>
                </a:lnTo>
                <a:cubicBezTo>
                  <a:pt x="47067" y="36860"/>
                  <a:pt x="45933" y="18380"/>
                  <a:pt x="464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3" name="Google Shape;603;p26"/>
          <p:cNvSpPr/>
          <p:nvPr/>
        </p:nvSpPr>
        <p:spPr>
          <a:xfrm flipH="1">
            <a:off x="5831487" y="2522487"/>
            <a:ext cx="804245" cy="307385"/>
          </a:xfrm>
          <a:custGeom>
            <a:avLst/>
            <a:gdLst/>
            <a:ahLst/>
            <a:cxnLst/>
            <a:rect l="l" t="t" r="r" b="b"/>
            <a:pathLst>
              <a:path w="35960" h="13744" extrusionOk="0">
                <a:moveTo>
                  <a:pt x="8674" y="334"/>
                </a:moveTo>
                <a:cubicBezTo>
                  <a:pt x="10809" y="201"/>
                  <a:pt x="12877" y="534"/>
                  <a:pt x="14978" y="868"/>
                </a:cubicBezTo>
                <a:cubicBezTo>
                  <a:pt x="17246" y="1268"/>
                  <a:pt x="19515" y="1135"/>
                  <a:pt x="21750" y="668"/>
                </a:cubicBezTo>
                <a:cubicBezTo>
                  <a:pt x="24585" y="34"/>
                  <a:pt x="27454" y="0"/>
                  <a:pt x="30322" y="301"/>
                </a:cubicBezTo>
                <a:cubicBezTo>
                  <a:pt x="31890" y="467"/>
                  <a:pt x="33425" y="701"/>
                  <a:pt x="34959" y="968"/>
                </a:cubicBezTo>
                <a:cubicBezTo>
                  <a:pt x="35760" y="1101"/>
                  <a:pt x="35793" y="1135"/>
                  <a:pt x="35860" y="1968"/>
                </a:cubicBezTo>
                <a:cubicBezTo>
                  <a:pt x="35960" y="2936"/>
                  <a:pt x="35960" y="3937"/>
                  <a:pt x="35960" y="4904"/>
                </a:cubicBezTo>
                <a:cubicBezTo>
                  <a:pt x="35960" y="5104"/>
                  <a:pt x="35893" y="5371"/>
                  <a:pt x="35760" y="5471"/>
                </a:cubicBezTo>
                <a:cubicBezTo>
                  <a:pt x="35393" y="5671"/>
                  <a:pt x="35359" y="6005"/>
                  <a:pt x="35259" y="6338"/>
                </a:cubicBezTo>
                <a:cubicBezTo>
                  <a:pt x="34859" y="7773"/>
                  <a:pt x="34492" y="9207"/>
                  <a:pt x="33992" y="10608"/>
                </a:cubicBezTo>
                <a:cubicBezTo>
                  <a:pt x="33425" y="12242"/>
                  <a:pt x="32090" y="13043"/>
                  <a:pt x="30423" y="13210"/>
                </a:cubicBezTo>
                <a:cubicBezTo>
                  <a:pt x="28454" y="13410"/>
                  <a:pt x="26520" y="13443"/>
                  <a:pt x="24585" y="12943"/>
                </a:cubicBezTo>
                <a:cubicBezTo>
                  <a:pt x="23251" y="12609"/>
                  <a:pt x="22217" y="11942"/>
                  <a:pt x="21449" y="10708"/>
                </a:cubicBezTo>
                <a:cubicBezTo>
                  <a:pt x="20382" y="8973"/>
                  <a:pt x="19715" y="7105"/>
                  <a:pt x="19215" y="5171"/>
                </a:cubicBezTo>
                <a:cubicBezTo>
                  <a:pt x="19114" y="4837"/>
                  <a:pt x="19014" y="4537"/>
                  <a:pt x="18914" y="4237"/>
                </a:cubicBezTo>
                <a:cubicBezTo>
                  <a:pt x="18748" y="3703"/>
                  <a:pt x="18581" y="3636"/>
                  <a:pt x="17947" y="3636"/>
                </a:cubicBezTo>
                <a:cubicBezTo>
                  <a:pt x="17513" y="3636"/>
                  <a:pt x="17180" y="3736"/>
                  <a:pt x="17013" y="4237"/>
                </a:cubicBezTo>
                <a:cubicBezTo>
                  <a:pt x="16713" y="5404"/>
                  <a:pt x="16479" y="6572"/>
                  <a:pt x="16046" y="7673"/>
                </a:cubicBezTo>
                <a:cubicBezTo>
                  <a:pt x="15645" y="8773"/>
                  <a:pt x="15078" y="9841"/>
                  <a:pt x="14545" y="10942"/>
                </a:cubicBezTo>
                <a:cubicBezTo>
                  <a:pt x="13977" y="12109"/>
                  <a:pt x="12910" y="12709"/>
                  <a:pt x="11709" y="13043"/>
                </a:cubicBezTo>
                <a:cubicBezTo>
                  <a:pt x="9574" y="13677"/>
                  <a:pt x="7406" y="13744"/>
                  <a:pt x="5238" y="13443"/>
                </a:cubicBezTo>
                <a:cubicBezTo>
                  <a:pt x="3770" y="13243"/>
                  <a:pt x="2636" y="12443"/>
                  <a:pt x="2102" y="11008"/>
                </a:cubicBezTo>
                <a:cubicBezTo>
                  <a:pt x="1569" y="9574"/>
                  <a:pt x="1168" y="8106"/>
                  <a:pt x="701" y="6672"/>
                </a:cubicBezTo>
                <a:cubicBezTo>
                  <a:pt x="601" y="6405"/>
                  <a:pt x="401" y="6205"/>
                  <a:pt x="268" y="5938"/>
                </a:cubicBezTo>
                <a:cubicBezTo>
                  <a:pt x="168" y="5738"/>
                  <a:pt x="1" y="5538"/>
                  <a:pt x="1" y="5338"/>
                </a:cubicBezTo>
                <a:cubicBezTo>
                  <a:pt x="1" y="4237"/>
                  <a:pt x="34" y="3169"/>
                  <a:pt x="68" y="2069"/>
                </a:cubicBezTo>
                <a:cubicBezTo>
                  <a:pt x="68" y="1702"/>
                  <a:pt x="268" y="1501"/>
                  <a:pt x="635" y="1468"/>
                </a:cubicBezTo>
                <a:cubicBezTo>
                  <a:pt x="2436" y="1135"/>
                  <a:pt x="4237" y="834"/>
                  <a:pt x="6038" y="534"/>
                </a:cubicBezTo>
                <a:cubicBezTo>
                  <a:pt x="6906" y="401"/>
                  <a:pt x="7806" y="401"/>
                  <a:pt x="8674" y="334"/>
                </a:cubicBezTo>
                <a:close/>
                <a:moveTo>
                  <a:pt x="9274" y="1835"/>
                </a:moveTo>
                <a:cubicBezTo>
                  <a:pt x="8707" y="1868"/>
                  <a:pt x="7873" y="1902"/>
                  <a:pt x="7006" y="1968"/>
                </a:cubicBezTo>
                <a:cubicBezTo>
                  <a:pt x="5805" y="2102"/>
                  <a:pt x="4604" y="2302"/>
                  <a:pt x="3503" y="2869"/>
                </a:cubicBezTo>
                <a:cubicBezTo>
                  <a:pt x="3003" y="3103"/>
                  <a:pt x="2569" y="3436"/>
                  <a:pt x="2436" y="4037"/>
                </a:cubicBezTo>
                <a:cubicBezTo>
                  <a:pt x="1969" y="6438"/>
                  <a:pt x="2236" y="8740"/>
                  <a:pt x="3403" y="10942"/>
                </a:cubicBezTo>
                <a:cubicBezTo>
                  <a:pt x="3770" y="11675"/>
                  <a:pt x="4371" y="12142"/>
                  <a:pt x="5205" y="12276"/>
                </a:cubicBezTo>
                <a:cubicBezTo>
                  <a:pt x="7106" y="12643"/>
                  <a:pt x="9041" y="12676"/>
                  <a:pt x="10942" y="12242"/>
                </a:cubicBezTo>
                <a:cubicBezTo>
                  <a:pt x="12276" y="11942"/>
                  <a:pt x="13244" y="11242"/>
                  <a:pt x="13911" y="10074"/>
                </a:cubicBezTo>
                <a:cubicBezTo>
                  <a:pt x="14778" y="8607"/>
                  <a:pt x="15378" y="7005"/>
                  <a:pt x="15645" y="5304"/>
                </a:cubicBezTo>
                <a:cubicBezTo>
                  <a:pt x="15912" y="3603"/>
                  <a:pt x="15479" y="2936"/>
                  <a:pt x="13811" y="2402"/>
                </a:cubicBezTo>
                <a:cubicBezTo>
                  <a:pt x="12443" y="1935"/>
                  <a:pt x="11009" y="1902"/>
                  <a:pt x="9274" y="1835"/>
                </a:cubicBezTo>
                <a:close/>
                <a:moveTo>
                  <a:pt x="28454" y="12309"/>
                </a:moveTo>
                <a:cubicBezTo>
                  <a:pt x="28955" y="12242"/>
                  <a:pt x="29555" y="12176"/>
                  <a:pt x="30156" y="12142"/>
                </a:cubicBezTo>
                <a:cubicBezTo>
                  <a:pt x="31590" y="12009"/>
                  <a:pt x="32557" y="11275"/>
                  <a:pt x="33058" y="9907"/>
                </a:cubicBezTo>
                <a:cubicBezTo>
                  <a:pt x="33692" y="8240"/>
                  <a:pt x="33892" y="6538"/>
                  <a:pt x="33692" y="4804"/>
                </a:cubicBezTo>
                <a:cubicBezTo>
                  <a:pt x="33625" y="4037"/>
                  <a:pt x="33591" y="3203"/>
                  <a:pt x="32824" y="2736"/>
                </a:cubicBezTo>
                <a:cubicBezTo>
                  <a:pt x="32391" y="2469"/>
                  <a:pt x="31890" y="2269"/>
                  <a:pt x="31390" y="2135"/>
                </a:cubicBezTo>
                <a:cubicBezTo>
                  <a:pt x="29522" y="1635"/>
                  <a:pt x="27621" y="1535"/>
                  <a:pt x="25719" y="1668"/>
                </a:cubicBezTo>
                <a:cubicBezTo>
                  <a:pt x="24318" y="1735"/>
                  <a:pt x="22951" y="1902"/>
                  <a:pt x="21650" y="2469"/>
                </a:cubicBezTo>
                <a:cubicBezTo>
                  <a:pt x="20582" y="2936"/>
                  <a:pt x="20149" y="3470"/>
                  <a:pt x="20282" y="4637"/>
                </a:cubicBezTo>
                <a:cubicBezTo>
                  <a:pt x="20515" y="6872"/>
                  <a:pt x="21316" y="8940"/>
                  <a:pt x="22750" y="10741"/>
                </a:cubicBezTo>
                <a:cubicBezTo>
                  <a:pt x="23184" y="11308"/>
                  <a:pt x="23784" y="11642"/>
                  <a:pt x="24452" y="11842"/>
                </a:cubicBezTo>
                <a:cubicBezTo>
                  <a:pt x="25719" y="12276"/>
                  <a:pt x="27020" y="12343"/>
                  <a:pt x="28454" y="12309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4" name="Google Shape;604;p26"/>
          <p:cNvSpPr/>
          <p:nvPr/>
        </p:nvSpPr>
        <p:spPr>
          <a:xfrm flipH="1">
            <a:off x="6275371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3703" y="0"/>
                </a:moveTo>
                <a:cubicBezTo>
                  <a:pt x="4137" y="18380"/>
                  <a:pt x="3003" y="36860"/>
                  <a:pt x="1" y="55240"/>
                </a:cubicBezTo>
                <a:lnTo>
                  <a:pt x="23050" y="55240"/>
                </a:lnTo>
                <a:cubicBezTo>
                  <a:pt x="18180" y="37294"/>
                  <a:pt x="12309" y="18380"/>
                  <a:pt x="18080" y="0"/>
                </a:cubicBezTo>
                <a:close/>
              </a:path>
            </a:pathLst>
          </a:custGeom>
          <a:solidFill>
            <a:srgbClr val="1E6C6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5" name="Google Shape;605;p26"/>
          <p:cNvSpPr/>
          <p:nvPr/>
        </p:nvSpPr>
        <p:spPr>
          <a:xfrm flipH="1">
            <a:off x="6307450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6" name="Google Shape;606;p26"/>
          <p:cNvSpPr/>
          <p:nvPr/>
        </p:nvSpPr>
        <p:spPr>
          <a:xfrm flipH="1">
            <a:off x="6039597" y="2162889"/>
            <a:ext cx="76130" cy="76108"/>
          </a:xfrm>
          <a:custGeom>
            <a:avLst/>
            <a:gdLst/>
            <a:ahLst/>
            <a:cxnLst/>
            <a:rect l="l" t="t" r="r" b="b"/>
            <a:pathLst>
              <a:path w="3404" h="3403" extrusionOk="0">
                <a:moveTo>
                  <a:pt x="1702" y="0"/>
                </a:moveTo>
                <a:cubicBezTo>
                  <a:pt x="768" y="0"/>
                  <a:pt x="1" y="767"/>
                  <a:pt x="1" y="1701"/>
                </a:cubicBezTo>
                <a:cubicBezTo>
                  <a:pt x="1" y="2635"/>
                  <a:pt x="768" y="3403"/>
                  <a:pt x="1702" y="3403"/>
                </a:cubicBezTo>
                <a:cubicBezTo>
                  <a:pt x="2636" y="3403"/>
                  <a:pt x="3403" y="2635"/>
                  <a:pt x="3403" y="1701"/>
                </a:cubicBezTo>
                <a:cubicBezTo>
                  <a:pt x="3403" y="767"/>
                  <a:pt x="2636" y="0"/>
                  <a:pt x="1702" y="0"/>
                </a:cubicBezTo>
                <a:close/>
              </a:path>
            </a:pathLst>
          </a:custGeom>
          <a:solidFill>
            <a:srgbClr val="277D7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7" name="Google Shape;607;p26"/>
          <p:cNvSpPr/>
          <p:nvPr/>
        </p:nvSpPr>
        <p:spPr>
          <a:xfrm flipH="1">
            <a:off x="6077671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" y="11008"/>
                </a:moveTo>
                <a:cubicBezTo>
                  <a:pt x="1" y="1935"/>
                  <a:pt x="2669" y="1"/>
                  <a:pt x="5972" y="1"/>
                </a:cubicBezTo>
                <a:cubicBezTo>
                  <a:pt x="9307" y="1"/>
                  <a:pt x="11976" y="1935"/>
                  <a:pt x="11976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8" name="Google Shape;608;p26"/>
          <p:cNvSpPr/>
          <p:nvPr/>
        </p:nvSpPr>
        <p:spPr>
          <a:xfrm flipH="1">
            <a:off x="7528034" y="2097984"/>
            <a:ext cx="1120554" cy="1235443"/>
          </a:xfrm>
          <a:custGeom>
            <a:avLst/>
            <a:gdLst/>
            <a:ahLst/>
            <a:cxnLst/>
            <a:rect l="l" t="t" r="r" b="b"/>
            <a:pathLst>
              <a:path w="50103" h="55240" extrusionOk="0">
                <a:moveTo>
                  <a:pt x="3703" y="0"/>
                </a:moveTo>
                <a:cubicBezTo>
                  <a:pt x="4170" y="18380"/>
                  <a:pt x="3036" y="36860"/>
                  <a:pt x="0" y="55240"/>
                </a:cubicBezTo>
                <a:lnTo>
                  <a:pt x="50103" y="55240"/>
                </a:lnTo>
                <a:cubicBezTo>
                  <a:pt x="47101" y="36860"/>
                  <a:pt x="45966" y="18380"/>
                  <a:pt x="46400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9" name="Google Shape;609;p26"/>
          <p:cNvSpPr/>
          <p:nvPr/>
        </p:nvSpPr>
        <p:spPr>
          <a:xfrm flipH="1">
            <a:off x="7804055" y="2475228"/>
            <a:ext cx="626690" cy="373294"/>
          </a:xfrm>
          <a:custGeom>
            <a:avLst/>
            <a:gdLst/>
            <a:ahLst/>
            <a:cxnLst/>
            <a:rect l="l" t="t" r="r" b="b"/>
            <a:pathLst>
              <a:path w="28021" h="16691" extrusionOk="0">
                <a:moveTo>
                  <a:pt x="25478" y="1"/>
                </a:moveTo>
                <a:cubicBezTo>
                  <a:pt x="25425" y="1"/>
                  <a:pt x="25372" y="4"/>
                  <a:pt x="25319" y="12"/>
                </a:cubicBezTo>
                <a:cubicBezTo>
                  <a:pt x="23050" y="379"/>
                  <a:pt x="16279" y="2213"/>
                  <a:pt x="10508" y="11453"/>
                </a:cubicBezTo>
                <a:cubicBezTo>
                  <a:pt x="10508" y="11453"/>
                  <a:pt x="1068" y="13755"/>
                  <a:pt x="534" y="14756"/>
                </a:cubicBezTo>
                <a:cubicBezTo>
                  <a:pt x="1" y="15756"/>
                  <a:pt x="668" y="16490"/>
                  <a:pt x="668" y="16490"/>
                </a:cubicBezTo>
                <a:cubicBezTo>
                  <a:pt x="668" y="16490"/>
                  <a:pt x="7739" y="16683"/>
                  <a:pt x="12750" y="16683"/>
                </a:cubicBezTo>
                <a:cubicBezTo>
                  <a:pt x="15256" y="16683"/>
                  <a:pt x="17246" y="16635"/>
                  <a:pt x="17580" y="16490"/>
                </a:cubicBezTo>
                <a:cubicBezTo>
                  <a:pt x="18580" y="16057"/>
                  <a:pt x="20749" y="9485"/>
                  <a:pt x="23851" y="8318"/>
                </a:cubicBezTo>
                <a:cubicBezTo>
                  <a:pt x="23851" y="8318"/>
                  <a:pt x="25080" y="16691"/>
                  <a:pt x="25450" y="16691"/>
                </a:cubicBezTo>
                <a:cubicBezTo>
                  <a:pt x="25451" y="16691"/>
                  <a:pt x="25451" y="16691"/>
                  <a:pt x="25452" y="16690"/>
                </a:cubicBezTo>
                <a:cubicBezTo>
                  <a:pt x="25563" y="16679"/>
                  <a:pt x="25745" y="16676"/>
                  <a:pt x="25938" y="16676"/>
                </a:cubicBezTo>
                <a:cubicBezTo>
                  <a:pt x="26323" y="16676"/>
                  <a:pt x="26753" y="16690"/>
                  <a:pt x="26753" y="16690"/>
                </a:cubicBezTo>
                <a:cubicBezTo>
                  <a:pt x="26753" y="16690"/>
                  <a:pt x="26186" y="11320"/>
                  <a:pt x="27153" y="8985"/>
                </a:cubicBezTo>
                <a:cubicBezTo>
                  <a:pt x="28021" y="6850"/>
                  <a:pt x="27987" y="3481"/>
                  <a:pt x="26453" y="579"/>
                </a:cubicBezTo>
                <a:cubicBezTo>
                  <a:pt x="26275" y="224"/>
                  <a:pt x="25889" y="1"/>
                  <a:pt x="25478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0" name="Google Shape;610;p26"/>
          <p:cNvSpPr/>
          <p:nvPr/>
        </p:nvSpPr>
        <p:spPr>
          <a:xfrm flipH="1">
            <a:off x="7891738" y="2508821"/>
            <a:ext cx="258360" cy="211483"/>
          </a:xfrm>
          <a:custGeom>
            <a:avLst/>
            <a:gdLst/>
            <a:ahLst/>
            <a:cxnLst/>
            <a:rect l="l" t="t" r="r" b="b"/>
            <a:pathLst>
              <a:path w="11552" h="9456" extrusionOk="0">
                <a:moveTo>
                  <a:pt x="11298" y="0"/>
                </a:moveTo>
                <a:cubicBezTo>
                  <a:pt x="11279" y="0"/>
                  <a:pt x="11258" y="4"/>
                  <a:pt x="11236" y="11"/>
                </a:cubicBezTo>
                <a:cubicBezTo>
                  <a:pt x="4031" y="2046"/>
                  <a:pt x="762" y="7817"/>
                  <a:pt x="62" y="9184"/>
                </a:cubicBezTo>
                <a:cubicBezTo>
                  <a:pt x="1" y="9306"/>
                  <a:pt x="106" y="9455"/>
                  <a:pt x="227" y="9455"/>
                </a:cubicBezTo>
                <a:cubicBezTo>
                  <a:pt x="238" y="9455"/>
                  <a:pt x="250" y="9454"/>
                  <a:pt x="262" y="9451"/>
                </a:cubicBezTo>
                <a:cubicBezTo>
                  <a:pt x="1062" y="9318"/>
                  <a:pt x="3164" y="8817"/>
                  <a:pt x="4665" y="6682"/>
                </a:cubicBezTo>
                <a:cubicBezTo>
                  <a:pt x="6133" y="4581"/>
                  <a:pt x="9869" y="1579"/>
                  <a:pt x="11403" y="345"/>
                </a:cubicBezTo>
                <a:cubicBezTo>
                  <a:pt x="11552" y="226"/>
                  <a:pt x="11462" y="0"/>
                  <a:pt x="11298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1" name="Google Shape;611;p26"/>
          <p:cNvSpPr/>
          <p:nvPr/>
        </p:nvSpPr>
        <p:spPr>
          <a:xfrm flipH="1">
            <a:off x="7528012" y="2097984"/>
            <a:ext cx="515536" cy="1235443"/>
          </a:xfrm>
          <a:custGeom>
            <a:avLst/>
            <a:gdLst/>
            <a:ahLst/>
            <a:cxnLst/>
            <a:rect l="l" t="t" r="r" b="b"/>
            <a:pathLst>
              <a:path w="23051" h="55240" extrusionOk="0">
                <a:moveTo>
                  <a:pt x="4971" y="0"/>
                </a:moveTo>
                <a:cubicBezTo>
                  <a:pt x="11176" y="19080"/>
                  <a:pt x="4871" y="37294"/>
                  <a:pt x="1" y="55240"/>
                </a:cubicBezTo>
                <a:lnTo>
                  <a:pt x="23051" y="55240"/>
                </a:lnTo>
                <a:cubicBezTo>
                  <a:pt x="20049" y="36860"/>
                  <a:pt x="18914" y="18380"/>
                  <a:pt x="19348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2" name="Google Shape;612;p26"/>
          <p:cNvSpPr/>
          <p:nvPr/>
        </p:nvSpPr>
        <p:spPr>
          <a:xfrm flipH="1">
            <a:off x="7935345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3" y="2635"/>
                  <a:pt x="3403" y="1701"/>
                </a:cubicBezTo>
                <a:cubicBezTo>
                  <a:pt x="3403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3" name="Google Shape;613;p26"/>
          <p:cNvSpPr/>
          <p:nvPr/>
        </p:nvSpPr>
        <p:spPr>
          <a:xfrm flipH="1">
            <a:off x="8203176" y="2162889"/>
            <a:ext cx="76108" cy="76108"/>
          </a:xfrm>
          <a:custGeom>
            <a:avLst/>
            <a:gdLst/>
            <a:ahLst/>
            <a:cxnLst/>
            <a:rect l="l" t="t" r="r" b="b"/>
            <a:pathLst>
              <a:path w="3403" h="3403" extrusionOk="0">
                <a:moveTo>
                  <a:pt x="1701" y="0"/>
                </a:moveTo>
                <a:cubicBezTo>
                  <a:pt x="767" y="0"/>
                  <a:pt x="0" y="767"/>
                  <a:pt x="0" y="1701"/>
                </a:cubicBezTo>
                <a:cubicBezTo>
                  <a:pt x="0" y="2635"/>
                  <a:pt x="767" y="3403"/>
                  <a:pt x="1701" y="3403"/>
                </a:cubicBezTo>
                <a:cubicBezTo>
                  <a:pt x="2635" y="3403"/>
                  <a:pt x="3402" y="2635"/>
                  <a:pt x="3402" y="1701"/>
                </a:cubicBezTo>
                <a:cubicBezTo>
                  <a:pt x="3402" y="767"/>
                  <a:pt x="2635" y="0"/>
                  <a:pt x="1701" y="0"/>
                </a:cubicBezTo>
                <a:close/>
              </a:path>
            </a:pathLst>
          </a:custGeom>
          <a:solidFill>
            <a:srgbClr val="89569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4" name="Google Shape;614;p26"/>
          <p:cNvSpPr/>
          <p:nvPr/>
        </p:nvSpPr>
        <p:spPr>
          <a:xfrm flipH="1">
            <a:off x="7973396" y="1954731"/>
            <a:ext cx="267843" cy="246216"/>
          </a:xfrm>
          <a:custGeom>
            <a:avLst/>
            <a:gdLst/>
            <a:ahLst/>
            <a:cxnLst/>
            <a:rect l="l" t="t" r="r" b="b"/>
            <a:pathLst>
              <a:path w="11976" h="11009" fill="none" extrusionOk="0">
                <a:moveTo>
                  <a:pt x="11975" y="11008"/>
                </a:moveTo>
                <a:cubicBezTo>
                  <a:pt x="11975" y="1935"/>
                  <a:pt x="9307" y="1"/>
                  <a:pt x="6005" y="1"/>
                </a:cubicBezTo>
                <a:cubicBezTo>
                  <a:pt x="2702" y="1"/>
                  <a:pt x="0" y="1935"/>
                  <a:pt x="0" y="11008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5" name="Google Shape;615;p26"/>
          <p:cNvSpPr/>
          <p:nvPr/>
        </p:nvSpPr>
        <p:spPr>
          <a:xfrm flipH="1">
            <a:off x="6448492" y="1931605"/>
            <a:ext cx="1422705" cy="1568189"/>
          </a:xfrm>
          <a:custGeom>
            <a:avLst/>
            <a:gdLst/>
            <a:ahLst/>
            <a:cxnLst/>
            <a:rect l="l" t="t" r="r" b="b"/>
            <a:pathLst>
              <a:path w="63613" h="70118" extrusionOk="0">
                <a:moveTo>
                  <a:pt x="4737" y="0"/>
                </a:moveTo>
                <a:cubicBezTo>
                  <a:pt x="5304" y="23317"/>
                  <a:pt x="3836" y="46801"/>
                  <a:pt x="0" y="70117"/>
                </a:cubicBezTo>
                <a:lnTo>
                  <a:pt x="63612" y="70117"/>
                </a:lnTo>
                <a:cubicBezTo>
                  <a:pt x="59810" y="46801"/>
                  <a:pt x="58342" y="23317"/>
                  <a:pt x="58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6" name="Google Shape;616;p26"/>
          <p:cNvSpPr/>
          <p:nvPr/>
        </p:nvSpPr>
        <p:spPr>
          <a:xfrm flipH="1">
            <a:off x="7281058" y="1996510"/>
            <a:ext cx="126094" cy="126094"/>
          </a:xfrm>
          <a:custGeom>
            <a:avLst/>
            <a:gdLst/>
            <a:ahLst/>
            <a:cxnLst/>
            <a:rect l="l" t="t" r="r" b="b"/>
            <a:pathLst>
              <a:path w="5638" h="5638" extrusionOk="0">
                <a:moveTo>
                  <a:pt x="2803" y="1"/>
                </a:moveTo>
                <a:cubicBezTo>
                  <a:pt x="1268" y="1"/>
                  <a:pt x="1" y="1268"/>
                  <a:pt x="1" y="2803"/>
                </a:cubicBezTo>
                <a:cubicBezTo>
                  <a:pt x="1" y="4370"/>
                  <a:pt x="1268" y="5638"/>
                  <a:pt x="2803" y="5638"/>
                </a:cubicBezTo>
                <a:cubicBezTo>
                  <a:pt x="4370" y="5638"/>
                  <a:pt x="5638" y="4370"/>
                  <a:pt x="5638" y="2803"/>
                </a:cubicBezTo>
                <a:cubicBezTo>
                  <a:pt x="5638" y="1268"/>
                  <a:pt x="4370" y="1"/>
                  <a:pt x="2803" y="1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7" name="Google Shape;617;p26"/>
          <p:cNvSpPr/>
          <p:nvPr/>
        </p:nvSpPr>
        <p:spPr>
          <a:xfrm flipH="1">
            <a:off x="6910993" y="1995772"/>
            <a:ext cx="127615" cy="127592"/>
          </a:xfrm>
          <a:custGeom>
            <a:avLst/>
            <a:gdLst/>
            <a:ahLst/>
            <a:cxnLst/>
            <a:rect l="l" t="t" r="r" b="b"/>
            <a:pathLst>
              <a:path w="5706" h="5705" extrusionOk="0">
                <a:moveTo>
                  <a:pt x="2870" y="0"/>
                </a:moveTo>
                <a:cubicBezTo>
                  <a:pt x="1269" y="0"/>
                  <a:pt x="1" y="1268"/>
                  <a:pt x="1" y="2836"/>
                </a:cubicBezTo>
                <a:cubicBezTo>
                  <a:pt x="1" y="4437"/>
                  <a:pt x="1269" y="5704"/>
                  <a:pt x="2870" y="5704"/>
                </a:cubicBezTo>
                <a:cubicBezTo>
                  <a:pt x="4437" y="5704"/>
                  <a:pt x="5705" y="4437"/>
                  <a:pt x="5705" y="2836"/>
                </a:cubicBezTo>
                <a:cubicBezTo>
                  <a:pt x="5705" y="1268"/>
                  <a:pt x="4437" y="0"/>
                  <a:pt x="2870" y="0"/>
                </a:cubicBezTo>
                <a:close/>
              </a:path>
            </a:pathLst>
          </a:custGeom>
          <a:solidFill>
            <a:srgbClr val="909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8" name="Google Shape;618;p26"/>
          <p:cNvSpPr/>
          <p:nvPr/>
        </p:nvSpPr>
        <p:spPr>
          <a:xfrm flipH="1">
            <a:off x="6974431" y="1674219"/>
            <a:ext cx="370051" cy="384969"/>
          </a:xfrm>
          <a:custGeom>
            <a:avLst/>
            <a:gdLst/>
            <a:ahLst/>
            <a:cxnLst/>
            <a:rect l="l" t="t" r="r" b="b"/>
            <a:pathLst>
              <a:path w="16546" h="17213" fill="none" extrusionOk="0">
                <a:moveTo>
                  <a:pt x="1" y="17213"/>
                </a:moveTo>
                <a:cubicBezTo>
                  <a:pt x="1" y="4704"/>
                  <a:pt x="3703" y="0"/>
                  <a:pt x="8273" y="0"/>
                </a:cubicBezTo>
                <a:cubicBezTo>
                  <a:pt x="12843" y="0"/>
                  <a:pt x="16546" y="4704"/>
                  <a:pt x="16546" y="17213"/>
                </a:cubicBezTo>
              </a:path>
            </a:pathLst>
          </a:custGeom>
          <a:noFill/>
          <a:ln w="41700" cap="rnd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19" name="Google Shape;619;p26"/>
          <p:cNvSpPr/>
          <p:nvPr/>
        </p:nvSpPr>
        <p:spPr>
          <a:xfrm flipH="1">
            <a:off x="6852011" y="2284448"/>
            <a:ext cx="645610" cy="267687"/>
          </a:xfrm>
          <a:custGeom>
            <a:avLst/>
            <a:gdLst/>
            <a:ahLst/>
            <a:cxnLst/>
            <a:rect l="l" t="t" r="r" b="b"/>
            <a:pathLst>
              <a:path w="28867" h="11969" extrusionOk="0">
                <a:moveTo>
                  <a:pt x="9526" y="2060"/>
                </a:moveTo>
                <a:cubicBezTo>
                  <a:pt x="11700" y="2060"/>
                  <a:pt x="12681" y="6132"/>
                  <a:pt x="13052" y="8642"/>
                </a:cubicBezTo>
                <a:cubicBezTo>
                  <a:pt x="10917" y="7208"/>
                  <a:pt x="6047" y="3772"/>
                  <a:pt x="8315" y="2438"/>
                </a:cubicBezTo>
                <a:cubicBezTo>
                  <a:pt x="8755" y="2177"/>
                  <a:pt x="9157" y="2060"/>
                  <a:pt x="9526" y="2060"/>
                </a:cubicBezTo>
                <a:close/>
                <a:moveTo>
                  <a:pt x="17816" y="1471"/>
                </a:moveTo>
                <a:cubicBezTo>
                  <a:pt x="18061" y="1471"/>
                  <a:pt x="18329" y="1513"/>
                  <a:pt x="18623" y="1604"/>
                </a:cubicBezTo>
                <a:cubicBezTo>
                  <a:pt x="21158" y="2371"/>
                  <a:pt x="17255" y="6874"/>
                  <a:pt x="15520" y="8775"/>
                </a:cubicBezTo>
                <a:cubicBezTo>
                  <a:pt x="15277" y="6096"/>
                  <a:pt x="15256" y="1471"/>
                  <a:pt x="17816" y="1471"/>
                </a:cubicBezTo>
                <a:close/>
                <a:moveTo>
                  <a:pt x="17733" y="0"/>
                </a:moveTo>
                <a:cubicBezTo>
                  <a:pt x="14962" y="0"/>
                  <a:pt x="14106" y="2795"/>
                  <a:pt x="13953" y="5673"/>
                </a:cubicBezTo>
                <a:cubicBezTo>
                  <a:pt x="13236" y="3084"/>
                  <a:pt x="11929" y="540"/>
                  <a:pt x="9635" y="540"/>
                </a:cubicBezTo>
                <a:cubicBezTo>
                  <a:pt x="9151" y="540"/>
                  <a:pt x="8624" y="653"/>
                  <a:pt x="8048" y="903"/>
                </a:cubicBezTo>
                <a:cubicBezTo>
                  <a:pt x="4246" y="2538"/>
                  <a:pt x="6747" y="5606"/>
                  <a:pt x="9516" y="7875"/>
                </a:cubicBezTo>
                <a:cubicBezTo>
                  <a:pt x="9110" y="7837"/>
                  <a:pt x="8699" y="7819"/>
                  <a:pt x="8289" y="7819"/>
                </a:cubicBezTo>
                <a:cubicBezTo>
                  <a:pt x="5396" y="7819"/>
                  <a:pt x="2471" y="8749"/>
                  <a:pt x="543" y="10677"/>
                </a:cubicBezTo>
                <a:cubicBezTo>
                  <a:pt x="1" y="11193"/>
                  <a:pt x="518" y="11969"/>
                  <a:pt x="1088" y="11969"/>
                </a:cubicBezTo>
                <a:cubicBezTo>
                  <a:pt x="1255" y="11969"/>
                  <a:pt x="1426" y="11903"/>
                  <a:pt x="1577" y="11744"/>
                </a:cubicBezTo>
                <a:cubicBezTo>
                  <a:pt x="3229" y="10112"/>
                  <a:pt x="5796" y="9299"/>
                  <a:pt x="8307" y="9299"/>
                </a:cubicBezTo>
                <a:cubicBezTo>
                  <a:pt x="10003" y="9299"/>
                  <a:pt x="11674" y="9670"/>
                  <a:pt x="13019" y="10410"/>
                </a:cubicBezTo>
                <a:cubicBezTo>
                  <a:pt x="13185" y="10510"/>
                  <a:pt x="13352" y="10510"/>
                  <a:pt x="13486" y="10510"/>
                </a:cubicBezTo>
                <a:cubicBezTo>
                  <a:pt x="13643" y="10641"/>
                  <a:pt x="13883" y="10731"/>
                  <a:pt x="14092" y="10731"/>
                </a:cubicBezTo>
                <a:cubicBezTo>
                  <a:pt x="14148" y="10731"/>
                  <a:pt x="14203" y="10724"/>
                  <a:pt x="14253" y="10710"/>
                </a:cubicBezTo>
                <a:cubicBezTo>
                  <a:pt x="14362" y="10959"/>
                  <a:pt x="14580" y="11070"/>
                  <a:pt x="14812" y="11070"/>
                </a:cubicBezTo>
                <a:cubicBezTo>
                  <a:pt x="15077" y="11070"/>
                  <a:pt x="15360" y="10926"/>
                  <a:pt x="15520" y="10677"/>
                </a:cubicBezTo>
                <a:cubicBezTo>
                  <a:pt x="15687" y="10677"/>
                  <a:pt x="15821" y="10610"/>
                  <a:pt x="15987" y="10477"/>
                </a:cubicBezTo>
                <a:cubicBezTo>
                  <a:pt x="17731" y="8879"/>
                  <a:pt x="20429" y="7939"/>
                  <a:pt x="23023" y="7939"/>
                </a:cubicBezTo>
                <a:cubicBezTo>
                  <a:pt x="24598" y="7939"/>
                  <a:pt x="26135" y="8286"/>
                  <a:pt x="27396" y="9042"/>
                </a:cubicBezTo>
                <a:cubicBezTo>
                  <a:pt x="27526" y="9121"/>
                  <a:pt x="27655" y="9155"/>
                  <a:pt x="27777" y="9155"/>
                </a:cubicBezTo>
                <a:cubicBezTo>
                  <a:pt x="28431" y="9155"/>
                  <a:pt x="28866" y="8163"/>
                  <a:pt x="28163" y="7741"/>
                </a:cubicBezTo>
                <a:cubicBezTo>
                  <a:pt x="26677" y="6850"/>
                  <a:pt x="24891" y="6444"/>
                  <a:pt x="23064" y="6444"/>
                </a:cubicBezTo>
                <a:cubicBezTo>
                  <a:pt x="21611" y="6444"/>
                  <a:pt x="20131" y="6701"/>
                  <a:pt x="18756" y="7174"/>
                </a:cubicBezTo>
                <a:cubicBezTo>
                  <a:pt x="20891" y="4306"/>
                  <a:pt x="22625" y="736"/>
                  <a:pt x="18523" y="69"/>
                </a:cubicBezTo>
                <a:cubicBezTo>
                  <a:pt x="18244" y="23"/>
                  <a:pt x="17981" y="0"/>
                  <a:pt x="17733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0" name="Google Shape;620;p26"/>
          <p:cNvSpPr/>
          <p:nvPr/>
        </p:nvSpPr>
        <p:spPr>
          <a:xfrm flipH="1">
            <a:off x="6890119" y="2532909"/>
            <a:ext cx="556575" cy="285780"/>
          </a:xfrm>
          <a:custGeom>
            <a:avLst/>
            <a:gdLst/>
            <a:ahLst/>
            <a:cxnLst/>
            <a:rect l="l" t="t" r="r" b="b"/>
            <a:pathLst>
              <a:path w="24886" h="12778" extrusionOk="0">
                <a:moveTo>
                  <a:pt x="22243" y="1"/>
                </a:moveTo>
                <a:cubicBezTo>
                  <a:pt x="22223" y="1"/>
                  <a:pt x="22203" y="1"/>
                  <a:pt x="22183" y="1"/>
                </a:cubicBezTo>
                <a:lnTo>
                  <a:pt x="2669" y="68"/>
                </a:lnTo>
                <a:cubicBezTo>
                  <a:pt x="1201" y="68"/>
                  <a:pt x="1" y="1269"/>
                  <a:pt x="1" y="2737"/>
                </a:cubicBezTo>
                <a:lnTo>
                  <a:pt x="34" y="10409"/>
                </a:lnTo>
                <a:lnTo>
                  <a:pt x="34" y="12777"/>
                </a:lnTo>
                <a:cubicBezTo>
                  <a:pt x="3784" y="11559"/>
                  <a:pt x="7707" y="11076"/>
                  <a:pt x="11678" y="11076"/>
                </a:cubicBezTo>
                <a:cubicBezTo>
                  <a:pt x="16078" y="11076"/>
                  <a:pt x="20537" y="11669"/>
                  <a:pt x="24885" y="12510"/>
                </a:cubicBezTo>
                <a:lnTo>
                  <a:pt x="24885" y="10042"/>
                </a:lnTo>
                <a:lnTo>
                  <a:pt x="24852" y="2637"/>
                </a:lnTo>
                <a:cubicBezTo>
                  <a:pt x="24852" y="1189"/>
                  <a:pt x="23683" y="1"/>
                  <a:pt x="22243" y="1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1" name="Google Shape;621;p26"/>
          <p:cNvSpPr/>
          <p:nvPr/>
        </p:nvSpPr>
        <p:spPr>
          <a:xfrm flipH="1">
            <a:off x="6889381" y="2780521"/>
            <a:ext cx="556575" cy="308972"/>
          </a:xfrm>
          <a:custGeom>
            <a:avLst/>
            <a:gdLst/>
            <a:ahLst/>
            <a:cxnLst/>
            <a:rect l="l" t="t" r="r" b="b"/>
            <a:pathLst>
              <a:path w="24886" h="13815" extrusionOk="0">
                <a:moveTo>
                  <a:pt x="11591" y="0"/>
                </a:moveTo>
                <a:cubicBezTo>
                  <a:pt x="7638" y="0"/>
                  <a:pt x="3734" y="476"/>
                  <a:pt x="1" y="1673"/>
                </a:cubicBezTo>
                <a:lnTo>
                  <a:pt x="34" y="11180"/>
                </a:lnTo>
                <a:cubicBezTo>
                  <a:pt x="34" y="12647"/>
                  <a:pt x="1235" y="13815"/>
                  <a:pt x="2703" y="13815"/>
                </a:cubicBezTo>
                <a:lnTo>
                  <a:pt x="22217" y="13748"/>
                </a:lnTo>
                <a:cubicBezTo>
                  <a:pt x="23718" y="13748"/>
                  <a:pt x="24885" y="12547"/>
                  <a:pt x="24885" y="11080"/>
                </a:cubicBezTo>
                <a:lnTo>
                  <a:pt x="24852" y="1439"/>
                </a:lnTo>
                <a:cubicBezTo>
                  <a:pt x="20486" y="594"/>
                  <a:pt x="16008" y="0"/>
                  <a:pt x="11591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2" name="Google Shape;622;p26"/>
          <p:cNvSpPr/>
          <p:nvPr/>
        </p:nvSpPr>
        <p:spPr>
          <a:xfrm flipH="1">
            <a:off x="6837160" y="2504572"/>
            <a:ext cx="662496" cy="189521"/>
          </a:xfrm>
          <a:custGeom>
            <a:avLst/>
            <a:gdLst/>
            <a:ahLst/>
            <a:cxnLst/>
            <a:rect l="l" t="t" r="r" b="b"/>
            <a:pathLst>
              <a:path w="29622" h="8474" extrusionOk="0">
                <a:moveTo>
                  <a:pt x="26919" y="1"/>
                </a:moveTo>
                <a:lnTo>
                  <a:pt x="2635" y="68"/>
                </a:lnTo>
                <a:cubicBezTo>
                  <a:pt x="1168" y="68"/>
                  <a:pt x="0" y="1268"/>
                  <a:pt x="0" y="2769"/>
                </a:cubicBezTo>
                <a:lnTo>
                  <a:pt x="0" y="5805"/>
                </a:lnTo>
                <a:cubicBezTo>
                  <a:pt x="0" y="7273"/>
                  <a:pt x="1201" y="8474"/>
                  <a:pt x="2669" y="8474"/>
                </a:cubicBezTo>
                <a:lnTo>
                  <a:pt x="26953" y="8373"/>
                </a:lnTo>
                <a:cubicBezTo>
                  <a:pt x="28421" y="8373"/>
                  <a:pt x="29621" y="7173"/>
                  <a:pt x="29588" y="5705"/>
                </a:cubicBezTo>
                <a:lnTo>
                  <a:pt x="29588" y="2669"/>
                </a:lnTo>
                <a:cubicBezTo>
                  <a:pt x="29588" y="1202"/>
                  <a:pt x="28387" y="1"/>
                  <a:pt x="26919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23" name="Google Shape;623;p26"/>
          <p:cNvSpPr txBox="1"/>
          <p:nvPr/>
        </p:nvSpPr>
        <p:spPr>
          <a:xfrm flipH="1">
            <a:off x="5670462" y="3508525"/>
            <a:ext cx="3003600" cy="4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2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65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28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ym typeface="+mn-ea"/>
              </a:rPr>
              <a:t>Steps Taken</a:t>
            </a:r>
            <a:endParaRPr lang="en-GB"/>
          </a:p>
        </p:txBody>
      </p:sp>
      <p:sp>
        <p:nvSpPr>
          <p:cNvPr id="667" name="Google Shape;667;p28"/>
          <p:cNvSpPr/>
          <p:nvPr/>
        </p:nvSpPr>
        <p:spPr>
          <a:xfrm>
            <a:off x="3390271" y="1473969"/>
            <a:ext cx="41585" cy="42310"/>
          </a:xfrm>
          <a:custGeom>
            <a:avLst/>
            <a:gdLst/>
            <a:ahLst/>
            <a:cxnLst/>
            <a:rect l="l" t="t" r="r" b="b"/>
            <a:pathLst>
              <a:path w="1769" h="1769" extrusionOk="0">
                <a:moveTo>
                  <a:pt x="901" y="1768"/>
                </a:moveTo>
                <a:cubicBezTo>
                  <a:pt x="401" y="1768"/>
                  <a:pt x="0" y="1368"/>
                  <a:pt x="0" y="868"/>
                </a:cubicBezTo>
                <a:cubicBezTo>
                  <a:pt x="0" y="401"/>
                  <a:pt x="401" y="0"/>
                  <a:pt x="901" y="0"/>
                </a:cubicBezTo>
                <a:cubicBezTo>
                  <a:pt x="1401" y="0"/>
                  <a:pt x="1768" y="401"/>
                  <a:pt x="1768" y="868"/>
                </a:cubicBezTo>
                <a:cubicBezTo>
                  <a:pt x="1768" y="1368"/>
                  <a:pt x="1401" y="1768"/>
                  <a:pt x="901" y="1768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8" name="Google Shape;668;p28"/>
          <p:cNvSpPr/>
          <p:nvPr/>
        </p:nvSpPr>
        <p:spPr>
          <a:xfrm>
            <a:off x="5224874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9" name="Google Shape;669;p28"/>
          <p:cNvSpPr/>
          <p:nvPr/>
        </p:nvSpPr>
        <p:spPr>
          <a:xfrm>
            <a:off x="6143329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0" name="Google Shape;670;p28"/>
          <p:cNvSpPr/>
          <p:nvPr/>
        </p:nvSpPr>
        <p:spPr>
          <a:xfrm>
            <a:off x="7061809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1" name="Google Shape;671;p28"/>
          <p:cNvSpPr/>
          <p:nvPr/>
        </p:nvSpPr>
        <p:spPr>
          <a:xfrm>
            <a:off x="7980252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2" name="Google Shape;672;p28"/>
          <p:cNvSpPr/>
          <p:nvPr/>
        </p:nvSpPr>
        <p:spPr>
          <a:xfrm>
            <a:off x="5311322" y="3147698"/>
            <a:ext cx="234300" cy="6408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3" name="Google Shape;673;p28"/>
          <p:cNvSpPr/>
          <p:nvPr/>
        </p:nvSpPr>
        <p:spPr>
          <a:xfrm>
            <a:off x="6229777" y="2812636"/>
            <a:ext cx="234300" cy="976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4" name="Google Shape;674;p28"/>
          <p:cNvSpPr/>
          <p:nvPr/>
        </p:nvSpPr>
        <p:spPr>
          <a:xfrm>
            <a:off x="7148258" y="2348491"/>
            <a:ext cx="234300" cy="144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5" name="Google Shape;675;p28"/>
          <p:cNvSpPr/>
          <p:nvPr/>
        </p:nvSpPr>
        <p:spPr>
          <a:xfrm>
            <a:off x="8066697" y="1898059"/>
            <a:ext cx="234300" cy="18909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6" name="Google Shape;676;p28"/>
          <p:cNvSpPr/>
          <p:nvPr/>
        </p:nvSpPr>
        <p:spPr>
          <a:xfrm>
            <a:off x="4306581" y="1577438"/>
            <a:ext cx="407100" cy="2294400"/>
          </a:xfrm>
          <a:prstGeom prst="rect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7" name="Google Shape;677;p28"/>
          <p:cNvSpPr/>
          <p:nvPr/>
        </p:nvSpPr>
        <p:spPr>
          <a:xfrm>
            <a:off x="4393029" y="2154860"/>
            <a:ext cx="234300" cy="16338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8" name="Google Shape;678;p28"/>
          <p:cNvSpPr txBox="1"/>
          <p:nvPr/>
        </p:nvSpPr>
        <p:spPr>
          <a:xfrm>
            <a:off x="4035700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80%</a:t>
            </a:r>
            <a:endParaRPr sz="2000">
              <a:solidFill>
                <a:schemeClr val="accen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679" name="Google Shape;679;p28"/>
          <p:cNvSpPr txBox="1"/>
          <p:nvPr/>
        </p:nvSpPr>
        <p:spPr>
          <a:xfrm>
            <a:off x="4953993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30%</a:t>
            </a:r>
            <a:endParaRPr sz="2000">
              <a:solidFill>
                <a:schemeClr val="accent2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680" name="Google Shape;680;p28"/>
          <p:cNvSpPr txBox="1"/>
          <p:nvPr/>
        </p:nvSpPr>
        <p:spPr>
          <a:xfrm>
            <a:off x="5872448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45%</a:t>
            </a:r>
            <a:endParaRPr sz="2000">
              <a:solidFill>
                <a:schemeClr val="accent3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681" name="Google Shape;681;p28"/>
          <p:cNvSpPr txBox="1"/>
          <p:nvPr/>
        </p:nvSpPr>
        <p:spPr>
          <a:xfrm>
            <a:off x="6790929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65%</a:t>
            </a:r>
            <a:endParaRPr sz="2000">
              <a:solidFill>
                <a:schemeClr val="accent4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682" name="Google Shape;682;p28"/>
          <p:cNvSpPr txBox="1"/>
          <p:nvPr/>
        </p:nvSpPr>
        <p:spPr>
          <a:xfrm>
            <a:off x="7709372" y="1100700"/>
            <a:ext cx="948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92%</a:t>
            </a:r>
            <a:endParaRPr sz="2000">
              <a:solidFill>
                <a:schemeClr val="accent5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683" name="Google Shape;683;p28"/>
          <p:cNvSpPr txBox="1"/>
          <p:nvPr/>
        </p:nvSpPr>
        <p:spPr>
          <a:xfrm>
            <a:off x="777875" y="3846830"/>
            <a:ext cx="3225800" cy="4635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b="1">
                <a:solidFill>
                  <a:schemeClr val="accent5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Visualized results using PCA plots and cluster summaries</a:t>
            </a:r>
            <a:endParaRPr lang="en-US" altLang="en-US" b="1">
              <a:solidFill>
                <a:schemeClr val="accent5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684" name="Google Shape;684;p28"/>
          <p:cNvSpPr txBox="1"/>
          <p:nvPr/>
        </p:nvSpPr>
        <p:spPr>
          <a:xfrm>
            <a:off x="777875" y="1877060"/>
            <a:ext cx="3225800" cy="43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b="1">
                <a:solidFill>
                  <a:schemeClr val="accent2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Feature engineering: created RFM variables</a:t>
            </a:r>
            <a:r>
              <a:rPr lang="en-IN" altLang="en-US" b="1">
                <a:solidFill>
                  <a:schemeClr val="accent2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`</a:t>
            </a:r>
            <a:endParaRPr lang="en-US" altLang="en-US" b="1">
              <a:solidFill>
                <a:schemeClr val="accent2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altLang="en-US" b="1">
              <a:solidFill>
                <a:schemeClr val="accent2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685" name="Google Shape;685;p28"/>
          <p:cNvSpPr txBox="1"/>
          <p:nvPr/>
        </p:nvSpPr>
        <p:spPr>
          <a:xfrm>
            <a:off x="777875" y="2531110"/>
            <a:ext cx="3225800" cy="4502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rPr lang="en-US" altLang="en-US" b="1">
                <a:solidFill>
                  <a:schemeClr val="accent3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Standardized data and used Elbow method to determine optimal clusters</a:t>
            </a:r>
            <a:endParaRPr lang="en-US" altLang="en-US" b="1">
              <a:solidFill>
                <a:schemeClr val="accent3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lang="en-US" altLang="en-US" b="1">
              <a:solidFill>
                <a:schemeClr val="accent3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686" name="Google Shape;686;p28"/>
          <p:cNvSpPr txBox="1"/>
          <p:nvPr/>
        </p:nvSpPr>
        <p:spPr>
          <a:xfrm>
            <a:off x="777829" y="3245165"/>
            <a:ext cx="3225900" cy="4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b="1">
                <a:solidFill>
                  <a:schemeClr val="accent4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Applied K-Means algorithm</a:t>
            </a:r>
            <a:endParaRPr lang="en-US" altLang="en-US" b="1">
              <a:solidFill>
                <a:schemeClr val="accent4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altLang="en-US" b="1">
              <a:solidFill>
                <a:schemeClr val="accent4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687" name="Google Shape;687;p28"/>
          <p:cNvSpPr/>
          <p:nvPr/>
        </p:nvSpPr>
        <p:spPr>
          <a:xfrm>
            <a:off x="485728" y="1334000"/>
            <a:ext cx="234300" cy="234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8" name="Google Shape;688;p28"/>
          <p:cNvSpPr/>
          <p:nvPr/>
        </p:nvSpPr>
        <p:spPr>
          <a:xfrm>
            <a:off x="485728" y="1998773"/>
            <a:ext cx="234300" cy="234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9" name="Google Shape;689;p28"/>
          <p:cNvSpPr/>
          <p:nvPr/>
        </p:nvSpPr>
        <p:spPr>
          <a:xfrm>
            <a:off x="485728" y="2663545"/>
            <a:ext cx="234300" cy="2343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0" name="Google Shape;690;p28"/>
          <p:cNvSpPr/>
          <p:nvPr/>
        </p:nvSpPr>
        <p:spPr>
          <a:xfrm>
            <a:off x="485728" y="3328318"/>
            <a:ext cx="234300" cy="234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1" name="Google Shape;691;p28"/>
          <p:cNvSpPr/>
          <p:nvPr/>
        </p:nvSpPr>
        <p:spPr>
          <a:xfrm>
            <a:off x="485728" y="3993091"/>
            <a:ext cx="234300" cy="2343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2" name="Google Shape;692;p28"/>
          <p:cNvSpPr/>
          <p:nvPr/>
        </p:nvSpPr>
        <p:spPr>
          <a:xfrm>
            <a:off x="7932707" y="4025757"/>
            <a:ext cx="502321" cy="502316"/>
          </a:xfrm>
          <a:custGeom>
            <a:avLst/>
            <a:gdLst/>
            <a:ahLst/>
            <a:cxnLst/>
            <a:rect l="l" t="t" r="r" b="b"/>
            <a:pathLst>
              <a:path w="23218" h="23250" extrusionOk="0">
                <a:moveTo>
                  <a:pt x="11609" y="0"/>
                </a:moveTo>
                <a:cubicBezTo>
                  <a:pt x="5204" y="0"/>
                  <a:pt x="1" y="5204"/>
                  <a:pt x="1" y="11642"/>
                </a:cubicBezTo>
                <a:cubicBezTo>
                  <a:pt x="1" y="18046"/>
                  <a:pt x="5204" y="23250"/>
                  <a:pt x="11609" y="23250"/>
                </a:cubicBezTo>
                <a:cubicBezTo>
                  <a:pt x="18013" y="23250"/>
                  <a:pt x="23217" y="18046"/>
                  <a:pt x="23217" y="11642"/>
                </a:cubicBezTo>
                <a:cubicBezTo>
                  <a:pt x="23217" y="5204"/>
                  <a:pt x="18013" y="0"/>
                  <a:pt x="11609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3" name="Google Shape;693;p28"/>
          <p:cNvSpPr/>
          <p:nvPr/>
        </p:nvSpPr>
        <p:spPr>
          <a:xfrm>
            <a:off x="7014265" y="4025757"/>
            <a:ext cx="502321" cy="502316"/>
          </a:xfrm>
          <a:custGeom>
            <a:avLst/>
            <a:gdLst/>
            <a:ahLst/>
            <a:cxnLst/>
            <a:rect l="l" t="t" r="r" b="b"/>
            <a:pathLst>
              <a:path w="23218" h="23250" extrusionOk="0">
                <a:moveTo>
                  <a:pt x="11609" y="0"/>
                </a:moveTo>
                <a:cubicBezTo>
                  <a:pt x="5205" y="0"/>
                  <a:pt x="1" y="5204"/>
                  <a:pt x="1" y="11642"/>
                </a:cubicBezTo>
                <a:cubicBezTo>
                  <a:pt x="1" y="18046"/>
                  <a:pt x="5205" y="23250"/>
                  <a:pt x="11609" y="23250"/>
                </a:cubicBezTo>
                <a:cubicBezTo>
                  <a:pt x="18014" y="23250"/>
                  <a:pt x="23217" y="18046"/>
                  <a:pt x="23217" y="11642"/>
                </a:cubicBezTo>
                <a:cubicBezTo>
                  <a:pt x="23217" y="5204"/>
                  <a:pt x="18014" y="0"/>
                  <a:pt x="1160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4" name="Google Shape;694;p28"/>
          <p:cNvSpPr/>
          <p:nvPr/>
        </p:nvSpPr>
        <p:spPr>
          <a:xfrm>
            <a:off x="4259036" y="4025757"/>
            <a:ext cx="502321" cy="502316"/>
          </a:xfrm>
          <a:custGeom>
            <a:avLst/>
            <a:gdLst/>
            <a:ahLst/>
            <a:cxnLst/>
            <a:rect l="l" t="t" r="r" b="b"/>
            <a:pathLst>
              <a:path w="23218" h="23250" extrusionOk="0">
                <a:moveTo>
                  <a:pt x="11609" y="0"/>
                </a:moveTo>
                <a:cubicBezTo>
                  <a:pt x="5171" y="0"/>
                  <a:pt x="1" y="5204"/>
                  <a:pt x="1" y="11642"/>
                </a:cubicBezTo>
                <a:cubicBezTo>
                  <a:pt x="1" y="18046"/>
                  <a:pt x="5171" y="23250"/>
                  <a:pt x="11609" y="23250"/>
                </a:cubicBezTo>
                <a:cubicBezTo>
                  <a:pt x="18013" y="23250"/>
                  <a:pt x="23217" y="18046"/>
                  <a:pt x="23217" y="11642"/>
                </a:cubicBezTo>
                <a:cubicBezTo>
                  <a:pt x="23217" y="5204"/>
                  <a:pt x="18013" y="0"/>
                  <a:pt x="116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5" name="Google Shape;695;p28"/>
          <p:cNvSpPr/>
          <p:nvPr/>
        </p:nvSpPr>
        <p:spPr>
          <a:xfrm>
            <a:off x="5177329" y="4025755"/>
            <a:ext cx="502321" cy="502321"/>
          </a:xfrm>
          <a:custGeom>
            <a:avLst/>
            <a:gdLst/>
            <a:ahLst/>
            <a:cxnLst/>
            <a:rect l="l" t="t" r="r" b="b"/>
            <a:pathLst>
              <a:path w="23218" h="23218" extrusionOk="0">
                <a:moveTo>
                  <a:pt x="11609" y="1"/>
                </a:moveTo>
                <a:cubicBezTo>
                  <a:pt x="5171" y="1"/>
                  <a:pt x="0" y="5204"/>
                  <a:pt x="0" y="11609"/>
                </a:cubicBezTo>
                <a:cubicBezTo>
                  <a:pt x="0" y="18047"/>
                  <a:pt x="5171" y="23217"/>
                  <a:pt x="11609" y="23217"/>
                </a:cubicBezTo>
                <a:cubicBezTo>
                  <a:pt x="18013" y="23217"/>
                  <a:pt x="23217" y="18047"/>
                  <a:pt x="23217" y="11609"/>
                </a:cubicBezTo>
                <a:cubicBezTo>
                  <a:pt x="23217" y="5204"/>
                  <a:pt x="18013" y="1"/>
                  <a:pt x="11609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6" name="Google Shape;696;p28"/>
          <p:cNvSpPr/>
          <p:nvPr/>
        </p:nvSpPr>
        <p:spPr>
          <a:xfrm>
            <a:off x="6095766" y="4025755"/>
            <a:ext cx="502358" cy="502321"/>
          </a:xfrm>
          <a:custGeom>
            <a:avLst/>
            <a:gdLst/>
            <a:ahLst/>
            <a:cxnLst/>
            <a:rect l="l" t="t" r="r" b="b"/>
            <a:pathLst>
              <a:path w="23217" h="23218" extrusionOk="0">
                <a:moveTo>
                  <a:pt x="11608" y="1"/>
                </a:moveTo>
                <a:cubicBezTo>
                  <a:pt x="5204" y="1"/>
                  <a:pt x="0" y="5204"/>
                  <a:pt x="0" y="11609"/>
                </a:cubicBezTo>
                <a:cubicBezTo>
                  <a:pt x="0" y="18047"/>
                  <a:pt x="5204" y="23217"/>
                  <a:pt x="11608" y="23217"/>
                </a:cubicBezTo>
                <a:cubicBezTo>
                  <a:pt x="18013" y="23217"/>
                  <a:pt x="23217" y="18047"/>
                  <a:pt x="23217" y="11609"/>
                </a:cubicBezTo>
                <a:cubicBezTo>
                  <a:pt x="23217" y="5204"/>
                  <a:pt x="18013" y="1"/>
                  <a:pt x="11608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7" name="Google Shape;697;p28"/>
          <p:cNvSpPr/>
          <p:nvPr/>
        </p:nvSpPr>
        <p:spPr>
          <a:xfrm>
            <a:off x="8107758" y="4130785"/>
            <a:ext cx="152211" cy="292254"/>
          </a:xfrm>
          <a:custGeom>
            <a:avLst/>
            <a:gdLst/>
            <a:ahLst/>
            <a:cxnLst/>
            <a:rect l="l" t="t" r="r" b="b"/>
            <a:pathLst>
              <a:path w="7106" h="13644" extrusionOk="0">
                <a:moveTo>
                  <a:pt x="5671" y="2302"/>
                </a:moveTo>
                <a:cubicBezTo>
                  <a:pt x="6071" y="2302"/>
                  <a:pt x="6505" y="2302"/>
                  <a:pt x="6939" y="2302"/>
                </a:cubicBezTo>
                <a:lnTo>
                  <a:pt x="7105" y="2302"/>
                </a:lnTo>
                <a:lnTo>
                  <a:pt x="7105" y="101"/>
                </a:lnTo>
                <a:cubicBezTo>
                  <a:pt x="6872" y="101"/>
                  <a:pt x="6638" y="67"/>
                  <a:pt x="6405" y="34"/>
                </a:cubicBezTo>
                <a:cubicBezTo>
                  <a:pt x="5971" y="34"/>
                  <a:pt x="5538" y="1"/>
                  <a:pt x="5104" y="1"/>
                </a:cubicBezTo>
                <a:cubicBezTo>
                  <a:pt x="4437" y="34"/>
                  <a:pt x="3803" y="201"/>
                  <a:pt x="3269" y="568"/>
                </a:cubicBezTo>
                <a:cubicBezTo>
                  <a:pt x="2635" y="1035"/>
                  <a:pt x="2302" y="1669"/>
                  <a:pt x="2168" y="2402"/>
                </a:cubicBezTo>
                <a:cubicBezTo>
                  <a:pt x="2102" y="2736"/>
                  <a:pt x="2102" y="3036"/>
                  <a:pt x="2102" y="3370"/>
                </a:cubicBezTo>
                <a:cubicBezTo>
                  <a:pt x="2068" y="3837"/>
                  <a:pt x="2068" y="4337"/>
                  <a:pt x="2102" y="4838"/>
                </a:cubicBezTo>
                <a:lnTo>
                  <a:pt x="2102" y="5004"/>
                </a:lnTo>
                <a:lnTo>
                  <a:pt x="0" y="5004"/>
                </a:lnTo>
                <a:lnTo>
                  <a:pt x="0" y="7473"/>
                </a:lnTo>
                <a:lnTo>
                  <a:pt x="2068" y="7473"/>
                </a:lnTo>
                <a:lnTo>
                  <a:pt x="2068" y="13644"/>
                </a:lnTo>
                <a:lnTo>
                  <a:pt x="4637" y="13644"/>
                </a:lnTo>
                <a:lnTo>
                  <a:pt x="4637" y="7473"/>
                </a:lnTo>
                <a:lnTo>
                  <a:pt x="6705" y="7473"/>
                </a:lnTo>
                <a:cubicBezTo>
                  <a:pt x="6805" y="6672"/>
                  <a:pt x="6905" y="5872"/>
                  <a:pt x="7039" y="5004"/>
                </a:cubicBezTo>
                <a:lnTo>
                  <a:pt x="6572" y="5004"/>
                </a:lnTo>
                <a:cubicBezTo>
                  <a:pt x="5971" y="5004"/>
                  <a:pt x="4604" y="5004"/>
                  <a:pt x="4604" y="5004"/>
                </a:cubicBezTo>
                <a:cubicBezTo>
                  <a:pt x="4604" y="5004"/>
                  <a:pt x="4604" y="3803"/>
                  <a:pt x="4637" y="3270"/>
                </a:cubicBezTo>
                <a:cubicBezTo>
                  <a:pt x="4637" y="2569"/>
                  <a:pt x="5071" y="2336"/>
                  <a:pt x="5671" y="230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8" name="Google Shape;698;p28"/>
          <p:cNvSpPr/>
          <p:nvPr/>
        </p:nvSpPr>
        <p:spPr>
          <a:xfrm>
            <a:off x="7123224" y="4159723"/>
            <a:ext cx="284393" cy="234378"/>
          </a:xfrm>
          <a:custGeom>
            <a:avLst/>
            <a:gdLst/>
            <a:ahLst/>
            <a:cxnLst/>
            <a:rect l="l" t="t" r="r" b="b"/>
            <a:pathLst>
              <a:path w="13277" h="10942" extrusionOk="0">
                <a:moveTo>
                  <a:pt x="4037" y="8574"/>
                </a:moveTo>
                <a:cubicBezTo>
                  <a:pt x="2602" y="8507"/>
                  <a:pt x="1735" y="7473"/>
                  <a:pt x="1502" y="6672"/>
                </a:cubicBezTo>
                <a:cubicBezTo>
                  <a:pt x="1902" y="6739"/>
                  <a:pt x="2269" y="6739"/>
                  <a:pt x="2669" y="6639"/>
                </a:cubicBezTo>
                <a:cubicBezTo>
                  <a:pt x="2669" y="6639"/>
                  <a:pt x="2669" y="6639"/>
                  <a:pt x="2702" y="6606"/>
                </a:cubicBezTo>
                <a:cubicBezTo>
                  <a:pt x="1935" y="6439"/>
                  <a:pt x="1335" y="6038"/>
                  <a:pt x="934" y="5371"/>
                </a:cubicBezTo>
                <a:cubicBezTo>
                  <a:pt x="668" y="4938"/>
                  <a:pt x="534" y="4437"/>
                  <a:pt x="534" y="3904"/>
                </a:cubicBezTo>
                <a:cubicBezTo>
                  <a:pt x="901" y="4104"/>
                  <a:pt x="1301" y="4237"/>
                  <a:pt x="1735" y="4237"/>
                </a:cubicBezTo>
                <a:cubicBezTo>
                  <a:pt x="1168" y="3837"/>
                  <a:pt x="768" y="3270"/>
                  <a:pt x="634" y="2603"/>
                </a:cubicBezTo>
                <a:cubicBezTo>
                  <a:pt x="467" y="1902"/>
                  <a:pt x="568" y="1235"/>
                  <a:pt x="901" y="601"/>
                </a:cubicBezTo>
                <a:cubicBezTo>
                  <a:pt x="2402" y="2336"/>
                  <a:pt x="4270" y="3303"/>
                  <a:pt x="6538" y="3470"/>
                </a:cubicBezTo>
                <a:cubicBezTo>
                  <a:pt x="6538" y="3370"/>
                  <a:pt x="6505" y="3270"/>
                  <a:pt x="6505" y="3170"/>
                </a:cubicBezTo>
                <a:cubicBezTo>
                  <a:pt x="6405" y="2536"/>
                  <a:pt x="6538" y="1936"/>
                  <a:pt x="6905" y="1368"/>
                </a:cubicBezTo>
                <a:cubicBezTo>
                  <a:pt x="7339" y="701"/>
                  <a:pt x="7939" y="268"/>
                  <a:pt x="8740" y="134"/>
                </a:cubicBezTo>
                <a:cubicBezTo>
                  <a:pt x="9674" y="1"/>
                  <a:pt x="10475" y="268"/>
                  <a:pt x="11142" y="901"/>
                </a:cubicBezTo>
                <a:cubicBezTo>
                  <a:pt x="11175" y="935"/>
                  <a:pt x="11208" y="968"/>
                  <a:pt x="11275" y="935"/>
                </a:cubicBezTo>
                <a:cubicBezTo>
                  <a:pt x="11842" y="835"/>
                  <a:pt x="12376" y="635"/>
                  <a:pt x="12876" y="334"/>
                </a:cubicBezTo>
                <a:cubicBezTo>
                  <a:pt x="12876" y="334"/>
                  <a:pt x="12910" y="334"/>
                  <a:pt x="12910" y="334"/>
                </a:cubicBezTo>
                <a:lnTo>
                  <a:pt x="12910" y="334"/>
                </a:lnTo>
                <a:cubicBezTo>
                  <a:pt x="12710" y="968"/>
                  <a:pt x="12309" y="1435"/>
                  <a:pt x="11742" y="1802"/>
                </a:cubicBezTo>
                <a:cubicBezTo>
                  <a:pt x="12276" y="1735"/>
                  <a:pt x="12776" y="1602"/>
                  <a:pt x="13277" y="1402"/>
                </a:cubicBezTo>
                <a:lnTo>
                  <a:pt x="13277" y="1402"/>
                </a:lnTo>
                <a:cubicBezTo>
                  <a:pt x="13177" y="1535"/>
                  <a:pt x="13076" y="1669"/>
                  <a:pt x="12976" y="1802"/>
                </a:cubicBezTo>
                <a:cubicBezTo>
                  <a:pt x="12676" y="2169"/>
                  <a:pt x="12343" y="2503"/>
                  <a:pt x="11976" y="2769"/>
                </a:cubicBezTo>
                <a:cubicBezTo>
                  <a:pt x="11942" y="2769"/>
                  <a:pt x="11942" y="2803"/>
                  <a:pt x="11942" y="2836"/>
                </a:cubicBezTo>
                <a:cubicBezTo>
                  <a:pt x="11942" y="3236"/>
                  <a:pt x="11942" y="3670"/>
                  <a:pt x="11876" y="4070"/>
                </a:cubicBezTo>
                <a:cubicBezTo>
                  <a:pt x="11776" y="4904"/>
                  <a:pt x="11542" y="5705"/>
                  <a:pt x="11175" y="6505"/>
                </a:cubicBezTo>
                <a:cubicBezTo>
                  <a:pt x="10808" y="7273"/>
                  <a:pt x="10308" y="8007"/>
                  <a:pt x="9707" y="8640"/>
                </a:cubicBezTo>
                <a:cubicBezTo>
                  <a:pt x="8673" y="9708"/>
                  <a:pt x="7406" y="10408"/>
                  <a:pt x="5971" y="10742"/>
                </a:cubicBezTo>
                <a:cubicBezTo>
                  <a:pt x="5438" y="10842"/>
                  <a:pt x="4937" y="10909"/>
                  <a:pt x="4437" y="10909"/>
                </a:cubicBezTo>
                <a:cubicBezTo>
                  <a:pt x="2869" y="10942"/>
                  <a:pt x="1401" y="10575"/>
                  <a:pt x="67" y="9741"/>
                </a:cubicBezTo>
                <a:cubicBezTo>
                  <a:pt x="34" y="9741"/>
                  <a:pt x="34" y="9708"/>
                  <a:pt x="0" y="9708"/>
                </a:cubicBezTo>
                <a:cubicBezTo>
                  <a:pt x="968" y="9808"/>
                  <a:pt x="1868" y="9674"/>
                  <a:pt x="2736" y="9307"/>
                </a:cubicBezTo>
                <a:cubicBezTo>
                  <a:pt x="3203" y="9141"/>
                  <a:pt x="3636" y="8874"/>
                  <a:pt x="4037" y="857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99" name="Google Shape;699;p28"/>
          <p:cNvSpPr/>
          <p:nvPr/>
        </p:nvSpPr>
        <p:spPr>
          <a:xfrm>
            <a:off x="4376210" y="4145436"/>
            <a:ext cx="267964" cy="262952"/>
          </a:xfrm>
          <a:custGeom>
            <a:avLst/>
            <a:gdLst/>
            <a:ahLst/>
            <a:cxnLst/>
            <a:rect l="l" t="t" r="r" b="b"/>
            <a:pathLst>
              <a:path w="12510" h="12276" extrusionOk="0">
                <a:moveTo>
                  <a:pt x="9540" y="2135"/>
                </a:moveTo>
                <a:cubicBezTo>
                  <a:pt x="9107" y="2135"/>
                  <a:pt x="8773" y="2469"/>
                  <a:pt x="8773" y="2869"/>
                </a:cubicBezTo>
                <a:cubicBezTo>
                  <a:pt x="8773" y="3269"/>
                  <a:pt x="9107" y="3603"/>
                  <a:pt x="9540" y="3603"/>
                </a:cubicBezTo>
                <a:cubicBezTo>
                  <a:pt x="9941" y="3603"/>
                  <a:pt x="10274" y="3269"/>
                  <a:pt x="10274" y="2869"/>
                </a:cubicBezTo>
                <a:cubicBezTo>
                  <a:pt x="10274" y="2469"/>
                  <a:pt x="9941" y="2135"/>
                  <a:pt x="9540" y="2135"/>
                </a:cubicBezTo>
                <a:close/>
                <a:moveTo>
                  <a:pt x="6271" y="4103"/>
                </a:moveTo>
                <a:cubicBezTo>
                  <a:pt x="7372" y="4103"/>
                  <a:pt x="8306" y="5037"/>
                  <a:pt x="8273" y="6171"/>
                </a:cubicBezTo>
                <a:cubicBezTo>
                  <a:pt x="8273" y="7253"/>
                  <a:pt x="7371" y="8174"/>
                  <a:pt x="6295" y="8174"/>
                </a:cubicBezTo>
                <a:cubicBezTo>
                  <a:pt x="6276" y="8174"/>
                  <a:pt x="6257" y="8173"/>
                  <a:pt x="6238" y="8173"/>
                </a:cubicBezTo>
                <a:cubicBezTo>
                  <a:pt x="5104" y="8173"/>
                  <a:pt x="4203" y="7239"/>
                  <a:pt x="4203" y="6138"/>
                </a:cubicBezTo>
                <a:cubicBezTo>
                  <a:pt x="4203" y="5004"/>
                  <a:pt x="5137" y="4103"/>
                  <a:pt x="6271" y="4103"/>
                </a:cubicBezTo>
                <a:close/>
                <a:moveTo>
                  <a:pt x="6238" y="3002"/>
                </a:moveTo>
                <a:cubicBezTo>
                  <a:pt x="4503" y="3002"/>
                  <a:pt x="3102" y="4403"/>
                  <a:pt x="3102" y="6138"/>
                </a:cubicBezTo>
                <a:cubicBezTo>
                  <a:pt x="3102" y="7872"/>
                  <a:pt x="4503" y="9307"/>
                  <a:pt x="6238" y="9307"/>
                </a:cubicBezTo>
                <a:cubicBezTo>
                  <a:pt x="7972" y="9307"/>
                  <a:pt x="9407" y="7906"/>
                  <a:pt x="9407" y="6138"/>
                </a:cubicBezTo>
                <a:cubicBezTo>
                  <a:pt x="9407" y="4403"/>
                  <a:pt x="8006" y="3002"/>
                  <a:pt x="6238" y="3002"/>
                </a:cubicBezTo>
                <a:close/>
                <a:moveTo>
                  <a:pt x="6121" y="1105"/>
                </a:moveTo>
                <a:cubicBezTo>
                  <a:pt x="7440" y="1105"/>
                  <a:pt x="8794" y="1146"/>
                  <a:pt x="9340" y="1234"/>
                </a:cubicBezTo>
                <a:cubicBezTo>
                  <a:pt x="10408" y="1401"/>
                  <a:pt x="11075" y="2102"/>
                  <a:pt x="11208" y="3169"/>
                </a:cubicBezTo>
                <a:cubicBezTo>
                  <a:pt x="11308" y="4203"/>
                  <a:pt x="11342" y="8139"/>
                  <a:pt x="11175" y="9240"/>
                </a:cubicBezTo>
                <a:cubicBezTo>
                  <a:pt x="11008" y="10307"/>
                  <a:pt x="10274" y="10975"/>
                  <a:pt x="9207" y="11075"/>
                </a:cubicBezTo>
                <a:cubicBezTo>
                  <a:pt x="8730" y="11122"/>
                  <a:pt x="7479" y="11163"/>
                  <a:pt x="6199" y="11163"/>
                </a:cubicBezTo>
                <a:cubicBezTo>
                  <a:pt x="4796" y="11163"/>
                  <a:pt x="3357" y="11114"/>
                  <a:pt x="2869" y="10975"/>
                </a:cubicBezTo>
                <a:cubicBezTo>
                  <a:pt x="2002" y="10741"/>
                  <a:pt x="1468" y="10141"/>
                  <a:pt x="1334" y="9240"/>
                </a:cubicBezTo>
                <a:cubicBezTo>
                  <a:pt x="1201" y="8406"/>
                  <a:pt x="1168" y="4170"/>
                  <a:pt x="1334" y="3036"/>
                </a:cubicBezTo>
                <a:cubicBezTo>
                  <a:pt x="1501" y="1968"/>
                  <a:pt x="2202" y="1334"/>
                  <a:pt x="3269" y="1201"/>
                </a:cubicBezTo>
                <a:cubicBezTo>
                  <a:pt x="3789" y="1138"/>
                  <a:pt x="4941" y="1105"/>
                  <a:pt x="6121" y="1105"/>
                </a:cubicBezTo>
                <a:close/>
                <a:moveTo>
                  <a:pt x="5917" y="0"/>
                </a:moveTo>
                <a:cubicBezTo>
                  <a:pt x="4728" y="0"/>
                  <a:pt x="3569" y="33"/>
                  <a:pt x="2969" y="134"/>
                </a:cubicBezTo>
                <a:cubicBezTo>
                  <a:pt x="1601" y="367"/>
                  <a:pt x="667" y="1168"/>
                  <a:pt x="300" y="2535"/>
                </a:cubicBezTo>
                <a:cubicBezTo>
                  <a:pt x="0" y="3569"/>
                  <a:pt x="67" y="8406"/>
                  <a:pt x="234" y="9440"/>
                </a:cubicBezTo>
                <a:cubicBezTo>
                  <a:pt x="467" y="10841"/>
                  <a:pt x="1301" y="11742"/>
                  <a:pt x="2702" y="12109"/>
                </a:cubicBezTo>
                <a:cubicBezTo>
                  <a:pt x="3186" y="12226"/>
                  <a:pt x="4620" y="12276"/>
                  <a:pt x="6067" y="12276"/>
                </a:cubicBezTo>
                <a:cubicBezTo>
                  <a:pt x="7514" y="12276"/>
                  <a:pt x="8973" y="12226"/>
                  <a:pt x="9507" y="12142"/>
                </a:cubicBezTo>
                <a:cubicBezTo>
                  <a:pt x="10941" y="11909"/>
                  <a:pt x="11842" y="11108"/>
                  <a:pt x="12209" y="9707"/>
                </a:cubicBezTo>
                <a:cubicBezTo>
                  <a:pt x="12509" y="8606"/>
                  <a:pt x="12409" y="4036"/>
                  <a:pt x="12309" y="3069"/>
                </a:cubicBezTo>
                <a:cubicBezTo>
                  <a:pt x="12209" y="2268"/>
                  <a:pt x="11909" y="1568"/>
                  <a:pt x="11308" y="1001"/>
                </a:cubicBezTo>
                <a:cubicBezTo>
                  <a:pt x="10674" y="367"/>
                  <a:pt x="9907" y="100"/>
                  <a:pt x="9040" y="67"/>
                </a:cubicBezTo>
                <a:cubicBezTo>
                  <a:pt x="8323" y="33"/>
                  <a:pt x="7105" y="0"/>
                  <a:pt x="591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0" name="Google Shape;700;p28"/>
          <p:cNvSpPr/>
          <p:nvPr/>
        </p:nvSpPr>
        <p:spPr>
          <a:xfrm>
            <a:off x="5273426" y="4131149"/>
            <a:ext cx="310119" cy="291526"/>
          </a:xfrm>
          <a:custGeom>
            <a:avLst/>
            <a:gdLst/>
            <a:ahLst/>
            <a:cxnLst/>
            <a:rect l="l" t="t" r="r" b="b"/>
            <a:pathLst>
              <a:path w="14478" h="13610" extrusionOk="0">
                <a:moveTo>
                  <a:pt x="1168" y="13543"/>
                </a:moveTo>
                <a:cubicBezTo>
                  <a:pt x="1235" y="13276"/>
                  <a:pt x="1301" y="13043"/>
                  <a:pt x="1368" y="12776"/>
                </a:cubicBezTo>
                <a:cubicBezTo>
                  <a:pt x="1568" y="12009"/>
                  <a:pt x="1802" y="11241"/>
                  <a:pt x="2002" y="10474"/>
                </a:cubicBezTo>
                <a:cubicBezTo>
                  <a:pt x="2002" y="10374"/>
                  <a:pt x="2002" y="10207"/>
                  <a:pt x="1935" y="10107"/>
                </a:cubicBezTo>
                <a:cubicBezTo>
                  <a:pt x="1" y="6371"/>
                  <a:pt x="2002" y="1835"/>
                  <a:pt x="6138" y="867"/>
                </a:cubicBezTo>
                <a:cubicBezTo>
                  <a:pt x="9874" y="0"/>
                  <a:pt x="13210" y="2535"/>
                  <a:pt x="13844" y="5904"/>
                </a:cubicBezTo>
                <a:cubicBezTo>
                  <a:pt x="14478" y="9407"/>
                  <a:pt x="12176" y="12742"/>
                  <a:pt x="8673" y="13376"/>
                </a:cubicBezTo>
                <a:cubicBezTo>
                  <a:pt x="7306" y="13610"/>
                  <a:pt x="5971" y="13410"/>
                  <a:pt x="4704" y="12776"/>
                </a:cubicBezTo>
                <a:cubicBezTo>
                  <a:pt x="4604" y="12742"/>
                  <a:pt x="4437" y="12709"/>
                  <a:pt x="4304" y="12742"/>
                </a:cubicBezTo>
                <a:cubicBezTo>
                  <a:pt x="2636" y="13176"/>
                  <a:pt x="1502" y="13476"/>
                  <a:pt x="1168" y="13543"/>
                </a:cubicBezTo>
                <a:close/>
                <a:moveTo>
                  <a:pt x="2636" y="12075"/>
                </a:moveTo>
                <a:cubicBezTo>
                  <a:pt x="3270" y="11909"/>
                  <a:pt x="3870" y="11775"/>
                  <a:pt x="4437" y="11608"/>
                </a:cubicBezTo>
                <a:cubicBezTo>
                  <a:pt x="4604" y="11575"/>
                  <a:pt x="4737" y="11575"/>
                  <a:pt x="4871" y="11675"/>
                </a:cubicBezTo>
                <a:cubicBezTo>
                  <a:pt x="5971" y="12309"/>
                  <a:pt x="7139" y="12542"/>
                  <a:pt x="8407" y="12342"/>
                </a:cubicBezTo>
                <a:cubicBezTo>
                  <a:pt x="11309" y="11875"/>
                  <a:pt x="13277" y="9173"/>
                  <a:pt x="12843" y="6271"/>
                </a:cubicBezTo>
                <a:cubicBezTo>
                  <a:pt x="12376" y="3302"/>
                  <a:pt x="9574" y="1301"/>
                  <a:pt x="6605" y="1835"/>
                </a:cubicBezTo>
                <a:cubicBezTo>
                  <a:pt x="3036" y="2502"/>
                  <a:pt x="1135" y="6471"/>
                  <a:pt x="2903" y="9640"/>
                </a:cubicBezTo>
                <a:cubicBezTo>
                  <a:pt x="3103" y="10007"/>
                  <a:pt x="3169" y="10274"/>
                  <a:pt x="3036" y="10641"/>
                </a:cubicBezTo>
                <a:cubicBezTo>
                  <a:pt x="2869" y="11108"/>
                  <a:pt x="2769" y="11575"/>
                  <a:pt x="2636" y="1207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1" name="Google Shape;701;p28"/>
          <p:cNvSpPr/>
          <p:nvPr/>
        </p:nvSpPr>
        <p:spPr>
          <a:xfrm>
            <a:off x="5357027" y="4211526"/>
            <a:ext cx="142914" cy="130769"/>
          </a:xfrm>
          <a:custGeom>
            <a:avLst/>
            <a:gdLst/>
            <a:ahLst/>
            <a:cxnLst/>
            <a:rect l="l" t="t" r="r" b="b"/>
            <a:pathLst>
              <a:path w="6672" h="6105" extrusionOk="0">
                <a:moveTo>
                  <a:pt x="5070" y="6072"/>
                </a:moveTo>
                <a:cubicBezTo>
                  <a:pt x="3803" y="6005"/>
                  <a:pt x="1835" y="5038"/>
                  <a:pt x="467" y="2669"/>
                </a:cubicBezTo>
                <a:cubicBezTo>
                  <a:pt x="0" y="1835"/>
                  <a:pt x="67" y="868"/>
                  <a:pt x="767" y="234"/>
                </a:cubicBezTo>
                <a:cubicBezTo>
                  <a:pt x="1001" y="1"/>
                  <a:pt x="1301" y="67"/>
                  <a:pt x="1601" y="101"/>
                </a:cubicBezTo>
                <a:cubicBezTo>
                  <a:pt x="1668" y="101"/>
                  <a:pt x="1735" y="234"/>
                  <a:pt x="1768" y="301"/>
                </a:cubicBezTo>
                <a:cubicBezTo>
                  <a:pt x="1935" y="701"/>
                  <a:pt x="2135" y="1101"/>
                  <a:pt x="2268" y="1535"/>
                </a:cubicBezTo>
                <a:cubicBezTo>
                  <a:pt x="2369" y="1769"/>
                  <a:pt x="2202" y="1969"/>
                  <a:pt x="1902" y="2336"/>
                </a:cubicBezTo>
                <a:cubicBezTo>
                  <a:pt x="1801" y="2469"/>
                  <a:pt x="1768" y="2569"/>
                  <a:pt x="1835" y="2703"/>
                </a:cubicBezTo>
                <a:cubicBezTo>
                  <a:pt x="2369" y="3603"/>
                  <a:pt x="3102" y="4237"/>
                  <a:pt x="4070" y="4604"/>
                </a:cubicBezTo>
                <a:cubicBezTo>
                  <a:pt x="4203" y="4671"/>
                  <a:pt x="4303" y="4637"/>
                  <a:pt x="4403" y="4504"/>
                </a:cubicBezTo>
                <a:cubicBezTo>
                  <a:pt x="4904" y="3903"/>
                  <a:pt x="4937" y="3703"/>
                  <a:pt x="5237" y="3837"/>
                </a:cubicBezTo>
                <a:cubicBezTo>
                  <a:pt x="6505" y="4470"/>
                  <a:pt x="6605" y="4470"/>
                  <a:pt x="6605" y="4637"/>
                </a:cubicBezTo>
                <a:cubicBezTo>
                  <a:pt x="6672" y="5705"/>
                  <a:pt x="5671" y="6105"/>
                  <a:pt x="5070" y="6072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2" name="Google Shape;702;p28"/>
          <p:cNvSpPr/>
          <p:nvPr/>
        </p:nvSpPr>
        <p:spPr>
          <a:xfrm>
            <a:off x="6212594" y="4183306"/>
            <a:ext cx="268692" cy="187211"/>
          </a:xfrm>
          <a:custGeom>
            <a:avLst/>
            <a:gdLst/>
            <a:ahLst/>
            <a:cxnLst/>
            <a:rect l="l" t="t" r="r" b="b"/>
            <a:pathLst>
              <a:path w="12544" h="8740" extrusionOk="0">
                <a:moveTo>
                  <a:pt x="1469" y="8373"/>
                </a:moveTo>
                <a:cubicBezTo>
                  <a:pt x="1002" y="8240"/>
                  <a:pt x="701" y="7940"/>
                  <a:pt x="535" y="7473"/>
                </a:cubicBezTo>
                <a:cubicBezTo>
                  <a:pt x="134" y="6338"/>
                  <a:pt x="1" y="1702"/>
                  <a:pt x="768" y="768"/>
                </a:cubicBezTo>
                <a:cubicBezTo>
                  <a:pt x="1035" y="468"/>
                  <a:pt x="1402" y="267"/>
                  <a:pt x="1802" y="234"/>
                </a:cubicBezTo>
                <a:cubicBezTo>
                  <a:pt x="3904" y="1"/>
                  <a:pt x="10408" y="34"/>
                  <a:pt x="11175" y="301"/>
                </a:cubicBezTo>
                <a:cubicBezTo>
                  <a:pt x="11609" y="468"/>
                  <a:pt x="11909" y="734"/>
                  <a:pt x="12076" y="1168"/>
                </a:cubicBezTo>
                <a:cubicBezTo>
                  <a:pt x="12510" y="2336"/>
                  <a:pt x="12543" y="6539"/>
                  <a:pt x="12009" y="7639"/>
                </a:cubicBezTo>
                <a:cubicBezTo>
                  <a:pt x="11876" y="7940"/>
                  <a:pt x="11643" y="8140"/>
                  <a:pt x="11376" y="8306"/>
                </a:cubicBezTo>
                <a:cubicBezTo>
                  <a:pt x="10575" y="8740"/>
                  <a:pt x="2503" y="8707"/>
                  <a:pt x="1469" y="8373"/>
                </a:cubicBezTo>
                <a:close/>
                <a:moveTo>
                  <a:pt x="4804" y="6205"/>
                </a:moveTo>
                <a:cubicBezTo>
                  <a:pt x="6072" y="5538"/>
                  <a:pt x="7339" y="4871"/>
                  <a:pt x="8607" y="4237"/>
                </a:cubicBezTo>
                <a:cubicBezTo>
                  <a:pt x="7339" y="3570"/>
                  <a:pt x="6072" y="2903"/>
                  <a:pt x="4804" y="2235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03" name="Google Shape;703;p28"/>
          <p:cNvSpPr txBox="1"/>
          <p:nvPr/>
        </p:nvSpPr>
        <p:spPr>
          <a:xfrm>
            <a:off x="4306577" y="183423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$</a:t>
            </a:r>
            <a:endParaRPr sz="2000">
              <a:solidFill>
                <a:schemeClr val="accen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704" name="Google Shape;704;p28"/>
          <p:cNvSpPr txBox="1"/>
          <p:nvPr/>
        </p:nvSpPr>
        <p:spPr>
          <a:xfrm>
            <a:off x="5230351" y="2827065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$</a:t>
            </a:r>
            <a:endParaRPr sz="2000">
              <a:solidFill>
                <a:schemeClr val="accent2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705" name="Google Shape;705;p28"/>
          <p:cNvSpPr txBox="1"/>
          <p:nvPr/>
        </p:nvSpPr>
        <p:spPr>
          <a:xfrm>
            <a:off x="6148719" y="2492010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$</a:t>
            </a:r>
            <a:endParaRPr sz="2000">
              <a:solidFill>
                <a:schemeClr val="accent3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706" name="Google Shape;706;p28"/>
          <p:cNvSpPr txBox="1"/>
          <p:nvPr/>
        </p:nvSpPr>
        <p:spPr>
          <a:xfrm>
            <a:off x="7067175" y="2027857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4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$</a:t>
            </a:r>
            <a:endParaRPr sz="2000">
              <a:solidFill>
                <a:schemeClr val="accent4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707" name="Google Shape;707;p28"/>
          <p:cNvSpPr txBox="1"/>
          <p:nvPr/>
        </p:nvSpPr>
        <p:spPr>
          <a:xfrm>
            <a:off x="7980274" y="1577438"/>
            <a:ext cx="396300" cy="32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accent5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$</a:t>
            </a:r>
            <a:endParaRPr sz="2000">
              <a:solidFill>
                <a:schemeClr val="accent5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708" name="Google Shape;708;p28"/>
          <p:cNvSpPr txBox="1"/>
          <p:nvPr/>
        </p:nvSpPr>
        <p:spPr>
          <a:xfrm>
            <a:off x="777875" y="1217930"/>
            <a:ext cx="3225800" cy="4337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en-US" altLang="en-US" b="1">
                <a:solidFill>
                  <a:schemeClr val="accent1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Data preprocessing and cleaning</a:t>
            </a:r>
            <a:endParaRPr lang="en-US" altLang="en-US" b="1">
              <a:solidFill>
                <a:schemeClr val="accent1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lang="en-US" altLang="en-US" b="1">
              <a:solidFill>
                <a:schemeClr val="accent1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pic>
        <p:nvPicPr>
          <p:cNvPr id="1" name="Picture 0" descr="elbow_plo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930650" y="1059815"/>
            <a:ext cx="4987290" cy="37217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6" name="Shape 1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7" name="Google Shape;1267;p40"/>
          <p:cNvSpPr txBox="1"/>
          <p:nvPr>
            <p:ph type="title"/>
          </p:nvPr>
        </p:nvSpPr>
        <p:spPr>
          <a:xfrm>
            <a:off x="1515745" y="409575"/>
            <a:ext cx="6256655" cy="3213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Key Findings – 4 Customer Segments</a:t>
            </a:r>
            <a:endParaRPr lang="en-US" altLang="en-US"/>
          </a:p>
        </p:txBody>
      </p:sp>
      <p:sp>
        <p:nvSpPr>
          <p:cNvPr id="1268" name="Google Shape;1268;p40"/>
          <p:cNvSpPr/>
          <p:nvPr/>
        </p:nvSpPr>
        <p:spPr>
          <a:xfrm>
            <a:off x="3364436" y="1619151"/>
            <a:ext cx="879852" cy="879852"/>
          </a:xfrm>
          <a:custGeom>
            <a:avLst/>
            <a:gdLst/>
            <a:ahLst/>
            <a:cxnLst/>
            <a:rect l="l" t="t" r="r" b="b"/>
            <a:pathLst>
              <a:path w="15108" h="15108" extrusionOk="0">
                <a:moveTo>
                  <a:pt x="12463" y="2706"/>
                </a:moveTo>
                <a:cubicBezTo>
                  <a:pt x="9757" y="1"/>
                  <a:pt x="5380" y="1"/>
                  <a:pt x="2706" y="2706"/>
                </a:cubicBezTo>
                <a:cubicBezTo>
                  <a:pt x="0" y="5381"/>
                  <a:pt x="0" y="9758"/>
                  <a:pt x="2706" y="12433"/>
                </a:cubicBezTo>
                <a:cubicBezTo>
                  <a:pt x="5137" y="14864"/>
                  <a:pt x="8906" y="15108"/>
                  <a:pt x="11581" y="13162"/>
                </a:cubicBezTo>
                <a:lnTo>
                  <a:pt x="13344" y="13345"/>
                </a:lnTo>
                <a:lnTo>
                  <a:pt x="13192" y="11582"/>
                </a:lnTo>
                <a:cubicBezTo>
                  <a:pt x="15107" y="8907"/>
                  <a:pt x="14864" y="5107"/>
                  <a:pt x="12463" y="270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69" name="Google Shape;1269;p40"/>
          <p:cNvSpPr/>
          <p:nvPr/>
        </p:nvSpPr>
        <p:spPr>
          <a:xfrm>
            <a:off x="3447657" y="1702372"/>
            <a:ext cx="716962" cy="716962"/>
          </a:xfrm>
          <a:custGeom>
            <a:avLst/>
            <a:gdLst/>
            <a:ahLst/>
            <a:cxnLst/>
            <a:rect l="l" t="t" r="r" b="b"/>
            <a:pathLst>
              <a:path w="12311" h="12311" extrusionOk="0">
                <a:moveTo>
                  <a:pt x="12310" y="6140"/>
                </a:moveTo>
                <a:cubicBezTo>
                  <a:pt x="12310" y="9545"/>
                  <a:pt x="9544" y="12311"/>
                  <a:pt x="6140" y="12311"/>
                </a:cubicBezTo>
                <a:cubicBezTo>
                  <a:pt x="2736" y="12311"/>
                  <a:pt x="0" y="9545"/>
                  <a:pt x="0" y="6140"/>
                </a:cubicBezTo>
                <a:cubicBezTo>
                  <a:pt x="0" y="2736"/>
                  <a:pt x="2736" y="1"/>
                  <a:pt x="6140" y="1"/>
                </a:cubicBezTo>
                <a:cubicBezTo>
                  <a:pt x="9544" y="1"/>
                  <a:pt x="12310" y="2736"/>
                  <a:pt x="12310" y="614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0" name="Google Shape;1270;p40"/>
          <p:cNvSpPr/>
          <p:nvPr/>
        </p:nvSpPr>
        <p:spPr>
          <a:xfrm>
            <a:off x="4902708" y="3155666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15107" h="15107" extrusionOk="0">
                <a:moveTo>
                  <a:pt x="2645" y="12432"/>
                </a:moveTo>
                <a:cubicBezTo>
                  <a:pt x="5350" y="15107"/>
                  <a:pt x="9727" y="15107"/>
                  <a:pt x="12402" y="12432"/>
                </a:cubicBezTo>
                <a:cubicBezTo>
                  <a:pt x="15107" y="9727"/>
                  <a:pt x="15107" y="5380"/>
                  <a:pt x="12402" y="2675"/>
                </a:cubicBezTo>
                <a:cubicBezTo>
                  <a:pt x="9970" y="244"/>
                  <a:pt x="6201" y="0"/>
                  <a:pt x="3526" y="1946"/>
                </a:cubicBezTo>
                <a:lnTo>
                  <a:pt x="1763" y="1794"/>
                </a:lnTo>
                <a:lnTo>
                  <a:pt x="1915" y="3526"/>
                </a:lnTo>
                <a:cubicBezTo>
                  <a:pt x="0" y="6231"/>
                  <a:pt x="243" y="10000"/>
                  <a:pt x="2645" y="124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1" name="Google Shape;1271;p40"/>
          <p:cNvSpPr/>
          <p:nvPr/>
        </p:nvSpPr>
        <p:spPr>
          <a:xfrm>
            <a:off x="4982376" y="3237081"/>
            <a:ext cx="716962" cy="716962"/>
          </a:xfrm>
          <a:custGeom>
            <a:avLst/>
            <a:gdLst/>
            <a:ahLst/>
            <a:cxnLst/>
            <a:rect l="l" t="t" r="r" b="b"/>
            <a:pathLst>
              <a:path w="12311" h="12311" extrusionOk="0">
                <a:moveTo>
                  <a:pt x="12310" y="6171"/>
                </a:moveTo>
                <a:cubicBezTo>
                  <a:pt x="12310" y="9545"/>
                  <a:pt x="9575" y="12311"/>
                  <a:pt x="6170" y="12311"/>
                </a:cubicBezTo>
                <a:cubicBezTo>
                  <a:pt x="2766" y="12311"/>
                  <a:pt x="0" y="9545"/>
                  <a:pt x="0" y="6171"/>
                </a:cubicBezTo>
                <a:cubicBezTo>
                  <a:pt x="0" y="2767"/>
                  <a:pt x="2766" y="1"/>
                  <a:pt x="6170" y="1"/>
                </a:cubicBezTo>
                <a:cubicBezTo>
                  <a:pt x="9575" y="1"/>
                  <a:pt x="12310" y="2767"/>
                  <a:pt x="12310" y="617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2" name="Google Shape;1272;p40"/>
          <p:cNvSpPr/>
          <p:nvPr/>
        </p:nvSpPr>
        <p:spPr>
          <a:xfrm>
            <a:off x="3364436" y="3157413"/>
            <a:ext cx="879852" cy="879852"/>
          </a:xfrm>
          <a:custGeom>
            <a:avLst/>
            <a:gdLst/>
            <a:ahLst/>
            <a:cxnLst/>
            <a:rect l="l" t="t" r="r" b="b"/>
            <a:pathLst>
              <a:path w="15108" h="15108" extrusionOk="0">
                <a:moveTo>
                  <a:pt x="2706" y="2676"/>
                </a:moveTo>
                <a:cubicBezTo>
                  <a:pt x="0" y="5350"/>
                  <a:pt x="0" y="9727"/>
                  <a:pt x="2706" y="12433"/>
                </a:cubicBezTo>
                <a:cubicBezTo>
                  <a:pt x="5380" y="15107"/>
                  <a:pt x="9757" y="15107"/>
                  <a:pt x="12463" y="12433"/>
                </a:cubicBezTo>
                <a:cubicBezTo>
                  <a:pt x="14864" y="10001"/>
                  <a:pt x="15107" y="6232"/>
                  <a:pt x="13192" y="3527"/>
                </a:cubicBezTo>
                <a:lnTo>
                  <a:pt x="13344" y="1794"/>
                </a:lnTo>
                <a:lnTo>
                  <a:pt x="11581" y="1946"/>
                </a:lnTo>
                <a:cubicBezTo>
                  <a:pt x="8906" y="1"/>
                  <a:pt x="5137" y="244"/>
                  <a:pt x="2706" y="267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3" name="Google Shape;1273;p40"/>
          <p:cNvSpPr/>
          <p:nvPr/>
        </p:nvSpPr>
        <p:spPr>
          <a:xfrm>
            <a:off x="3447657" y="3238828"/>
            <a:ext cx="716962" cy="717020"/>
          </a:xfrm>
          <a:custGeom>
            <a:avLst/>
            <a:gdLst/>
            <a:ahLst/>
            <a:cxnLst/>
            <a:rect l="l" t="t" r="r" b="b"/>
            <a:pathLst>
              <a:path w="12311" h="12312" extrusionOk="0">
                <a:moveTo>
                  <a:pt x="12310" y="6141"/>
                </a:moveTo>
                <a:cubicBezTo>
                  <a:pt x="12310" y="9545"/>
                  <a:pt x="9544" y="12311"/>
                  <a:pt x="6140" y="12311"/>
                </a:cubicBezTo>
                <a:cubicBezTo>
                  <a:pt x="2736" y="12311"/>
                  <a:pt x="0" y="9545"/>
                  <a:pt x="0" y="6141"/>
                </a:cubicBezTo>
                <a:cubicBezTo>
                  <a:pt x="0" y="2737"/>
                  <a:pt x="2736" y="1"/>
                  <a:pt x="6140" y="1"/>
                </a:cubicBezTo>
                <a:cubicBezTo>
                  <a:pt x="9544" y="1"/>
                  <a:pt x="12310" y="2737"/>
                  <a:pt x="12310" y="614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4" name="Google Shape;1274;p40"/>
          <p:cNvSpPr/>
          <p:nvPr/>
        </p:nvSpPr>
        <p:spPr>
          <a:xfrm>
            <a:off x="4902708" y="1620957"/>
            <a:ext cx="879794" cy="879794"/>
          </a:xfrm>
          <a:custGeom>
            <a:avLst/>
            <a:gdLst/>
            <a:ahLst/>
            <a:cxnLst/>
            <a:rect l="l" t="t" r="r" b="b"/>
            <a:pathLst>
              <a:path w="15107" h="15107" extrusionOk="0">
                <a:moveTo>
                  <a:pt x="12402" y="12432"/>
                </a:moveTo>
                <a:cubicBezTo>
                  <a:pt x="15107" y="9757"/>
                  <a:pt x="15107" y="5380"/>
                  <a:pt x="12402" y="2675"/>
                </a:cubicBezTo>
                <a:cubicBezTo>
                  <a:pt x="9727" y="0"/>
                  <a:pt x="5350" y="0"/>
                  <a:pt x="2645" y="2675"/>
                </a:cubicBezTo>
                <a:cubicBezTo>
                  <a:pt x="243" y="5107"/>
                  <a:pt x="0" y="8876"/>
                  <a:pt x="1915" y="11581"/>
                </a:cubicBezTo>
                <a:lnTo>
                  <a:pt x="1763" y="13314"/>
                </a:lnTo>
                <a:lnTo>
                  <a:pt x="3526" y="13162"/>
                </a:lnTo>
                <a:cubicBezTo>
                  <a:pt x="6201" y="15107"/>
                  <a:pt x="9970" y="14864"/>
                  <a:pt x="12402" y="1243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5" name="Google Shape;1275;p40"/>
          <p:cNvSpPr/>
          <p:nvPr/>
        </p:nvSpPr>
        <p:spPr>
          <a:xfrm>
            <a:off x="4982376" y="1702372"/>
            <a:ext cx="716962" cy="716962"/>
          </a:xfrm>
          <a:custGeom>
            <a:avLst/>
            <a:gdLst/>
            <a:ahLst/>
            <a:cxnLst/>
            <a:rect l="l" t="t" r="r" b="b"/>
            <a:pathLst>
              <a:path w="12311" h="12311" extrusionOk="0">
                <a:moveTo>
                  <a:pt x="12310" y="6171"/>
                </a:moveTo>
                <a:cubicBezTo>
                  <a:pt x="12310" y="9575"/>
                  <a:pt x="9575" y="12311"/>
                  <a:pt x="6170" y="12311"/>
                </a:cubicBezTo>
                <a:cubicBezTo>
                  <a:pt x="2766" y="12311"/>
                  <a:pt x="0" y="9575"/>
                  <a:pt x="0" y="6171"/>
                </a:cubicBezTo>
                <a:cubicBezTo>
                  <a:pt x="0" y="2767"/>
                  <a:pt x="2766" y="1"/>
                  <a:pt x="6170" y="1"/>
                </a:cubicBezTo>
                <a:cubicBezTo>
                  <a:pt x="9575" y="1"/>
                  <a:pt x="12310" y="2767"/>
                  <a:pt x="12310" y="617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6" name="Google Shape;1276;p40"/>
          <p:cNvSpPr/>
          <p:nvPr/>
        </p:nvSpPr>
        <p:spPr>
          <a:xfrm>
            <a:off x="3999918" y="2252882"/>
            <a:ext cx="1147104" cy="1148909"/>
          </a:xfrm>
          <a:custGeom>
            <a:avLst/>
            <a:gdLst/>
            <a:ahLst/>
            <a:cxnLst/>
            <a:rect l="l" t="t" r="r" b="b"/>
            <a:pathLst>
              <a:path w="19697" h="19728" extrusionOk="0">
                <a:moveTo>
                  <a:pt x="16201" y="16201"/>
                </a:moveTo>
                <a:cubicBezTo>
                  <a:pt x="12706" y="19727"/>
                  <a:pt x="6992" y="19727"/>
                  <a:pt x="3496" y="16201"/>
                </a:cubicBezTo>
                <a:cubicBezTo>
                  <a:pt x="1" y="12706"/>
                  <a:pt x="1" y="7022"/>
                  <a:pt x="3496" y="3496"/>
                </a:cubicBezTo>
                <a:cubicBezTo>
                  <a:pt x="6992" y="1"/>
                  <a:pt x="12706" y="1"/>
                  <a:pt x="16201" y="3496"/>
                </a:cubicBezTo>
                <a:cubicBezTo>
                  <a:pt x="19697" y="7022"/>
                  <a:pt x="19697" y="12706"/>
                  <a:pt x="16201" y="16201"/>
                </a:cubicBezTo>
                <a:close/>
              </a:path>
            </a:pathLst>
          </a:custGeom>
          <a:solidFill>
            <a:srgbClr val="EFEFE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chemeClr val="dk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E-COMMERCE PROCESS</a:t>
            </a:r>
            <a:endParaRPr sz="1300">
              <a:solidFill>
                <a:schemeClr val="dk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77" name="Google Shape;1277;p40"/>
          <p:cNvSpPr/>
          <p:nvPr/>
        </p:nvSpPr>
        <p:spPr>
          <a:xfrm>
            <a:off x="2863480" y="3042382"/>
            <a:ext cx="1460422" cy="1490531"/>
          </a:xfrm>
          <a:custGeom>
            <a:avLst/>
            <a:gdLst/>
            <a:ahLst/>
            <a:cxnLst/>
            <a:rect l="l" t="t" r="r" b="b"/>
            <a:pathLst>
              <a:path w="25077" h="25594" fill="none" extrusionOk="0">
                <a:moveTo>
                  <a:pt x="25077" y="25593"/>
                </a:moveTo>
                <a:cubicBezTo>
                  <a:pt x="12067" y="23374"/>
                  <a:pt x="1429" y="12736"/>
                  <a:pt x="0" y="0"/>
                </a:cubicBezTo>
              </a:path>
            </a:pathLst>
          </a:custGeom>
          <a:noFill/>
          <a:ln w="38100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8" name="Google Shape;1278;p40"/>
          <p:cNvSpPr/>
          <p:nvPr/>
        </p:nvSpPr>
        <p:spPr>
          <a:xfrm>
            <a:off x="4787630" y="3107840"/>
            <a:ext cx="1495830" cy="1432118"/>
          </a:xfrm>
          <a:custGeom>
            <a:avLst/>
            <a:gdLst/>
            <a:ahLst/>
            <a:cxnLst/>
            <a:rect l="l" t="t" r="r" b="b"/>
            <a:pathLst>
              <a:path w="25685" h="24591" fill="none" extrusionOk="0">
                <a:moveTo>
                  <a:pt x="25685" y="1"/>
                </a:moveTo>
                <a:cubicBezTo>
                  <a:pt x="23678" y="12098"/>
                  <a:pt x="14043" y="21946"/>
                  <a:pt x="2006" y="24256"/>
                </a:cubicBezTo>
                <a:cubicBezTo>
                  <a:pt x="1338" y="24408"/>
                  <a:pt x="669" y="24499"/>
                  <a:pt x="0" y="24591"/>
                </a:cubicBezTo>
              </a:path>
            </a:pathLst>
          </a:custGeom>
          <a:noFill/>
          <a:ln w="38100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79" name="Google Shape;1279;p40"/>
          <p:cNvSpPr/>
          <p:nvPr/>
        </p:nvSpPr>
        <p:spPr>
          <a:xfrm>
            <a:off x="4884944" y="1121739"/>
            <a:ext cx="1398515" cy="1417967"/>
          </a:xfrm>
          <a:custGeom>
            <a:avLst/>
            <a:gdLst/>
            <a:ahLst/>
            <a:cxnLst/>
            <a:rect l="l" t="t" r="r" b="b"/>
            <a:pathLst>
              <a:path w="24014" h="24348" fill="none" extrusionOk="0">
                <a:moveTo>
                  <a:pt x="1" y="1"/>
                </a:moveTo>
                <a:cubicBezTo>
                  <a:pt x="12311" y="2037"/>
                  <a:pt x="21825" y="12676"/>
                  <a:pt x="24014" y="24348"/>
                </a:cubicBezTo>
              </a:path>
            </a:pathLst>
          </a:custGeom>
          <a:noFill/>
          <a:ln w="38100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0" name="Google Shape;1280;p40"/>
          <p:cNvSpPr/>
          <p:nvPr/>
        </p:nvSpPr>
        <p:spPr>
          <a:xfrm>
            <a:off x="2868779" y="1114692"/>
            <a:ext cx="1448017" cy="1446270"/>
          </a:xfrm>
          <a:custGeom>
            <a:avLst/>
            <a:gdLst/>
            <a:ahLst/>
            <a:cxnLst/>
            <a:rect l="l" t="t" r="r" b="b"/>
            <a:pathLst>
              <a:path w="24864" h="24834" fill="none" extrusionOk="0">
                <a:moveTo>
                  <a:pt x="0" y="24833"/>
                </a:moveTo>
                <a:cubicBezTo>
                  <a:pt x="1338" y="12037"/>
                  <a:pt x="12736" y="2158"/>
                  <a:pt x="24864" y="0"/>
                </a:cubicBezTo>
              </a:path>
            </a:pathLst>
          </a:custGeom>
          <a:noFill/>
          <a:ln w="38100" cap="rnd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1" name="Google Shape;1281;p40"/>
          <p:cNvSpPr/>
          <p:nvPr/>
        </p:nvSpPr>
        <p:spPr>
          <a:xfrm>
            <a:off x="4869389" y="1086345"/>
            <a:ext cx="77980" cy="90385"/>
          </a:xfrm>
          <a:custGeom>
            <a:avLst/>
            <a:gdLst/>
            <a:ahLst/>
            <a:cxnLst/>
            <a:rect l="l" t="t" r="r" b="b"/>
            <a:pathLst>
              <a:path w="1339" h="1552" extrusionOk="0">
                <a:moveTo>
                  <a:pt x="1338" y="1"/>
                </a:moveTo>
                <a:lnTo>
                  <a:pt x="1" y="578"/>
                </a:lnTo>
                <a:lnTo>
                  <a:pt x="1125" y="1551"/>
                </a:lnTo>
                <a:lnTo>
                  <a:pt x="1338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2" name="Google Shape;1282;p40"/>
          <p:cNvSpPr/>
          <p:nvPr/>
        </p:nvSpPr>
        <p:spPr>
          <a:xfrm>
            <a:off x="4254822" y="4477928"/>
            <a:ext cx="77922" cy="90326"/>
          </a:xfrm>
          <a:custGeom>
            <a:avLst/>
            <a:gdLst/>
            <a:ahLst/>
            <a:cxnLst/>
            <a:rect l="l" t="t" r="r" b="b"/>
            <a:pathLst>
              <a:path w="1338" h="1551" extrusionOk="0">
                <a:moveTo>
                  <a:pt x="244" y="1"/>
                </a:moveTo>
                <a:lnTo>
                  <a:pt x="0" y="1551"/>
                </a:lnTo>
                <a:lnTo>
                  <a:pt x="1338" y="973"/>
                </a:lnTo>
                <a:lnTo>
                  <a:pt x="244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3" name="Google Shape;1283;p40"/>
          <p:cNvSpPr/>
          <p:nvPr/>
        </p:nvSpPr>
        <p:spPr>
          <a:xfrm>
            <a:off x="2831626" y="2491885"/>
            <a:ext cx="88579" cy="76116"/>
          </a:xfrm>
          <a:custGeom>
            <a:avLst/>
            <a:gdLst/>
            <a:ahLst/>
            <a:cxnLst/>
            <a:rect l="l" t="t" r="r" b="b"/>
            <a:pathLst>
              <a:path w="1521" h="1307" extrusionOk="0">
                <a:moveTo>
                  <a:pt x="0" y="0"/>
                </a:moveTo>
                <a:lnTo>
                  <a:pt x="608" y="1307"/>
                </a:lnTo>
                <a:lnTo>
                  <a:pt x="1520" y="182"/>
                </a:lnTo>
                <a:lnTo>
                  <a:pt x="0" y="0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4" name="Google Shape;1284;p40"/>
          <p:cNvSpPr/>
          <p:nvPr/>
        </p:nvSpPr>
        <p:spPr>
          <a:xfrm>
            <a:off x="6226784" y="3099002"/>
            <a:ext cx="90326" cy="77980"/>
          </a:xfrm>
          <a:custGeom>
            <a:avLst/>
            <a:gdLst/>
            <a:ahLst/>
            <a:cxnLst/>
            <a:rect l="l" t="t" r="r" b="b"/>
            <a:pathLst>
              <a:path w="1551" h="1339" extrusionOk="0">
                <a:moveTo>
                  <a:pt x="973" y="1"/>
                </a:moveTo>
                <a:lnTo>
                  <a:pt x="0" y="1095"/>
                </a:lnTo>
                <a:lnTo>
                  <a:pt x="1550" y="1338"/>
                </a:lnTo>
                <a:lnTo>
                  <a:pt x="973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5" name="Google Shape;1285;p40"/>
          <p:cNvSpPr/>
          <p:nvPr/>
        </p:nvSpPr>
        <p:spPr>
          <a:xfrm>
            <a:off x="3364436" y="1649260"/>
            <a:ext cx="892199" cy="821440"/>
          </a:xfrm>
          <a:custGeom>
            <a:avLst/>
            <a:gdLst/>
            <a:ahLst/>
            <a:cxnLst/>
            <a:rect l="l" t="t" r="r" b="b"/>
            <a:pathLst>
              <a:path w="15320" h="14105" extrusionOk="0">
                <a:moveTo>
                  <a:pt x="7569" y="153"/>
                </a:moveTo>
                <a:cubicBezTo>
                  <a:pt x="9332" y="153"/>
                  <a:pt x="11095" y="821"/>
                  <a:pt x="12463" y="2189"/>
                </a:cubicBezTo>
                <a:cubicBezTo>
                  <a:pt x="14864" y="4590"/>
                  <a:pt x="15107" y="8390"/>
                  <a:pt x="13192" y="11065"/>
                </a:cubicBezTo>
                <a:lnTo>
                  <a:pt x="13344" y="12828"/>
                </a:lnTo>
                <a:lnTo>
                  <a:pt x="11581" y="12645"/>
                </a:lnTo>
                <a:cubicBezTo>
                  <a:pt x="10396" y="13527"/>
                  <a:pt x="8998" y="13952"/>
                  <a:pt x="7569" y="13952"/>
                </a:cubicBezTo>
                <a:cubicBezTo>
                  <a:pt x="5806" y="13952"/>
                  <a:pt x="4043" y="13284"/>
                  <a:pt x="2706" y="11916"/>
                </a:cubicBezTo>
                <a:cubicBezTo>
                  <a:pt x="0" y="9241"/>
                  <a:pt x="0" y="4864"/>
                  <a:pt x="2706" y="2189"/>
                </a:cubicBezTo>
                <a:cubicBezTo>
                  <a:pt x="4043" y="821"/>
                  <a:pt x="5806" y="153"/>
                  <a:pt x="7569" y="153"/>
                </a:cubicBezTo>
                <a:close/>
                <a:moveTo>
                  <a:pt x="7569" y="1"/>
                </a:moveTo>
                <a:cubicBezTo>
                  <a:pt x="5684" y="1"/>
                  <a:pt x="3921" y="730"/>
                  <a:pt x="2584" y="2068"/>
                </a:cubicBezTo>
                <a:cubicBezTo>
                  <a:pt x="1247" y="3405"/>
                  <a:pt x="517" y="5168"/>
                  <a:pt x="517" y="7052"/>
                </a:cubicBezTo>
                <a:cubicBezTo>
                  <a:pt x="517" y="8937"/>
                  <a:pt x="1247" y="10700"/>
                  <a:pt x="2584" y="12037"/>
                </a:cubicBezTo>
                <a:cubicBezTo>
                  <a:pt x="3921" y="13375"/>
                  <a:pt x="5684" y="14104"/>
                  <a:pt x="7569" y="14104"/>
                </a:cubicBezTo>
                <a:cubicBezTo>
                  <a:pt x="9028" y="14104"/>
                  <a:pt x="10457" y="13648"/>
                  <a:pt x="11642" y="12828"/>
                </a:cubicBezTo>
                <a:lnTo>
                  <a:pt x="13314" y="12980"/>
                </a:lnTo>
                <a:lnTo>
                  <a:pt x="13344" y="12980"/>
                </a:lnTo>
                <a:cubicBezTo>
                  <a:pt x="13375" y="12980"/>
                  <a:pt x="13435" y="12949"/>
                  <a:pt x="13466" y="12919"/>
                </a:cubicBezTo>
                <a:cubicBezTo>
                  <a:pt x="13496" y="12888"/>
                  <a:pt x="13496" y="12858"/>
                  <a:pt x="13496" y="12797"/>
                </a:cubicBezTo>
                <a:lnTo>
                  <a:pt x="13344" y="11125"/>
                </a:lnTo>
                <a:cubicBezTo>
                  <a:pt x="15320" y="8299"/>
                  <a:pt x="15016" y="4499"/>
                  <a:pt x="12554" y="2068"/>
                </a:cubicBezTo>
                <a:cubicBezTo>
                  <a:pt x="11216" y="730"/>
                  <a:pt x="9454" y="1"/>
                  <a:pt x="7569" y="1"/>
                </a:cubicBezTo>
                <a:close/>
              </a:path>
            </a:pathLst>
          </a:custGeom>
          <a:solidFill>
            <a:schemeClr val="accent1"/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6" name="Google Shape;1286;p40"/>
          <p:cNvSpPr/>
          <p:nvPr/>
        </p:nvSpPr>
        <p:spPr>
          <a:xfrm>
            <a:off x="4890304" y="3184868"/>
            <a:ext cx="892199" cy="819635"/>
          </a:xfrm>
          <a:custGeom>
            <a:avLst/>
            <a:gdLst/>
            <a:ahLst/>
            <a:cxnLst/>
            <a:rect l="l" t="t" r="r" b="b"/>
            <a:pathLst>
              <a:path w="15320" h="14074" extrusionOk="0">
                <a:moveTo>
                  <a:pt x="7751" y="152"/>
                </a:moveTo>
                <a:cubicBezTo>
                  <a:pt x="9514" y="152"/>
                  <a:pt x="11277" y="821"/>
                  <a:pt x="12615" y="2158"/>
                </a:cubicBezTo>
                <a:cubicBezTo>
                  <a:pt x="15320" y="4863"/>
                  <a:pt x="15320" y="9210"/>
                  <a:pt x="12615" y="11915"/>
                </a:cubicBezTo>
                <a:cubicBezTo>
                  <a:pt x="11277" y="13253"/>
                  <a:pt x="9514" y="13921"/>
                  <a:pt x="7751" y="13921"/>
                </a:cubicBezTo>
                <a:cubicBezTo>
                  <a:pt x="5989" y="13921"/>
                  <a:pt x="4226" y="13253"/>
                  <a:pt x="2858" y="11915"/>
                </a:cubicBezTo>
                <a:cubicBezTo>
                  <a:pt x="456" y="9483"/>
                  <a:pt x="213" y="5714"/>
                  <a:pt x="2128" y="3009"/>
                </a:cubicBezTo>
                <a:lnTo>
                  <a:pt x="1976" y="1277"/>
                </a:lnTo>
                <a:lnTo>
                  <a:pt x="3739" y="1429"/>
                </a:lnTo>
                <a:cubicBezTo>
                  <a:pt x="4925" y="578"/>
                  <a:pt x="6323" y="152"/>
                  <a:pt x="7751" y="152"/>
                </a:cubicBezTo>
                <a:close/>
                <a:moveTo>
                  <a:pt x="7751" y="0"/>
                </a:moveTo>
                <a:cubicBezTo>
                  <a:pt x="6292" y="0"/>
                  <a:pt x="4864" y="426"/>
                  <a:pt x="3678" y="1277"/>
                </a:cubicBezTo>
                <a:lnTo>
                  <a:pt x="2007" y="1125"/>
                </a:lnTo>
                <a:lnTo>
                  <a:pt x="1976" y="1125"/>
                </a:lnTo>
                <a:cubicBezTo>
                  <a:pt x="1946" y="1125"/>
                  <a:pt x="1885" y="1125"/>
                  <a:pt x="1855" y="1155"/>
                </a:cubicBezTo>
                <a:cubicBezTo>
                  <a:pt x="1824" y="1185"/>
                  <a:pt x="1824" y="1246"/>
                  <a:pt x="1824" y="1277"/>
                </a:cubicBezTo>
                <a:lnTo>
                  <a:pt x="1976" y="2979"/>
                </a:lnTo>
                <a:cubicBezTo>
                  <a:pt x="1" y="5775"/>
                  <a:pt x="305" y="9575"/>
                  <a:pt x="2767" y="12037"/>
                </a:cubicBezTo>
                <a:cubicBezTo>
                  <a:pt x="4074" y="13344"/>
                  <a:pt x="5867" y="14073"/>
                  <a:pt x="7751" y="14073"/>
                </a:cubicBezTo>
                <a:cubicBezTo>
                  <a:pt x="9636" y="14073"/>
                  <a:pt x="11399" y="13344"/>
                  <a:pt x="12736" y="12037"/>
                </a:cubicBezTo>
                <a:cubicBezTo>
                  <a:pt x="14074" y="10699"/>
                  <a:pt x="14803" y="8906"/>
                  <a:pt x="14803" y="7052"/>
                </a:cubicBezTo>
                <a:cubicBezTo>
                  <a:pt x="14803" y="5167"/>
                  <a:pt x="14074" y="3374"/>
                  <a:pt x="12736" y="2037"/>
                </a:cubicBezTo>
                <a:cubicBezTo>
                  <a:pt x="11399" y="730"/>
                  <a:pt x="9636" y="0"/>
                  <a:pt x="7751" y="0"/>
                </a:cubicBezTo>
                <a:close/>
              </a:path>
            </a:pathLst>
          </a:custGeom>
          <a:solidFill>
            <a:schemeClr val="accent3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7" name="Google Shape;1287;p40"/>
          <p:cNvSpPr/>
          <p:nvPr/>
        </p:nvSpPr>
        <p:spPr>
          <a:xfrm>
            <a:off x="4890304" y="1651065"/>
            <a:ext cx="901051" cy="821382"/>
          </a:xfrm>
          <a:custGeom>
            <a:avLst/>
            <a:gdLst/>
            <a:ahLst/>
            <a:cxnLst/>
            <a:rect l="l" t="t" r="r" b="b"/>
            <a:pathLst>
              <a:path w="15472" h="14104" extrusionOk="0">
                <a:moveTo>
                  <a:pt x="7751" y="152"/>
                </a:moveTo>
                <a:cubicBezTo>
                  <a:pt x="9514" y="152"/>
                  <a:pt x="11277" y="821"/>
                  <a:pt x="12615" y="2158"/>
                </a:cubicBezTo>
                <a:cubicBezTo>
                  <a:pt x="15320" y="4863"/>
                  <a:pt x="15320" y="9240"/>
                  <a:pt x="12615" y="11915"/>
                </a:cubicBezTo>
                <a:cubicBezTo>
                  <a:pt x="11277" y="13253"/>
                  <a:pt x="9514" y="13952"/>
                  <a:pt x="7751" y="13952"/>
                </a:cubicBezTo>
                <a:cubicBezTo>
                  <a:pt x="6323" y="13952"/>
                  <a:pt x="4925" y="13496"/>
                  <a:pt x="3739" y="12645"/>
                </a:cubicBezTo>
                <a:lnTo>
                  <a:pt x="1976" y="12797"/>
                </a:lnTo>
                <a:lnTo>
                  <a:pt x="2128" y="11064"/>
                </a:lnTo>
                <a:cubicBezTo>
                  <a:pt x="213" y="8359"/>
                  <a:pt x="456" y="4590"/>
                  <a:pt x="2858" y="2158"/>
                </a:cubicBezTo>
                <a:cubicBezTo>
                  <a:pt x="4226" y="821"/>
                  <a:pt x="5989" y="152"/>
                  <a:pt x="7751" y="152"/>
                </a:cubicBezTo>
                <a:close/>
                <a:moveTo>
                  <a:pt x="7751" y="0"/>
                </a:moveTo>
                <a:cubicBezTo>
                  <a:pt x="5867" y="0"/>
                  <a:pt x="4104" y="730"/>
                  <a:pt x="2767" y="2067"/>
                </a:cubicBezTo>
                <a:cubicBezTo>
                  <a:pt x="305" y="4499"/>
                  <a:pt x="1" y="8298"/>
                  <a:pt x="1976" y="11094"/>
                </a:cubicBezTo>
                <a:lnTo>
                  <a:pt x="1824" y="12797"/>
                </a:lnTo>
                <a:cubicBezTo>
                  <a:pt x="1824" y="12827"/>
                  <a:pt x="1824" y="12888"/>
                  <a:pt x="1855" y="12918"/>
                </a:cubicBezTo>
                <a:cubicBezTo>
                  <a:pt x="1885" y="12949"/>
                  <a:pt x="1946" y="12979"/>
                  <a:pt x="1976" y="12979"/>
                </a:cubicBezTo>
                <a:lnTo>
                  <a:pt x="2007" y="12979"/>
                </a:lnTo>
                <a:lnTo>
                  <a:pt x="3678" y="12797"/>
                </a:lnTo>
                <a:cubicBezTo>
                  <a:pt x="4864" y="13648"/>
                  <a:pt x="6292" y="14104"/>
                  <a:pt x="7751" y="14104"/>
                </a:cubicBezTo>
                <a:cubicBezTo>
                  <a:pt x="9636" y="14104"/>
                  <a:pt x="11399" y="13374"/>
                  <a:pt x="12736" y="12037"/>
                </a:cubicBezTo>
                <a:cubicBezTo>
                  <a:pt x="15472" y="9271"/>
                  <a:pt x="15472" y="4803"/>
                  <a:pt x="12736" y="2067"/>
                </a:cubicBezTo>
                <a:cubicBezTo>
                  <a:pt x="11399" y="730"/>
                  <a:pt x="9636" y="0"/>
                  <a:pt x="7751" y="0"/>
                </a:cubicBezTo>
                <a:close/>
              </a:path>
            </a:pathLst>
          </a:cu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8" name="Google Shape;1288;p40"/>
          <p:cNvSpPr/>
          <p:nvPr/>
        </p:nvSpPr>
        <p:spPr>
          <a:xfrm>
            <a:off x="3364436" y="3184868"/>
            <a:ext cx="892199" cy="821382"/>
          </a:xfrm>
          <a:custGeom>
            <a:avLst/>
            <a:gdLst/>
            <a:ahLst/>
            <a:cxnLst/>
            <a:rect l="l" t="t" r="r" b="b"/>
            <a:pathLst>
              <a:path w="15320" h="14104" extrusionOk="0">
                <a:moveTo>
                  <a:pt x="7569" y="152"/>
                </a:moveTo>
                <a:cubicBezTo>
                  <a:pt x="8998" y="152"/>
                  <a:pt x="10396" y="608"/>
                  <a:pt x="11581" y="1459"/>
                </a:cubicBezTo>
                <a:lnTo>
                  <a:pt x="13344" y="1307"/>
                </a:lnTo>
                <a:lnTo>
                  <a:pt x="13192" y="3040"/>
                </a:lnTo>
                <a:cubicBezTo>
                  <a:pt x="15107" y="5745"/>
                  <a:pt x="14864" y="9514"/>
                  <a:pt x="12463" y="11946"/>
                </a:cubicBezTo>
                <a:cubicBezTo>
                  <a:pt x="11095" y="13283"/>
                  <a:pt x="9332" y="13952"/>
                  <a:pt x="7569" y="13952"/>
                </a:cubicBezTo>
                <a:cubicBezTo>
                  <a:pt x="5806" y="13952"/>
                  <a:pt x="4043" y="13283"/>
                  <a:pt x="2706" y="11946"/>
                </a:cubicBezTo>
                <a:cubicBezTo>
                  <a:pt x="0" y="9240"/>
                  <a:pt x="0" y="4863"/>
                  <a:pt x="2706" y="2189"/>
                </a:cubicBezTo>
                <a:cubicBezTo>
                  <a:pt x="4043" y="851"/>
                  <a:pt x="5806" y="152"/>
                  <a:pt x="7569" y="152"/>
                </a:cubicBezTo>
                <a:close/>
                <a:moveTo>
                  <a:pt x="7569" y="0"/>
                </a:moveTo>
                <a:cubicBezTo>
                  <a:pt x="5684" y="0"/>
                  <a:pt x="3921" y="730"/>
                  <a:pt x="2584" y="2067"/>
                </a:cubicBezTo>
                <a:cubicBezTo>
                  <a:pt x="1247" y="3404"/>
                  <a:pt x="517" y="5167"/>
                  <a:pt x="517" y="7052"/>
                </a:cubicBezTo>
                <a:cubicBezTo>
                  <a:pt x="517" y="8936"/>
                  <a:pt x="1247" y="10699"/>
                  <a:pt x="2584" y="12037"/>
                </a:cubicBezTo>
                <a:cubicBezTo>
                  <a:pt x="3921" y="13374"/>
                  <a:pt x="5684" y="14104"/>
                  <a:pt x="7569" y="14104"/>
                </a:cubicBezTo>
                <a:cubicBezTo>
                  <a:pt x="9454" y="14104"/>
                  <a:pt x="11216" y="13374"/>
                  <a:pt x="12554" y="12037"/>
                </a:cubicBezTo>
                <a:cubicBezTo>
                  <a:pt x="15016" y="9605"/>
                  <a:pt x="15320" y="5806"/>
                  <a:pt x="13344" y="3009"/>
                </a:cubicBezTo>
                <a:lnTo>
                  <a:pt x="13496" y="1307"/>
                </a:lnTo>
                <a:cubicBezTo>
                  <a:pt x="13496" y="1277"/>
                  <a:pt x="13496" y="1216"/>
                  <a:pt x="13466" y="1185"/>
                </a:cubicBezTo>
                <a:cubicBezTo>
                  <a:pt x="13435" y="1155"/>
                  <a:pt x="13375" y="1125"/>
                  <a:pt x="13344" y="1125"/>
                </a:cubicBezTo>
                <a:lnTo>
                  <a:pt x="13314" y="1125"/>
                </a:lnTo>
                <a:lnTo>
                  <a:pt x="11642" y="1307"/>
                </a:lnTo>
                <a:cubicBezTo>
                  <a:pt x="10457" y="456"/>
                  <a:pt x="9028" y="0"/>
                  <a:pt x="7569" y="0"/>
                </a:cubicBezTo>
                <a:close/>
              </a:path>
            </a:pathLst>
          </a:custGeom>
          <a:solidFill>
            <a:schemeClr val="accent2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89" name="Google Shape;1289;p40"/>
          <p:cNvSpPr txBox="1"/>
          <p:nvPr/>
        </p:nvSpPr>
        <p:spPr>
          <a:xfrm>
            <a:off x="4879664" y="1912250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04</a:t>
            </a:r>
            <a:endParaRPr sz="2500">
              <a:solidFill>
                <a:schemeClr val="l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90" name="Google Shape;1290;p40"/>
          <p:cNvSpPr txBox="1"/>
          <p:nvPr/>
        </p:nvSpPr>
        <p:spPr>
          <a:xfrm>
            <a:off x="3361319" y="1914460"/>
            <a:ext cx="886200" cy="2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01</a:t>
            </a:r>
            <a:endParaRPr sz="2500">
              <a:solidFill>
                <a:schemeClr val="l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91" name="Google Shape;1291;p40"/>
          <p:cNvSpPr txBox="1"/>
          <p:nvPr/>
        </p:nvSpPr>
        <p:spPr>
          <a:xfrm>
            <a:off x="4885852" y="3459318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03</a:t>
            </a:r>
            <a:endParaRPr sz="2500">
              <a:solidFill>
                <a:schemeClr val="l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92" name="Google Shape;1292;p40"/>
          <p:cNvSpPr txBox="1"/>
          <p:nvPr/>
        </p:nvSpPr>
        <p:spPr>
          <a:xfrm>
            <a:off x="3353768" y="3459318"/>
            <a:ext cx="9135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02</a:t>
            </a:r>
            <a:endParaRPr sz="2500">
              <a:solidFill>
                <a:schemeClr val="l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93" name="Google Shape;1293;p40"/>
          <p:cNvSpPr txBox="1"/>
          <p:nvPr/>
        </p:nvSpPr>
        <p:spPr>
          <a:xfrm>
            <a:off x="6744583" y="178570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Inactive, need re-engagement</a:t>
            </a:r>
            <a:endParaRPr lang="en-US" altLang="en-US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1294" name="Google Shape;1294;p40"/>
          <p:cNvSpPr txBox="1"/>
          <p:nvPr/>
        </p:nvSpPr>
        <p:spPr>
          <a:xfrm>
            <a:off x="6744633" y="1395234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2000">
                <a:solidFill>
                  <a:srgbClr val="E74C3C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Dormant </a:t>
            </a:r>
            <a:r>
              <a:rPr lang="en-IN" altLang="en-GB" sz="1800">
                <a:solidFill>
                  <a:srgbClr val="E74C3C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Users</a:t>
            </a:r>
            <a:endParaRPr lang="en-IN" altLang="en-GB" sz="2000">
              <a:solidFill>
                <a:srgbClr val="E74C3C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95" name="Google Shape;1295;p40"/>
          <p:cNvSpPr txBox="1"/>
          <p:nvPr/>
        </p:nvSpPr>
        <p:spPr>
          <a:xfrm>
            <a:off x="7576858" y="902775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200">
                <a:solidFill>
                  <a:srgbClr val="E74C3C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3</a:t>
            </a:r>
            <a:endParaRPr lang="en-IN" altLang="en-GB" sz="3200">
              <a:solidFill>
                <a:srgbClr val="E74C3C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96" name="Google Shape;1296;p40"/>
          <p:cNvSpPr txBox="1"/>
          <p:nvPr/>
        </p:nvSpPr>
        <p:spPr>
          <a:xfrm>
            <a:off x="6744583" y="423981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Price-sensitive, large quantity buyers</a:t>
            </a:r>
            <a:r>
              <a:rPr lang="en-GB">
                <a:solidFill>
                  <a:schemeClr val="dk1"/>
                </a:solidFill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 </a:t>
            </a:r>
            <a:endParaRPr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1297" name="Google Shape;1297;p40"/>
          <p:cNvSpPr txBox="1"/>
          <p:nvPr/>
        </p:nvSpPr>
        <p:spPr>
          <a:xfrm>
            <a:off x="6745759" y="3848406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rgbClr val="EC67C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Bulk</a:t>
            </a:r>
            <a:r>
              <a:rPr lang="en-GB" sz="3200">
                <a:solidFill>
                  <a:srgbClr val="EC67C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 </a:t>
            </a:r>
            <a:r>
              <a:rPr lang="en-GB" sz="2000">
                <a:solidFill>
                  <a:srgbClr val="EC67C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Buyers</a:t>
            </a:r>
            <a:endParaRPr lang="en-US" altLang="en-US" sz="2300">
              <a:solidFill>
                <a:schemeClr val="accent3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98" name="Google Shape;1298;p40"/>
          <p:cNvSpPr txBox="1"/>
          <p:nvPr/>
        </p:nvSpPr>
        <p:spPr>
          <a:xfrm>
            <a:off x="7576874" y="3357000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3200">
                <a:solidFill>
                  <a:srgbClr val="EC67C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2</a:t>
            </a:r>
            <a:endParaRPr lang="en-IN" altLang="en-GB" sz="3200">
              <a:solidFill>
                <a:srgbClr val="EC67C0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299" name="Google Shape;1299;p40"/>
          <p:cNvSpPr txBox="1"/>
          <p:nvPr/>
        </p:nvSpPr>
        <p:spPr>
          <a:xfrm>
            <a:off x="460508" y="178570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Frequent, recent, high-</a:t>
            </a: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spending customers</a:t>
            </a:r>
            <a:endParaRPr lang="en-US" altLang="en-US">
              <a:solidFill>
                <a:schemeClr val="dk1"/>
              </a:solidFill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1300" name="Google Shape;1300;p40"/>
          <p:cNvSpPr txBox="1"/>
          <p:nvPr/>
        </p:nvSpPr>
        <p:spPr>
          <a:xfrm>
            <a:off x="459826" y="1395234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rgbClr val="E6B8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Loyal Big Spenders</a:t>
            </a:r>
            <a:endParaRPr lang="en-GB" sz="1800">
              <a:solidFill>
                <a:srgbClr val="E6B800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301" name="Google Shape;1301;p40"/>
          <p:cNvSpPr txBox="1"/>
          <p:nvPr/>
        </p:nvSpPr>
        <p:spPr>
          <a:xfrm>
            <a:off x="459828" y="902775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200">
                <a:solidFill>
                  <a:srgbClr val="E6B800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0</a:t>
            </a:r>
            <a:endParaRPr lang="en-GB" sz="3200">
              <a:solidFill>
                <a:srgbClr val="E6B800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302" name="Google Shape;1302;p40"/>
          <p:cNvSpPr txBox="1"/>
          <p:nvPr/>
        </p:nvSpPr>
        <p:spPr>
          <a:xfrm>
            <a:off x="460508" y="4239816"/>
            <a:ext cx="19395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>
                <a:solidFill>
                  <a:schemeClr val="dk1"/>
                </a:solidFill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 Moderate behavior, churn risk</a:t>
            </a:r>
            <a:endParaRPr lang="en-US" altLang="en-US">
              <a:solidFill>
                <a:schemeClr val="dk1"/>
              </a:solidFill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1303" name="Google Shape;1303;p40"/>
          <p:cNvSpPr txBox="1"/>
          <p:nvPr/>
        </p:nvSpPr>
        <p:spPr>
          <a:xfrm>
            <a:off x="460952" y="3848406"/>
            <a:ext cx="19383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>
                <a:solidFill>
                  <a:srgbClr val="E67E2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Occasional Buyers</a:t>
            </a:r>
            <a:endParaRPr lang="en-IN" altLang="en-US" sz="1800" b="1">
              <a:solidFill>
                <a:srgbClr val="E67E22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304" name="Google Shape;1304;p40"/>
          <p:cNvSpPr txBox="1"/>
          <p:nvPr/>
        </p:nvSpPr>
        <p:spPr>
          <a:xfrm>
            <a:off x="460656" y="3357000"/>
            <a:ext cx="11073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200">
                <a:solidFill>
                  <a:srgbClr val="E67E2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1</a:t>
            </a:r>
            <a:endParaRPr lang="en-IN" sz="3200">
              <a:solidFill>
                <a:srgbClr val="E67E22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grpSp>
        <p:nvGrpSpPr>
          <p:cNvPr id="1305" name="Google Shape;1305;p40"/>
          <p:cNvGrpSpPr/>
          <p:nvPr/>
        </p:nvGrpSpPr>
        <p:grpSpPr>
          <a:xfrm>
            <a:off x="2698911" y="2630285"/>
            <a:ext cx="354025" cy="342765"/>
            <a:chOff x="1539481" y="5965820"/>
            <a:chExt cx="642047" cy="621627"/>
          </a:xfrm>
        </p:grpSpPr>
        <p:sp>
          <p:nvSpPr>
            <p:cNvPr id="1306" name="Google Shape;1306;p40"/>
            <p:cNvSpPr/>
            <p:nvPr/>
          </p:nvSpPr>
          <p:spPr>
            <a:xfrm>
              <a:off x="1539481" y="6110771"/>
              <a:ext cx="642047" cy="476677"/>
            </a:xfrm>
            <a:custGeom>
              <a:avLst/>
              <a:gdLst/>
              <a:ahLst/>
              <a:cxnLst/>
              <a:rect l="l" t="t" r="r" b="b"/>
              <a:pathLst>
                <a:path w="74268" h="55139" extrusionOk="0">
                  <a:moveTo>
                    <a:pt x="67353" y="2420"/>
                  </a:moveTo>
                  <a:lnTo>
                    <a:pt x="67930" y="4840"/>
                  </a:lnTo>
                  <a:lnTo>
                    <a:pt x="6338" y="4840"/>
                  </a:lnTo>
                  <a:lnTo>
                    <a:pt x="6914" y="2420"/>
                  </a:lnTo>
                  <a:close/>
                  <a:moveTo>
                    <a:pt x="71847" y="7202"/>
                  </a:moveTo>
                  <a:lnTo>
                    <a:pt x="71847" y="9622"/>
                  </a:lnTo>
                  <a:lnTo>
                    <a:pt x="2362" y="9622"/>
                  </a:lnTo>
                  <a:lnTo>
                    <a:pt x="2362" y="7202"/>
                  </a:lnTo>
                  <a:close/>
                  <a:moveTo>
                    <a:pt x="67065" y="11984"/>
                  </a:moveTo>
                  <a:lnTo>
                    <a:pt x="67065" y="16766"/>
                  </a:lnTo>
                  <a:lnTo>
                    <a:pt x="7202" y="16766"/>
                  </a:lnTo>
                  <a:lnTo>
                    <a:pt x="7202" y="11984"/>
                  </a:lnTo>
                  <a:close/>
                  <a:moveTo>
                    <a:pt x="28981" y="19186"/>
                  </a:moveTo>
                  <a:lnTo>
                    <a:pt x="25236" y="25178"/>
                  </a:lnTo>
                  <a:lnTo>
                    <a:pt x="7202" y="25178"/>
                  </a:lnTo>
                  <a:lnTo>
                    <a:pt x="7202" y="19186"/>
                  </a:lnTo>
                  <a:close/>
                  <a:moveTo>
                    <a:pt x="23968" y="27598"/>
                  </a:moveTo>
                  <a:lnTo>
                    <a:pt x="23968" y="28751"/>
                  </a:lnTo>
                  <a:lnTo>
                    <a:pt x="7202" y="28751"/>
                  </a:lnTo>
                  <a:lnTo>
                    <a:pt x="7202" y="27598"/>
                  </a:lnTo>
                  <a:close/>
                  <a:moveTo>
                    <a:pt x="66432" y="19186"/>
                  </a:moveTo>
                  <a:lnTo>
                    <a:pt x="71847" y="26734"/>
                  </a:lnTo>
                  <a:lnTo>
                    <a:pt x="71847" y="29211"/>
                  </a:lnTo>
                  <a:lnTo>
                    <a:pt x="70580" y="29845"/>
                  </a:lnTo>
                  <a:lnTo>
                    <a:pt x="68275" y="29096"/>
                  </a:lnTo>
                  <a:lnTo>
                    <a:pt x="68275" y="27310"/>
                  </a:lnTo>
                  <a:lnTo>
                    <a:pt x="64242" y="19186"/>
                  </a:lnTo>
                  <a:close/>
                  <a:moveTo>
                    <a:pt x="33994" y="19186"/>
                  </a:moveTo>
                  <a:lnTo>
                    <a:pt x="29961" y="27310"/>
                  </a:lnTo>
                  <a:lnTo>
                    <a:pt x="29961" y="29096"/>
                  </a:lnTo>
                  <a:lnTo>
                    <a:pt x="27656" y="29903"/>
                  </a:lnTo>
                  <a:lnTo>
                    <a:pt x="26331" y="29211"/>
                  </a:lnTo>
                  <a:lnTo>
                    <a:pt x="26331" y="28751"/>
                  </a:lnTo>
                  <a:lnTo>
                    <a:pt x="26331" y="27944"/>
                  </a:lnTo>
                  <a:lnTo>
                    <a:pt x="31804" y="19186"/>
                  </a:lnTo>
                  <a:close/>
                  <a:moveTo>
                    <a:pt x="40159" y="19186"/>
                  </a:moveTo>
                  <a:lnTo>
                    <a:pt x="37105" y="27368"/>
                  </a:lnTo>
                  <a:lnTo>
                    <a:pt x="37105" y="29096"/>
                  </a:lnTo>
                  <a:lnTo>
                    <a:pt x="34743" y="29903"/>
                  </a:lnTo>
                  <a:lnTo>
                    <a:pt x="32323" y="29096"/>
                  </a:lnTo>
                  <a:lnTo>
                    <a:pt x="32323" y="27829"/>
                  </a:lnTo>
                  <a:lnTo>
                    <a:pt x="36644" y="19186"/>
                  </a:lnTo>
                  <a:close/>
                  <a:moveTo>
                    <a:pt x="45344" y="19186"/>
                  </a:moveTo>
                  <a:lnTo>
                    <a:pt x="44307" y="27425"/>
                  </a:lnTo>
                  <a:lnTo>
                    <a:pt x="44307" y="29096"/>
                  </a:lnTo>
                  <a:lnTo>
                    <a:pt x="41945" y="29903"/>
                  </a:lnTo>
                  <a:lnTo>
                    <a:pt x="39525" y="29096"/>
                  </a:lnTo>
                  <a:lnTo>
                    <a:pt x="39525" y="27771"/>
                  </a:lnTo>
                  <a:lnTo>
                    <a:pt x="42751" y="19186"/>
                  </a:lnTo>
                  <a:close/>
                  <a:moveTo>
                    <a:pt x="50472" y="19186"/>
                  </a:moveTo>
                  <a:lnTo>
                    <a:pt x="51509" y="27656"/>
                  </a:lnTo>
                  <a:lnTo>
                    <a:pt x="51509" y="29096"/>
                  </a:lnTo>
                  <a:lnTo>
                    <a:pt x="49089" y="29903"/>
                  </a:lnTo>
                  <a:lnTo>
                    <a:pt x="46727" y="29096"/>
                  </a:lnTo>
                  <a:lnTo>
                    <a:pt x="46727" y="27656"/>
                  </a:lnTo>
                  <a:lnTo>
                    <a:pt x="47764" y="19186"/>
                  </a:lnTo>
                  <a:close/>
                  <a:moveTo>
                    <a:pt x="55484" y="19186"/>
                  </a:moveTo>
                  <a:lnTo>
                    <a:pt x="58711" y="27771"/>
                  </a:lnTo>
                  <a:lnTo>
                    <a:pt x="58711" y="29096"/>
                  </a:lnTo>
                  <a:lnTo>
                    <a:pt x="56291" y="29903"/>
                  </a:lnTo>
                  <a:lnTo>
                    <a:pt x="53871" y="29096"/>
                  </a:lnTo>
                  <a:lnTo>
                    <a:pt x="53871" y="27598"/>
                  </a:lnTo>
                  <a:lnTo>
                    <a:pt x="52834" y="19186"/>
                  </a:lnTo>
                  <a:close/>
                  <a:moveTo>
                    <a:pt x="61534" y="19186"/>
                  </a:moveTo>
                  <a:lnTo>
                    <a:pt x="65855" y="27886"/>
                  </a:lnTo>
                  <a:lnTo>
                    <a:pt x="65855" y="29096"/>
                  </a:lnTo>
                  <a:lnTo>
                    <a:pt x="63493" y="29903"/>
                  </a:lnTo>
                  <a:lnTo>
                    <a:pt x="61073" y="29096"/>
                  </a:lnTo>
                  <a:lnTo>
                    <a:pt x="61073" y="27368"/>
                  </a:lnTo>
                  <a:lnTo>
                    <a:pt x="58020" y="19186"/>
                  </a:lnTo>
                  <a:close/>
                  <a:moveTo>
                    <a:pt x="59863" y="31228"/>
                  </a:moveTo>
                  <a:lnTo>
                    <a:pt x="61073" y="31631"/>
                  </a:lnTo>
                  <a:lnTo>
                    <a:pt x="61073" y="41945"/>
                  </a:lnTo>
                  <a:lnTo>
                    <a:pt x="38315" y="41945"/>
                  </a:lnTo>
                  <a:lnTo>
                    <a:pt x="38315" y="31228"/>
                  </a:lnTo>
                  <a:lnTo>
                    <a:pt x="41945" y="32438"/>
                  </a:lnTo>
                  <a:lnTo>
                    <a:pt x="45517" y="31228"/>
                  </a:lnTo>
                  <a:lnTo>
                    <a:pt x="49089" y="32438"/>
                  </a:lnTo>
                  <a:lnTo>
                    <a:pt x="52719" y="31228"/>
                  </a:lnTo>
                  <a:lnTo>
                    <a:pt x="56291" y="32438"/>
                  </a:lnTo>
                  <a:lnTo>
                    <a:pt x="59863" y="31228"/>
                  </a:lnTo>
                  <a:close/>
                  <a:moveTo>
                    <a:pt x="10774" y="31170"/>
                  </a:moveTo>
                  <a:lnTo>
                    <a:pt x="10774" y="47937"/>
                  </a:lnTo>
                  <a:lnTo>
                    <a:pt x="7202" y="47937"/>
                  </a:lnTo>
                  <a:lnTo>
                    <a:pt x="7202" y="31170"/>
                  </a:lnTo>
                  <a:close/>
                  <a:moveTo>
                    <a:pt x="23968" y="31170"/>
                  </a:moveTo>
                  <a:lnTo>
                    <a:pt x="23968" y="47937"/>
                  </a:lnTo>
                  <a:lnTo>
                    <a:pt x="13194" y="47937"/>
                  </a:lnTo>
                  <a:lnTo>
                    <a:pt x="13194" y="31170"/>
                  </a:lnTo>
                  <a:close/>
                  <a:moveTo>
                    <a:pt x="29961" y="31631"/>
                  </a:moveTo>
                  <a:lnTo>
                    <a:pt x="29961" y="47937"/>
                  </a:lnTo>
                  <a:lnTo>
                    <a:pt x="26331" y="47937"/>
                  </a:lnTo>
                  <a:lnTo>
                    <a:pt x="26331" y="31919"/>
                  </a:lnTo>
                  <a:lnTo>
                    <a:pt x="27425" y="32438"/>
                  </a:lnTo>
                  <a:lnTo>
                    <a:pt x="29961" y="31631"/>
                  </a:lnTo>
                  <a:close/>
                  <a:moveTo>
                    <a:pt x="67065" y="31228"/>
                  </a:moveTo>
                  <a:lnTo>
                    <a:pt x="67065" y="47937"/>
                  </a:lnTo>
                  <a:lnTo>
                    <a:pt x="32323" y="47937"/>
                  </a:lnTo>
                  <a:lnTo>
                    <a:pt x="32323" y="31631"/>
                  </a:lnTo>
                  <a:lnTo>
                    <a:pt x="34743" y="32438"/>
                  </a:lnTo>
                  <a:lnTo>
                    <a:pt x="35895" y="32035"/>
                  </a:lnTo>
                  <a:lnTo>
                    <a:pt x="35895" y="44365"/>
                  </a:lnTo>
                  <a:lnTo>
                    <a:pt x="63493" y="44365"/>
                  </a:lnTo>
                  <a:lnTo>
                    <a:pt x="63493" y="32438"/>
                  </a:lnTo>
                  <a:lnTo>
                    <a:pt x="67065" y="31228"/>
                  </a:lnTo>
                  <a:close/>
                  <a:moveTo>
                    <a:pt x="71847" y="50357"/>
                  </a:moveTo>
                  <a:lnTo>
                    <a:pt x="71847" y="52719"/>
                  </a:lnTo>
                  <a:lnTo>
                    <a:pt x="2362" y="52719"/>
                  </a:lnTo>
                  <a:lnTo>
                    <a:pt x="2362" y="50357"/>
                  </a:lnTo>
                  <a:close/>
                  <a:moveTo>
                    <a:pt x="5070" y="0"/>
                  </a:moveTo>
                  <a:lnTo>
                    <a:pt x="3860" y="4840"/>
                  </a:lnTo>
                  <a:lnTo>
                    <a:pt x="0" y="4840"/>
                  </a:lnTo>
                  <a:lnTo>
                    <a:pt x="0" y="11984"/>
                  </a:lnTo>
                  <a:lnTo>
                    <a:pt x="4782" y="11984"/>
                  </a:lnTo>
                  <a:lnTo>
                    <a:pt x="4782" y="25178"/>
                  </a:lnTo>
                  <a:lnTo>
                    <a:pt x="4782" y="31170"/>
                  </a:lnTo>
                  <a:lnTo>
                    <a:pt x="4782" y="47937"/>
                  </a:lnTo>
                  <a:lnTo>
                    <a:pt x="0" y="47937"/>
                  </a:lnTo>
                  <a:lnTo>
                    <a:pt x="0" y="55139"/>
                  </a:lnTo>
                  <a:lnTo>
                    <a:pt x="74267" y="55139"/>
                  </a:lnTo>
                  <a:lnTo>
                    <a:pt x="74267" y="47937"/>
                  </a:lnTo>
                  <a:lnTo>
                    <a:pt x="69485" y="47937"/>
                  </a:lnTo>
                  <a:lnTo>
                    <a:pt x="69485" y="32035"/>
                  </a:lnTo>
                  <a:lnTo>
                    <a:pt x="70753" y="32496"/>
                  </a:lnTo>
                  <a:lnTo>
                    <a:pt x="74267" y="30709"/>
                  </a:lnTo>
                  <a:lnTo>
                    <a:pt x="74267" y="25985"/>
                  </a:lnTo>
                  <a:lnTo>
                    <a:pt x="69428" y="19186"/>
                  </a:lnTo>
                  <a:lnTo>
                    <a:pt x="69485" y="19186"/>
                  </a:lnTo>
                  <a:lnTo>
                    <a:pt x="69485" y="11984"/>
                  </a:lnTo>
                  <a:lnTo>
                    <a:pt x="74267" y="11984"/>
                  </a:lnTo>
                  <a:lnTo>
                    <a:pt x="74267" y="4840"/>
                  </a:lnTo>
                  <a:lnTo>
                    <a:pt x="70407" y="4840"/>
                  </a:lnTo>
                  <a:lnTo>
                    <a:pt x="6919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7" name="Google Shape;1307;p40"/>
            <p:cNvSpPr/>
            <p:nvPr/>
          </p:nvSpPr>
          <p:spPr>
            <a:xfrm>
              <a:off x="1632623" y="5965820"/>
              <a:ext cx="455764" cy="165872"/>
            </a:xfrm>
            <a:custGeom>
              <a:avLst/>
              <a:gdLst/>
              <a:ahLst/>
              <a:cxnLst/>
              <a:rect l="l" t="t" r="r" b="b"/>
              <a:pathLst>
                <a:path w="52720" h="19187" extrusionOk="0">
                  <a:moveTo>
                    <a:pt x="3573" y="1"/>
                  </a:moveTo>
                  <a:cubicBezTo>
                    <a:pt x="1614" y="1"/>
                    <a:pt x="0" y="1614"/>
                    <a:pt x="0" y="3631"/>
                  </a:cubicBezTo>
                  <a:lnTo>
                    <a:pt x="0" y="19187"/>
                  </a:lnTo>
                  <a:lnTo>
                    <a:pt x="52719" y="19187"/>
                  </a:lnTo>
                  <a:lnTo>
                    <a:pt x="52719" y="3631"/>
                  </a:lnTo>
                  <a:cubicBezTo>
                    <a:pt x="52719" y="1614"/>
                    <a:pt x="51106" y="1"/>
                    <a:pt x="490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8" name="Google Shape;1308;p40"/>
            <p:cNvSpPr/>
            <p:nvPr/>
          </p:nvSpPr>
          <p:spPr>
            <a:xfrm>
              <a:off x="1673963" y="5997202"/>
              <a:ext cx="72730" cy="103610"/>
            </a:xfrm>
            <a:custGeom>
              <a:avLst/>
              <a:gdLst/>
              <a:ahLst/>
              <a:cxnLst/>
              <a:rect l="l" t="t" r="r" b="b"/>
              <a:pathLst>
                <a:path w="8413" h="11985" extrusionOk="0">
                  <a:moveTo>
                    <a:pt x="3630" y="1"/>
                  </a:moveTo>
                  <a:cubicBezTo>
                    <a:pt x="1614" y="1"/>
                    <a:pt x="0" y="1614"/>
                    <a:pt x="0" y="3573"/>
                  </a:cubicBezTo>
                  <a:cubicBezTo>
                    <a:pt x="0" y="5589"/>
                    <a:pt x="1614" y="7203"/>
                    <a:pt x="3630" y="7203"/>
                  </a:cubicBezTo>
                  <a:lnTo>
                    <a:pt x="4783" y="7203"/>
                  </a:lnTo>
                  <a:cubicBezTo>
                    <a:pt x="5474" y="7203"/>
                    <a:pt x="5993" y="7721"/>
                    <a:pt x="5993" y="8355"/>
                  </a:cubicBezTo>
                  <a:cubicBezTo>
                    <a:pt x="5993" y="9046"/>
                    <a:pt x="5474" y="9565"/>
                    <a:pt x="4783" y="9565"/>
                  </a:cubicBezTo>
                  <a:lnTo>
                    <a:pt x="3630" y="9565"/>
                  </a:lnTo>
                  <a:cubicBezTo>
                    <a:pt x="2939" y="9565"/>
                    <a:pt x="2420" y="9046"/>
                    <a:pt x="2420" y="8355"/>
                  </a:cubicBezTo>
                  <a:lnTo>
                    <a:pt x="0" y="8355"/>
                  </a:lnTo>
                  <a:cubicBezTo>
                    <a:pt x="0" y="10371"/>
                    <a:pt x="1614" y="11985"/>
                    <a:pt x="3630" y="11985"/>
                  </a:cubicBezTo>
                  <a:lnTo>
                    <a:pt x="4783" y="11985"/>
                  </a:lnTo>
                  <a:cubicBezTo>
                    <a:pt x="6799" y="11985"/>
                    <a:pt x="8412" y="10371"/>
                    <a:pt x="8412" y="8355"/>
                  </a:cubicBezTo>
                  <a:cubicBezTo>
                    <a:pt x="8412" y="6396"/>
                    <a:pt x="6799" y="4783"/>
                    <a:pt x="4783" y="4783"/>
                  </a:cubicBezTo>
                  <a:lnTo>
                    <a:pt x="3630" y="4783"/>
                  </a:lnTo>
                  <a:cubicBezTo>
                    <a:pt x="2939" y="4783"/>
                    <a:pt x="2420" y="4264"/>
                    <a:pt x="2420" y="3573"/>
                  </a:cubicBezTo>
                  <a:cubicBezTo>
                    <a:pt x="2420" y="2939"/>
                    <a:pt x="2939" y="2363"/>
                    <a:pt x="3630" y="2363"/>
                  </a:cubicBezTo>
                  <a:lnTo>
                    <a:pt x="4783" y="2363"/>
                  </a:lnTo>
                  <a:cubicBezTo>
                    <a:pt x="5474" y="2363"/>
                    <a:pt x="5993" y="2939"/>
                    <a:pt x="5993" y="3573"/>
                  </a:cubicBezTo>
                  <a:lnTo>
                    <a:pt x="8412" y="3573"/>
                  </a:lnTo>
                  <a:cubicBezTo>
                    <a:pt x="8412" y="1614"/>
                    <a:pt x="6799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09" name="Google Shape;1309;p40"/>
            <p:cNvSpPr/>
            <p:nvPr/>
          </p:nvSpPr>
          <p:spPr>
            <a:xfrm>
              <a:off x="1767104" y="5997202"/>
              <a:ext cx="83191" cy="103610"/>
            </a:xfrm>
            <a:custGeom>
              <a:avLst/>
              <a:gdLst/>
              <a:ahLst/>
              <a:cxnLst/>
              <a:rect l="l" t="t" r="r" b="b"/>
              <a:pathLst>
                <a:path w="9623" h="11985" extrusionOk="0">
                  <a:moveTo>
                    <a:pt x="1" y="1"/>
                  </a:moveTo>
                  <a:lnTo>
                    <a:pt x="1" y="11985"/>
                  </a:lnTo>
                  <a:lnTo>
                    <a:pt x="2421" y="11985"/>
                  </a:lnTo>
                  <a:lnTo>
                    <a:pt x="2421" y="7145"/>
                  </a:lnTo>
                  <a:lnTo>
                    <a:pt x="7203" y="7145"/>
                  </a:lnTo>
                  <a:lnTo>
                    <a:pt x="7203" y="11985"/>
                  </a:lnTo>
                  <a:lnTo>
                    <a:pt x="9623" y="11985"/>
                  </a:lnTo>
                  <a:lnTo>
                    <a:pt x="9623" y="1"/>
                  </a:lnTo>
                  <a:lnTo>
                    <a:pt x="7203" y="1"/>
                  </a:lnTo>
                  <a:lnTo>
                    <a:pt x="7203" y="4783"/>
                  </a:lnTo>
                  <a:lnTo>
                    <a:pt x="2421" y="4783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0" name="Google Shape;1310;p40"/>
            <p:cNvSpPr/>
            <p:nvPr/>
          </p:nvSpPr>
          <p:spPr>
            <a:xfrm>
              <a:off x="1870706" y="5997202"/>
              <a:ext cx="82698" cy="103610"/>
            </a:xfrm>
            <a:custGeom>
              <a:avLst/>
              <a:gdLst/>
              <a:ahLst/>
              <a:cxnLst/>
              <a:rect l="l" t="t" r="r" b="b"/>
              <a:pathLst>
                <a:path w="9566" h="11985" extrusionOk="0">
                  <a:moveTo>
                    <a:pt x="4783" y="2363"/>
                  </a:moveTo>
                  <a:cubicBezTo>
                    <a:pt x="6108" y="2363"/>
                    <a:pt x="7203" y="3458"/>
                    <a:pt x="7203" y="4783"/>
                  </a:cubicBezTo>
                  <a:lnTo>
                    <a:pt x="7203" y="7145"/>
                  </a:lnTo>
                  <a:cubicBezTo>
                    <a:pt x="7203" y="8470"/>
                    <a:pt x="6108" y="9565"/>
                    <a:pt x="4783" y="9565"/>
                  </a:cubicBezTo>
                  <a:cubicBezTo>
                    <a:pt x="3458" y="9565"/>
                    <a:pt x="2421" y="8470"/>
                    <a:pt x="2421" y="7145"/>
                  </a:cubicBezTo>
                  <a:lnTo>
                    <a:pt x="2421" y="4783"/>
                  </a:lnTo>
                  <a:cubicBezTo>
                    <a:pt x="2421" y="3458"/>
                    <a:pt x="3458" y="2363"/>
                    <a:pt x="4783" y="2363"/>
                  </a:cubicBezTo>
                  <a:close/>
                  <a:moveTo>
                    <a:pt x="4783" y="1"/>
                  </a:moveTo>
                  <a:cubicBezTo>
                    <a:pt x="2133" y="1"/>
                    <a:pt x="1" y="2132"/>
                    <a:pt x="1" y="4783"/>
                  </a:cubicBezTo>
                  <a:lnTo>
                    <a:pt x="1" y="7145"/>
                  </a:lnTo>
                  <a:cubicBezTo>
                    <a:pt x="1" y="9795"/>
                    <a:pt x="2133" y="11985"/>
                    <a:pt x="4783" y="11985"/>
                  </a:cubicBezTo>
                  <a:cubicBezTo>
                    <a:pt x="7433" y="11985"/>
                    <a:pt x="9565" y="9795"/>
                    <a:pt x="9565" y="7145"/>
                  </a:cubicBezTo>
                  <a:lnTo>
                    <a:pt x="9565" y="4783"/>
                  </a:lnTo>
                  <a:cubicBezTo>
                    <a:pt x="9565" y="2132"/>
                    <a:pt x="7433" y="1"/>
                    <a:pt x="47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1" name="Google Shape;1311;p40"/>
            <p:cNvSpPr/>
            <p:nvPr/>
          </p:nvSpPr>
          <p:spPr>
            <a:xfrm>
              <a:off x="1974316" y="5997202"/>
              <a:ext cx="72722" cy="103610"/>
            </a:xfrm>
            <a:custGeom>
              <a:avLst/>
              <a:gdLst/>
              <a:ahLst/>
              <a:cxnLst/>
              <a:rect l="l" t="t" r="r" b="b"/>
              <a:pathLst>
                <a:path w="8412" h="11985" extrusionOk="0">
                  <a:moveTo>
                    <a:pt x="4782" y="2363"/>
                  </a:moveTo>
                  <a:cubicBezTo>
                    <a:pt x="5474" y="2363"/>
                    <a:pt x="5992" y="2939"/>
                    <a:pt x="5992" y="3573"/>
                  </a:cubicBezTo>
                  <a:cubicBezTo>
                    <a:pt x="5992" y="4207"/>
                    <a:pt x="5474" y="4783"/>
                    <a:pt x="4782" y="4783"/>
                  </a:cubicBezTo>
                  <a:lnTo>
                    <a:pt x="2420" y="4783"/>
                  </a:lnTo>
                  <a:lnTo>
                    <a:pt x="2420" y="2363"/>
                  </a:lnTo>
                  <a:close/>
                  <a:moveTo>
                    <a:pt x="0" y="1"/>
                  </a:moveTo>
                  <a:lnTo>
                    <a:pt x="0" y="11985"/>
                  </a:lnTo>
                  <a:lnTo>
                    <a:pt x="2420" y="11985"/>
                  </a:lnTo>
                  <a:lnTo>
                    <a:pt x="2420" y="7145"/>
                  </a:lnTo>
                  <a:lnTo>
                    <a:pt x="4782" y="7145"/>
                  </a:lnTo>
                  <a:cubicBezTo>
                    <a:pt x="6799" y="7145"/>
                    <a:pt x="8412" y="5532"/>
                    <a:pt x="8412" y="3573"/>
                  </a:cubicBezTo>
                  <a:cubicBezTo>
                    <a:pt x="8412" y="1614"/>
                    <a:pt x="6799" y="1"/>
                    <a:pt x="47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2" name="Google Shape;1312;p40"/>
          <p:cNvGrpSpPr/>
          <p:nvPr/>
        </p:nvGrpSpPr>
        <p:grpSpPr>
          <a:xfrm flipH="1">
            <a:off x="6054694" y="2615867"/>
            <a:ext cx="434499" cy="371605"/>
            <a:chOff x="2413128" y="5015960"/>
            <a:chExt cx="787992" cy="673930"/>
          </a:xfrm>
        </p:grpSpPr>
        <p:sp>
          <p:nvSpPr>
            <p:cNvPr id="1313" name="Google Shape;1313;p40"/>
            <p:cNvSpPr/>
            <p:nvPr/>
          </p:nvSpPr>
          <p:spPr>
            <a:xfrm>
              <a:off x="2755816" y="5524511"/>
              <a:ext cx="102123" cy="101622"/>
            </a:xfrm>
            <a:custGeom>
              <a:avLst/>
              <a:gdLst/>
              <a:ahLst/>
              <a:cxnLst/>
              <a:rect l="l" t="t" r="r" b="b"/>
              <a:pathLst>
                <a:path w="11813" h="11755" extrusionOk="0">
                  <a:moveTo>
                    <a:pt x="5878" y="2939"/>
                  </a:moveTo>
                  <a:cubicBezTo>
                    <a:pt x="7549" y="2939"/>
                    <a:pt x="8816" y="4264"/>
                    <a:pt x="8816" y="5878"/>
                  </a:cubicBezTo>
                  <a:cubicBezTo>
                    <a:pt x="8816" y="7491"/>
                    <a:pt x="7549" y="8816"/>
                    <a:pt x="5878" y="8816"/>
                  </a:cubicBezTo>
                  <a:cubicBezTo>
                    <a:pt x="4264" y="8816"/>
                    <a:pt x="2939" y="7491"/>
                    <a:pt x="2939" y="5878"/>
                  </a:cubicBezTo>
                  <a:cubicBezTo>
                    <a:pt x="2939" y="4264"/>
                    <a:pt x="4264" y="2939"/>
                    <a:pt x="5878" y="2939"/>
                  </a:cubicBezTo>
                  <a:close/>
                  <a:moveTo>
                    <a:pt x="5878" y="1"/>
                  </a:moveTo>
                  <a:cubicBezTo>
                    <a:pt x="2651" y="1"/>
                    <a:pt x="1" y="2651"/>
                    <a:pt x="1" y="5878"/>
                  </a:cubicBezTo>
                  <a:cubicBezTo>
                    <a:pt x="1" y="9104"/>
                    <a:pt x="2651" y="11755"/>
                    <a:pt x="5878" y="11755"/>
                  </a:cubicBezTo>
                  <a:cubicBezTo>
                    <a:pt x="9162" y="11755"/>
                    <a:pt x="11812" y="9162"/>
                    <a:pt x="11812" y="5878"/>
                  </a:cubicBezTo>
                  <a:cubicBezTo>
                    <a:pt x="11812" y="2651"/>
                    <a:pt x="9162" y="1"/>
                    <a:pt x="5878" y="1"/>
                  </a:cubicBez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4" name="Google Shape;1314;p40"/>
            <p:cNvSpPr/>
            <p:nvPr/>
          </p:nvSpPr>
          <p:spPr>
            <a:xfrm>
              <a:off x="2413128" y="5015960"/>
              <a:ext cx="787992" cy="673930"/>
            </a:xfrm>
            <a:custGeom>
              <a:avLst/>
              <a:gdLst/>
              <a:ahLst/>
              <a:cxnLst/>
              <a:rect l="l" t="t" r="r" b="b"/>
              <a:pathLst>
                <a:path w="91150" h="77956" extrusionOk="0">
                  <a:moveTo>
                    <a:pt x="49320" y="15442"/>
                  </a:moveTo>
                  <a:lnTo>
                    <a:pt x="53872" y="25698"/>
                  </a:lnTo>
                  <a:lnTo>
                    <a:pt x="49263" y="27541"/>
                  </a:lnTo>
                  <a:lnTo>
                    <a:pt x="44653" y="17113"/>
                  </a:lnTo>
                  <a:lnTo>
                    <a:pt x="49320" y="15442"/>
                  </a:lnTo>
                  <a:close/>
                  <a:moveTo>
                    <a:pt x="18092" y="2997"/>
                  </a:moveTo>
                  <a:lnTo>
                    <a:pt x="39007" y="53238"/>
                  </a:lnTo>
                  <a:cubicBezTo>
                    <a:pt x="38143" y="53699"/>
                    <a:pt x="37336" y="54275"/>
                    <a:pt x="36645" y="54967"/>
                  </a:cubicBezTo>
                  <a:lnTo>
                    <a:pt x="15615" y="5935"/>
                  </a:lnTo>
                  <a:lnTo>
                    <a:pt x="4380" y="5935"/>
                  </a:lnTo>
                  <a:cubicBezTo>
                    <a:pt x="3573" y="5935"/>
                    <a:pt x="2882" y="5244"/>
                    <a:pt x="2882" y="4437"/>
                  </a:cubicBezTo>
                  <a:cubicBezTo>
                    <a:pt x="2882" y="3631"/>
                    <a:pt x="3573" y="2997"/>
                    <a:pt x="4380" y="2997"/>
                  </a:cubicBezTo>
                  <a:close/>
                  <a:moveTo>
                    <a:pt x="66778" y="9219"/>
                  </a:moveTo>
                  <a:lnTo>
                    <a:pt x="81585" y="45575"/>
                  </a:lnTo>
                  <a:lnTo>
                    <a:pt x="55024" y="55543"/>
                  </a:lnTo>
                  <a:cubicBezTo>
                    <a:pt x="52662" y="53065"/>
                    <a:pt x="49263" y="51510"/>
                    <a:pt x="45518" y="51510"/>
                  </a:cubicBezTo>
                  <a:cubicBezTo>
                    <a:pt x="44192" y="51510"/>
                    <a:pt x="42925" y="51682"/>
                    <a:pt x="41715" y="52028"/>
                  </a:cubicBezTo>
                  <a:lnTo>
                    <a:pt x="29443" y="22586"/>
                  </a:lnTo>
                  <a:lnTo>
                    <a:pt x="41830" y="18150"/>
                  </a:lnTo>
                  <a:lnTo>
                    <a:pt x="47707" y="31344"/>
                  </a:lnTo>
                  <a:lnTo>
                    <a:pt x="57790" y="27311"/>
                  </a:lnTo>
                  <a:lnTo>
                    <a:pt x="52086" y="14462"/>
                  </a:lnTo>
                  <a:lnTo>
                    <a:pt x="66778" y="9219"/>
                  </a:lnTo>
                  <a:close/>
                  <a:moveTo>
                    <a:pt x="86246" y="47111"/>
                  </a:moveTo>
                  <a:cubicBezTo>
                    <a:pt x="86617" y="47111"/>
                    <a:pt x="86993" y="47228"/>
                    <a:pt x="87347" y="47476"/>
                  </a:cubicBezTo>
                  <a:cubicBezTo>
                    <a:pt x="87866" y="47822"/>
                    <a:pt x="88211" y="48398"/>
                    <a:pt x="88211" y="49090"/>
                  </a:cubicBezTo>
                  <a:cubicBezTo>
                    <a:pt x="88154" y="49896"/>
                    <a:pt x="87635" y="50645"/>
                    <a:pt x="86886" y="50933"/>
                  </a:cubicBezTo>
                  <a:lnTo>
                    <a:pt x="58308" y="61304"/>
                  </a:lnTo>
                  <a:cubicBezTo>
                    <a:pt x="58020" y="60094"/>
                    <a:pt x="57502" y="59000"/>
                    <a:pt x="56926" y="57963"/>
                  </a:cubicBezTo>
                  <a:lnTo>
                    <a:pt x="85561" y="47246"/>
                  </a:lnTo>
                  <a:cubicBezTo>
                    <a:pt x="85783" y="47157"/>
                    <a:pt x="86013" y="47111"/>
                    <a:pt x="86246" y="47111"/>
                  </a:cubicBezTo>
                  <a:close/>
                  <a:moveTo>
                    <a:pt x="45518" y="54448"/>
                  </a:moveTo>
                  <a:cubicBezTo>
                    <a:pt x="51222" y="54448"/>
                    <a:pt x="55831" y="59057"/>
                    <a:pt x="55831" y="64704"/>
                  </a:cubicBezTo>
                  <a:cubicBezTo>
                    <a:pt x="55831" y="70408"/>
                    <a:pt x="51222" y="75017"/>
                    <a:pt x="45518" y="75017"/>
                  </a:cubicBezTo>
                  <a:cubicBezTo>
                    <a:pt x="39871" y="75017"/>
                    <a:pt x="35262" y="70408"/>
                    <a:pt x="35262" y="64704"/>
                  </a:cubicBezTo>
                  <a:cubicBezTo>
                    <a:pt x="35262" y="59057"/>
                    <a:pt x="39871" y="54448"/>
                    <a:pt x="45518" y="54448"/>
                  </a:cubicBezTo>
                  <a:close/>
                  <a:moveTo>
                    <a:pt x="4380" y="1"/>
                  </a:moveTo>
                  <a:cubicBezTo>
                    <a:pt x="1960" y="1"/>
                    <a:pt x="1" y="2017"/>
                    <a:pt x="1" y="4437"/>
                  </a:cubicBezTo>
                  <a:cubicBezTo>
                    <a:pt x="1" y="6857"/>
                    <a:pt x="1960" y="8816"/>
                    <a:pt x="4380" y="8816"/>
                  </a:cubicBezTo>
                  <a:lnTo>
                    <a:pt x="13714" y="8816"/>
                  </a:lnTo>
                  <a:lnTo>
                    <a:pt x="34513" y="57444"/>
                  </a:lnTo>
                  <a:cubicBezTo>
                    <a:pt x="33130" y="59518"/>
                    <a:pt x="32324" y="62053"/>
                    <a:pt x="32324" y="64704"/>
                  </a:cubicBezTo>
                  <a:cubicBezTo>
                    <a:pt x="32324" y="72021"/>
                    <a:pt x="38258" y="77955"/>
                    <a:pt x="45575" y="77955"/>
                  </a:cubicBezTo>
                  <a:cubicBezTo>
                    <a:pt x="52835" y="77955"/>
                    <a:pt x="58769" y="72021"/>
                    <a:pt x="58769" y="64704"/>
                  </a:cubicBezTo>
                  <a:cubicBezTo>
                    <a:pt x="58769" y="64588"/>
                    <a:pt x="58769" y="64416"/>
                    <a:pt x="58769" y="64300"/>
                  </a:cubicBezTo>
                  <a:lnTo>
                    <a:pt x="87923" y="53699"/>
                  </a:lnTo>
                  <a:cubicBezTo>
                    <a:pt x="89824" y="52950"/>
                    <a:pt x="91150" y="51106"/>
                    <a:pt x="91150" y="49090"/>
                  </a:cubicBezTo>
                  <a:cubicBezTo>
                    <a:pt x="91092" y="47476"/>
                    <a:pt x="90343" y="45978"/>
                    <a:pt x="89018" y="45057"/>
                  </a:cubicBezTo>
                  <a:cubicBezTo>
                    <a:pt x="88179" y="44473"/>
                    <a:pt x="87201" y="44166"/>
                    <a:pt x="86216" y="44166"/>
                  </a:cubicBezTo>
                  <a:cubicBezTo>
                    <a:pt x="85646" y="44166"/>
                    <a:pt x="85073" y="44269"/>
                    <a:pt x="84524" y="44480"/>
                  </a:cubicBezTo>
                  <a:lnTo>
                    <a:pt x="84351" y="44538"/>
                  </a:lnTo>
                  <a:lnTo>
                    <a:pt x="68449" y="5532"/>
                  </a:lnTo>
                  <a:lnTo>
                    <a:pt x="28348" y="19821"/>
                  </a:lnTo>
                  <a:lnTo>
                    <a:pt x="20051" y="1"/>
                  </a:lnTo>
                  <a:close/>
                </a:path>
              </a:pathLst>
            </a:custGeom>
            <a:solidFill>
              <a:schemeClr val="accent3"/>
            </a:solidFill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5" name="Google Shape;1315;p40"/>
          <p:cNvGrpSpPr/>
          <p:nvPr/>
        </p:nvGrpSpPr>
        <p:grpSpPr>
          <a:xfrm flipH="1">
            <a:off x="4385847" y="987893"/>
            <a:ext cx="414173" cy="287284"/>
            <a:chOff x="2415125" y="6100311"/>
            <a:chExt cx="751129" cy="521008"/>
          </a:xfrm>
        </p:grpSpPr>
        <p:sp>
          <p:nvSpPr>
            <p:cNvPr id="1316" name="Google Shape;1316;p40"/>
            <p:cNvSpPr/>
            <p:nvPr/>
          </p:nvSpPr>
          <p:spPr>
            <a:xfrm>
              <a:off x="2415125" y="6100311"/>
              <a:ext cx="751129" cy="521008"/>
            </a:xfrm>
            <a:custGeom>
              <a:avLst/>
              <a:gdLst/>
              <a:ahLst/>
              <a:cxnLst/>
              <a:rect l="l" t="t" r="r" b="b"/>
              <a:pathLst>
                <a:path w="86886" h="60267" extrusionOk="0">
                  <a:moveTo>
                    <a:pt x="58826" y="2766"/>
                  </a:moveTo>
                  <a:lnTo>
                    <a:pt x="58826" y="12618"/>
                  </a:lnTo>
                  <a:lnTo>
                    <a:pt x="8412" y="12618"/>
                  </a:lnTo>
                  <a:lnTo>
                    <a:pt x="8412" y="2766"/>
                  </a:lnTo>
                  <a:close/>
                  <a:moveTo>
                    <a:pt x="71617" y="15384"/>
                  </a:moveTo>
                  <a:lnTo>
                    <a:pt x="72712" y="26619"/>
                  </a:lnTo>
                  <a:lnTo>
                    <a:pt x="61650" y="26619"/>
                  </a:lnTo>
                  <a:lnTo>
                    <a:pt x="61650" y="15384"/>
                  </a:lnTo>
                  <a:close/>
                  <a:moveTo>
                    <a:pt x="58826" y="15384"/>
                  </a:moveTo>
                  <a:lnTo>
                    <a:pt x="58826" y="26619"/>
                  </a:lnTo>
                  <a:lnTo>
                    <a:pt x="58826" y="29442"/>
                  </a:lnTo>
                  <a:lnTo>
                    <a:pt x="58826" y="35031"/>
                  </a:lnTo>
                  <a:lnTo>
                    <a:pt x="8412" y="35031"/>
                  </a:lnTo>
                  <a:lnTo>
                    <a:pt x="8412" y="15384"/>
                  </a:lnTo>
                  <a:close/>
                  <a:moveTo>
                    <a:pt x="5589" y="44826"/>
                  </a:moveTo>
                  <a:lnTo>
                    <a:pt x="5589" y="47649"/>
                  </a:lnTo>
                  <a:lnTo>
                    <a:pt x="4206" y="47649"/>
                  </a:lnTo>
                  <a:cubicBezTo>
                    <a:pt x="3400" y="47649"/>
                    <a:pt x="2766" y="47015"/>
                    <a:pt x="2766" y="46266"/>
                  </a:cubicBezTo>
                  <a:cubicBezTo>
                    <a:pt x="2766" y="45459"/>
                    <a:pt x="3400" y="44826"/>
                    <a:pt x="4206" y="44826"/>
                  </a:cubicBezTo>
                  <a:close/>
                  <a:moveTo>
                    <a:pt x="58826" y="37854"/>
                  </a:moveTo>
                  <a:lnTo>
                    <a:pt x="58826" y="47649"/>
                  </a:lnTo>
                  <a:lnTo>
                    <a:pt x="31804" y="47649"/>
                  </a:lnTo>
                  <a:cubicBezTo>
                    <a:pt x="30595" y="43616"/>
                    <a:pt x="26849" y="40620"/>
                    <a:pt x="22413" y="40620"/>
                  </a:cubicBezTo>
                  <a:cubicBezTo>
                    <a:pt x="17977" y="40620"/>
                    <a:pt x="14232" y="43616"/>
                    <a:pt x="13022" y="47649"/>
                  </a:cubicBezTo>
                  <a:lnTo>
                    <a:pt x="8412" y="47649"/>
                  </a:lnTo>
                  <a:lnTo>
                    <a:pt x="8412" y="42060"/>
                  </a:lnTo>
                  <a:lnTo>
                    <a:pt x="8412" y="37854"/>
                  </a:lnTo>
                  <a:close/>
                  <a:moveTo>
                    <a:pt x="78474" y="29442"/>
                  </a:moveTo>
                  <a:lnTo>
                    <a:pt x="78474" y="42060"/>
                  </a:lnTo>
                  <a:lnTo>
                    <a:pt x="78474" y="47649"/>
                  </a:lnTo>
                  <a:lnTo>
                    <a:pt x="78070" y="47649"/>
                  </a:lnTo>
                  <a:cubicBezTo>
                    <a:pt x="76860" y="43616"/>
                    <a:pt x="73115" y="40620"/>
                    <a:pt x="68679" y="40620"/>
                  </a:cubicBezTo>
                  <a:cubicBezTo>
                    <a:pt x="65913" y="40620"/>
                    <a:pt x="63436" y="41772"/>
                    <a:pt x="61650" y="43616"/>
                  </a:cubicBezTo>
                  <a:lnTo>
                    <a:pt x="61650" y="37854"/>
                  </a:lnTo>
                  <a:lnTo>
                    <a:pt x="61650" y="29442"/>
                  </a:lnTo>
                  <a:close/>
                  <a:moveTo>
                    <a:pt x="82680" y="44826"/>
                  </a:moveTo>
                  <a:cubicBezTo>
                    <a:pt x="83429" y="44826"/>
                    <a:pt x="84062" y="45459"/>
                    <a:pt x="84062" y="46266"/>
                  </a:cubicBezTo>
                  <a:cubicBezTo>
                    <a:pt x="84062" y="47015"/>
                    <a:pt x="83429" y="47649"/>
                    <a:pt x="82680" y="47649"/>
                  </a:cubicBezTo>
                  <a:lnTo>
                    <a:pt x="81297" y="47649"/>
                  </a:lnTo>
                  <a:lnTo>
                    <a:pt x="81297" y="44826"/>
                  </a:lnTo>
                  <a:close/>
                  <a:moveTo>
                    <a:pt x="22413" y="43443"/>
                  </a:moveTo>
                  <a:cubicBezTo>
                    <a:pt x="26273" y="43443"/>
                    <a:pt x="29442" y="46554"/>
                    <a:pt x="29442" y="50472"/>
                  </a:cubicBezTo>
                  <a:cubicBezTo>
                    <a:pt x="29442" y="54332"/>
                    <a:pt x="26273" y="57443"/>
                    <a:pt x="22413" y="57443"/>
                  </a:cubicBezTo>
                  <a:cubicBezTo>
                    <a:pt x="18553" y="57443"/>
                    <a:pt x="15384" y="54332"/>
                    <a:pt x="15384" y="50472"/>
                  </a:cubicBezTo>
                  <a:cubicBezTo>
                    <a:pt x="15384" y="46554"/>
                    <a:pt x="18553" y="43443"/>
                    <a:pt x="22413" y="43443"/>
                  </a:cubicBezTo>
                  <a:close/>
                  <a:moveTo>
                    <a:pt x="68679" y="43443"/>
                  </a:moveTo>
                  <a:cubicBezTo>
                    <a:pt x="72539" y="43443"/>
                    <a:pt x="75650" y="46554"/>
                    <a:pt x="75650" y="50472"/>
                  </a:cubicBezTo>
                  <a:cubicBezTo>
                    <a:pt x="75650" y="54332"/>
                    <a:pt x="72539" y="57443"/>
                    <a:pt x="68679" y="57443"/>
                  </a:cubicBezTo>
                  <a:cubicBezTo>
                    <a:pt x="64819" y="57443"/>
                    <a:pt x="61650" y="54332"/>
                    <a:pt x="61650" y="50472"/>
                  </a:cubicBezTo>
                  <a:cubicBezTo>
                    <a:pt x="61650" y="46554"/>
                    <a:pt x="64819" y="43443"/>
                    <a:pt x="68679" y="43443"/>
                  </a:cubicBezTo>
                  <a:close/>
                  <a:moveTo>
                    <a:pt x="5589" y="0"/>
                  </a:moveTo>
                  <a:lnTo>
                    <a:pt x="5589" y="12618"/>
                  </a:lnTo>
                  <a:lnTo>
                    <a:pt x="5589" y="37854"/>
                  </a:lnTo>
                  <a:lnTo>
                    <a:pt x="5589" y="42002"/>
                  </a:lnTo>
                  <a:lnTo>
                    <a:pt x="4206" y="42002"/>
                  </a:lnTo>
                  <a:cubicBezTo>
                    <a:pt x="1844" y="42002"/>
                    <a:pt x="0" y="43904"/>
                    <a:pt x="0" y="46208"/>
                  </a:cubicBezTo>
                  <a:cubicBezTo>
                    <a:pt x="0" y="48571"/>
                    <a:pt x="1844" y="50414"/>
                    <a:pt x="4206" y="50414"/>
                  </a:cubicBezTo>
                  <a:lnTo>
                    <a:pt x="12618" y="50414"/>
                  </a:lnTo>
                  <a:cubicBezTo>
                    <a:pt x="12618" y="55830"/>
                    <a:pt x="16997" y="60267"/>
                    <a:pt x="22413" y="60267"/>
                  </a:cubicBezTo>
                  <a:cubicBezTo>
                    <a:pt x="27829" y="60267"/>
                    <a:pt x="32208" y="55830"/>
                    <a:pt x="32208" y="50414"/>
                  </a:cubicBezTo>
                  <a:lnTo>
                    <a:pt x="58826" y="50414"/>
                  </a:lnTo>
                  <a:cubicBezTo>
                    <a:pt x="58826" y="55830"/>
                    <a:pt x="63263" y="60267"/>
                    <a:pt x="68679" y="60267"/>
                  </a:cubicBezTo>
                  <a:cubicBezTo>
                    <a:pt x="74037" y="60267"/>
                    <a:pt x="78474" y="55830"/>
                    <a:pt x="78474" y="50414"/>
                  </a:cubicBezTo>
                  <a:lnTo>
                    <a:pt x="82680" y="50414"/>
                  </a:lnTo>
                  <a:cubicBezTo>
                    <a:pt x="84984" y="50414"/>
                    <a:pt x="86886" y="48571"/>
                    <a:pt x="86886" y="46208"/>
                  </a:cubicBezTo>
                  <a:cubicBezTo>
                    <a:pt x="86886" y="43904"/>
                    <a:pt x="84984" y="42002"/>
                    <a:pt x="82680" y="42002"/>
                  </a:cubicBezTo>
                  <a:lnTo>
                    <a:pt x="81297" y="42002"/>
                  </a:lnTo>
                  <a:lnTo>
                    <a:pt x="81297" y="26619"/>
                  </a:lnTo>
                  <a:lnTo>
                    <a:pt x="75535" y="26619"/>
                  </a:lnTo>
                  <a:lnTo>
                    <a:pt x="74152" y="12618"/>
                  </a:lnTo>
                  <a:lnTo>
                    <a:pt x="61650" y="12618"/>
                  </a:lnTo>
                  <a:lnTo>
                    <a:pt x="61650" y="0"/>
                  </a:ln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7" name="Google Shape;1317;p40"/>
            <p:cNvSpPr/>
            <p:nvPr/>
          </p:nvSpPr>
          <p:spPr>
            <a:xfrm>
              <a:off x="2572524" y="6500272"/>
              <a:ext cx="72722" cy="72238"/>
            </a:xfrm>
            <a:custGeom>
              <a:avLst/>
              <a:gdLst/>
              <a:ahLst/>
              <a:cxnLst/>
              <a:rect l="l" t="t" r="r" b="b"/>
              <a:pathLst>
                <a:path w="8412" h="8356" extrusionOk="0">
                  <a:moveTo>
                    <a:pt x="4206" y="2766"/>
                  </a:moveTo>
                  <a:cubicBezTo>
                    <a:pt x="4955" y="2766"/>
                    <a:pt x="5589" y="3400"/>
                    <a:pt x="5589" y="4149"/>
                  </a:cubicBezTo>
                  <a:cubicBezTo>
                    <a:pt x="5589" y="4956"/>
                    <a:pt x="4955" y="5590"/>
                    <a:pt x="4206" y="5590"/>
                  </a:cubicBezTo>
                  <a:cubicBezTo>
                    <a:pt x="3457" y="5590"/>
                    <a:pt x="2823" y="4956"/>
                    <a:pt x="2823" y="4149"/>
                  </a:cubicBezTo>
                  <a:cubicBezTo>
                    <a:pt x="2823" y="3400"/>
                    <a:pt x="3399" y="2766"/>
                    <a:pt x="4206" y="2766"/>
                  </a:cubicBezTo>
                  <a:close/>
                  <a:moveTo>
                    <a:pt x="4206" y="1"/>
                  </a:moveTo>
                  <a:cubicBezTo>
                    <a:pt x="1901" y="1"/>
                    <a:pt x="0" y="1845"/>
                    <a:pt x="0" y="4207"/>
                  </a:cubicBezTo>
                  <a:cubicBezTo>
                    <a:pt x="0" y="6512"/>
                    <a:pt x="1901" y="8355"/>
                    <a:pt x="4206" y="8355"/>
                  </a:cubicBezTo>
                  <a:cubicBezTo>
                    <a:pt x="6511" y="8355"/>
                    <a:pt x="8412" y="6512"/>
                    <a:pt x="8412" y="4207"/>
                  </a:cubicBezTo>
                  <a:cubicBezTo>
                    <a:pt x="8412" y="1845"/>
                    <a:pt x="6511" y="1"/>
                    <a:pt x="4206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18" name="Google Shape;1318;p40"/>
            <p:cNvSpPr/>
            <p:nvPr/>
          </p:nvSpPr>
          <p:spPr>
            <a:xfrm>
              <a:off x="2972485" y="6500272"/>
              <a:ext cx="72730" cy="72238"/>
            </a:xfrm>
            <a:custGeom>
              <a:avLst/>
              <a:gdLst/>
              <a:ahLst/>
              <a:cxnLst/>
              <a:rect l="l" t="t" r="r" b="b"/>
              <a:pathLst>
                <a:path w="8413" h="8356" extrusionOk="0">
                  <a:moveTo>
                    <a:pt x="4207" y="2766"/>
                  </a:moveTo>
                  <a:cubicBezTo>
                    <a:pt x="4956" y="2766"/>
                    <a:pt x="5590" y="3400"/>
                    <a:pt x="5590" y="4149"/>
                  </a:cubicBezTo>
                  <a:cubicBezTo>
                    <a:pt x="5590" y="4956"/>
                    <a:pt x="4956" y="5590"/>
                    <a:pt x="4207" y="5590"/>
                  </a:cubicBezTo>
                  <a:cubicBezTo>
                    <a:pt x="3400" y="5590"/>
                    <a:pt x="2766" y="4956"/>
                    <a:pt x="2766" y="4149"/>
                  </a:cubicBezTo>
                  <a:cubicBezTo>
                    <a:pt x="2766" y="3400"/>
                    <a:pt x="3400" y="2766"/>
                    <a:pt x="4207" y="2766"/>
                  </a:cubicBezTo>
                  <a:close/>
                  <a:moveTo>
                    <a:pt x="4207" y="1"/>
                  </a:moveTo>
                  <a:cubicBezTo>
                    <a:pt x="1845" y="1"/>
                    <a:pt x="1" y="1845"/>
                    <a:pt x="1" y="4207"/>
                  </a:cubicBezTo>
                  <a:cubicBezTo>
                    <a:pt x="1" y="6512"/>
                    <a:pt x="1845" y="8355"/>
                    <a:pt x="4207" y="8355"/>
                  </a:cubicBezTo>
                  <a:cubicBezTo>
                    <a:pt x="6511" y="8355"/>
                    <a:pt x="8413" y="6512"/>
                    <a:pt x="8413" y="4207"/>
                  </a:cubicBezTo>
                  <a:cubicBezTo>
                    <a:pt x="8413" y="1845"/>
                    <a:pt x="6511" y="1"/>
                    <a:pt x="4207" y="1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319" name="Google Shape;1319;p40"/>
          <p:cNvGrpSpPr/>
          <p:nvPr/>
        </p:nvGrpSpPr>
        <p:grpSpPr>
          <a:xfrm flipH="1">
            <a:off x="4380146" y="4343188"/>
            <a:ext cx="360069" cy="359793"/>
            <a:chOff x="1576836" y="5097154"/>
            <a:chExt cx="653009" cy="652507"/>
          </a:xfrm>
        </p:grpSpPr>
        <p:sp>
          <p:nvSpPr>
            <p:cNvPr id="1320" name="Google Shape;1320;p40"/>
            <p:cNvSpPr/>
            <p:nvPr/>
          </p:nvSpPr>
          <p:spPr>
            <a:xfrm>
              <a:off x="1576836" y="5097154"/>
              <a:ext cx="653009" cy="652507"/>
            </a:xfrm>
            <a:custGeom>
              <a:avLst/>
              <a:gdLst/>
              <a:ahLst/>
              <a:cxnLst/>
              <a:rect l="l" t="t" r="r" b="b"/>
              <a:pathLst>
                <a:path w="75536" h="75478" extrusionOk="0">
                  <a:moveTo>
                    <a:pt x="10947" y="2420"/>
                  </a:moveTo>
                  <a:lnTo>
                    <a:pt x="10947" y="21261"/>
                  </a:lnTo>
                  <a:lnTo>
                    <a:pt x="10947" y="40159"/>
                  </a:lnTo>
                  <a:lnTo>
                    <a:pt x="3688" y="40159"/>
                  </a:lnTo>
                  <a:cubicBezTo>
                    <a:pt x="2996" y="40159"/>
                    <a:pt x="2420" y="39640"/>
                    <a:pt x="2420" y="38949"/>
                  </a:cubicBezTo>
                  <a:lnTo>
                    <a:pt x="2420" y="21261"/>
                  </a:lnTo>
                  <a:lnTo>
                    <a:pt x="2420" y="3630"/>
                  </a:lnTo>
                  <a:cubicBezTo>
                    <a:pt x="2420" y="2939"/>
                    <a:pt x="2996" y="2420"/>
                    <a:pt x="3630" y="2420"/>
                  </a:cubicBezTo>
                  <a:close/>
                  <a:moveTo>
                    <a:pt x="63320" y="2420"/>
                  </a:moveTo>
                  <a:lnTo>
                    <a:pt x="63320" y="34973"/>
                  </a:lnTo>
                  <a:cubicBezTo>
                    <a:pt x="62456" y="34397"/>
                    <a:pt x="61419" y="34051"/>
                    <a:pt x="60267" y="34051"/>
                  </a:cubicBezTo>
                  <a:cubicBezTo>
                    <a:pt x="58999" y="34051"/>
                    <a:pt x="57847" y="34512"/>
                    <a:pt x="56925" y="35261"/>
                  </a:cubicBezTo>
                  <a:cubicBezTo>
                    <a:pt x="56118" y="33129"/>
                    <a:pt x="54160" y="31631"/>
                    <a:pt x="51740" y="31631"/>
                  </a:cubicBezTo>
                  <a:cubicBezTo>
                    <a:pt x="50299" y="31631"/>
                    <a:pt x="48974" y="32208"/>
                    <a:pt x="47937" y="33187"/>
                  </a:cubicBezTo>
                  <a:cubicBezTo>
                    <a:pt x="47015" y="31516"/>
                    <a:pt x="45287" y="30421"/>
                    <a:pt x="43212" y="30421"/>
                  </a:cubicBezTo>
                  <a:cubicBezTo>
                    <a:pt x="42118" y="30421"/>
                    <a:pt x="41081" y="30767"/>
                    <a:pt x="40159" y="31343"/>
                  </a:cubicBezTo>
                  <a:lnTo>
                    <a:pt x="40159" y="21261"/>
                  </a:lnTo>
                  <a:cubicBezTo>
                    <a:pt x="40159" y="18264"/>
                    <a:pt x="37739" y="15787"/>
                    <a:pt x="34685" y="15787"/>
                  </a:cubicBezTo>
                  <a:cubicBezTo>
                    <a:pt x="31689" y="15787"/>
                    <a:pt x="29212" y="18264"/>
                    <a:pt x="29212" y="21261"/>
                  </a:cubicBezTo>
                  <a:lnTo>
                    <a:pt x="29212" y="40159"/>
                  </a:lnTo>
                  <a:lnTo>
                    <a:pt x="13425" y="40159"/>
                  </a:lnTo>
                  <a:lnTo>
                    <a:pt x="13425" y="2420"/>
                  </a:lnTo>
                  <a:close/>
                  <a:moveTo>
                    <a:pt x="71848" y="2420"/>
                  </a:moveTo>
                  <a:cubicBezTo>
                    <a:pt x="72539" y="2420"/>
                    <a:pt x="73058" y="2939"/>
                    <a:pt x="73058" y="3630"/>
                  </a:cubicBezTo>
                  <a:lnTo>
                    <a:pt x="73058" y="38949"/>
                  </a:lnTo>
                  <a:cubicBezTo>
                    <a:pt x="73058" y="39640"/>
                    <a:pt x="72539" y="40159"/>
                    <a:pt x="71848" y="40159"/>
                  </a:cubicBezTo>
                  <a:lnTo>
                    <a:pt x="65740" y="40159"/>
                  </a:lnTo>
                  <a:lnTo>
                    <a:pt x="65740" y="39525"/>
                  </a:lnTo>
                  <a:lnTo>
                    <a:pt x="65740" y="2420"/>
                  </a:lnTo>
                  <a:close/>
                  <a:moveTo>
                    <a:pt x="29212" y="42579"/>
                  </a:moveTo>
                  <a:lnTo>
                    <a:pt x="29212" y="48225"/>
                  </a:lnTo>
                  <a:lnTo>
                    <a:pt x="23969" y="42982"/>
                  </a:lnTo>
                  <a:cubicBezTo>
                    <a:pt x="23853" y="42867"/>
                    <a:pt x="23681" y="42751"/>
                    <a:pt x="23508" y="42579"/>
                  </a:cubicBezTo>
                  <a:close/>
                  <a:moveTo>
                    <a:pt x="3688" y="0"/>
                  </a:moveTo>
                  <a:cubicBezTo>
                    <a:pt x="1671" y="0"/>
                    <a:pt x="0" y="1613"/>
                    <a:pt x="0" y="3630"/>
                  </a:cubicBezTo>
                  <a:lnTo>
                    <a:pt x="0" y="38949"/>
                  </a:lnTo>
                  <a:cubicBezTo>
                    <a:pt x="0" y="40965"/>
                    <a:pt x="1671" y="42579"/>
                    <a:pt x="3688" y="42579"/>
                  </a:cubicBezTo>
                  <a:lnTo>
                    <a:pt x="16709" y="42579"/>
                  </a:lnTo>
                  <a:cubicBezTo>
                    <a:pt x="16536" y="42694"/>
                    <a:pt x="16363" y="42809"/>
                    <a:pt x="16248" y="42982"/>
                  </a:cubicBezTo>
                  <a:cubicBezTo>
                    <a:pt x="15211" y="44019"/>
                    <a:pt x="14635" y="45402"/>
                    <a:pt x="14635" y="46842"/>
                  </a:cubicBezTo>
                  <a:cubicBezTo>
                    <a:pt x="14635" y="48340"/>
                    <a:pt x="15211" y="49665"/>
                    <a:pt x="16248" y="50702"/>
                  </a:cubicBezTo>
                  <a:lnTo>
                    <a:pt x="29212" y="63724"/>
                  </a:lnTo>
                  <a:lnTo>
                    <a:pt x="29212" y="75477"/>
                  </a:lnTo>
                  <a:lnTo>
                    <a:pt x="31689" y="75477"/>
                  </a:lnTo>
                  <a:lnTo>
                    <a:pt x="31689" y="62744"/>
                  </a:lnTo>
                  <a:lnTo>
                    <a:pt x="17977" y="48974"/>
                  </a:lnTo>
                  <a:cubicBezTo>
                    <a:pt x="17400" y="48398"/>
                    <a:pt x="17055" y="47649"/>
                    <a:pt x="17055" y="46842"/>
                  </a:cubicBezTo>
                  <a:cubicBezTo>
                    <a:pt x="17055" y="46035"/>
                    <a:pt x="17343" y="45286"/>
                    <a:pt x="17977" y="44710"/>
                  </a:cubicBezTo>
                  <a:cubicBezTo>
                    <a:pt x="18553" y="44134"/>
                    <a:pt x="19331" y="43846"/>
                    <a:pt x="20108" y="43846"/>
                  </a:cubicBezTo>
                  <a:cubicBezTo>
                    <a:pt x="20886" y="43846"/>
                    <a:pt x="21664" y="44134"/>
                    <a:pt x="22240" y="44710"/>
                  </a:cubicBezTo>
                  <a:lnTo>
                    <a:pt x="31689" y="54102"/>
                  </a:lnTo>
                  <a:lnTo>
                    <a:pt x="31689" y="21261"/>
                  </a:lnTo>
                  <a:cubicBezTo>
                    <a:pt x="31689" y="19590"/>
                    <a:pt x="33014" y="18207"/>
                    <a:pt x="34685" y="18207"/>
                  </a:cubicBezTo>
                  <a:cubicBezTo>
                    <a:pt x="36356" y="18207"/>
                    <a:pt x="37739" y="19590"/>
                    <a:pt x="37739" y="21261"/>
                  </a:cubicBezTo>
                  <a:lnTo>
                    <a:pt x="37739" y="35895"/>
                  </a:lnTo>
                  <a:lnTo>
                    <a:pt x="37739" y="38949"/>
                  </a:lnTo>
                  <a:lnTo>
                    <a:pt x="40159" y="38949"/>
                  </a:lnTo>
                  <a:lnTo>
                    <a:pt x="40159" y="35895"/>
                  </a:lnTo>
                  <a:cubicBezTo>
                    <a:pt x="40159" y="34224"/>
                    <a:pt x="41542" y="32841"/>
                    <a:pt x="43212" y="32841"/>
                  </a:cubicBezTo>
                  <a:cubicBezTo>
                    <a:pt x="44941" y="32841"/>
                    <a:pt x="46266" y="34224"/>
                    <a:pt x="46266" y="35895"/>
                  </a:cubicBezTo>
                  <a:lnTo>
                    <a:pt x="46266" y="37105"/>
                  </a:lnTo>
                  <a:lnTo>
                    <a:pt x="46266" y="38949"/>
                  </a:lnTo>
                  <a:lnTo>
                    <a:pt x="48744" y="38949"/>
                  </a:lnTo>
                  <a:lnTo>
                    <a:pt x="48744" y="37105"/>
                  </a:lnTo>
                  <a:cubicBezTo>
                    <a:pt x="48744" y="35434"/>
                    <a:pt x="50069" y="34051"/>
                    <a:pt x="51740" y="34051"/>
                  </a:cubicBezTo>
                  <a:cubicBezTo>
                    <a:pt x="53468" y="34051"/>
                    <a:pt x="54793" y="35434"/>
                    <a:pt x="54793" y="37105"/>
                  </a:cubicBezTo>
                  <a:lnTo>
                    <a:pt x="54793" y="39525"/>
                  </a:lnTo>
                  <a:lnTo>
                    <a:pt x="54793" y="40159"/>
                  </a:lnTo>
                  <a:lnTo>
                    <a:pt x="57271" y="40159"/>
                  </a:lnTo>
                  <a:lnTo>
                    <a:pt x="57271" y="39525"/>
                  </a:lnTo>
                  <a:cubicBezTo>
                    <a:pt x="57271" y="37854"/>
                    <a:pt x="58596" y="36529"/>
                    <a:pt x="60267" y="36529"/>
                  </a:cubicBezTo>
                  <a:cubicBezTo>
                    <a:pt x="61995" y="36529"/>
                    <a:pt x="63320" y="37854"/>
                    <a:pt x="63320" y="39525"/>
                  </a:cubicBezTo>
                  <a:lnTo>
                    <a:pt x="63320" y="41369"/>
                  </a:lnTo>
                  <a:lnTo>
                    <a:pt x="63320" y="65740"/>
                  </a:lnTo>
                  <a:cubicBezTo>
                    <a:pt x="63320" y="67757"/>
                    <a:pt x="61707" y="69370"/>
                    <a:pt x="59691" y="69370"/>
                  </a:cubicBezTo>
                  <a:lnTo>
                    <a:pt x="58481" y="69370"/>
                  </a:lnTo>
                  <a:lnTo>
                    <a:pt x="58481" y="75477"/>
                  </a:lnTo>
                  <a:lnTo>
                    <a:pt x="60901" y="75477"/>
                  </a:lnTo>
                  <a:lnTo>
                    <a:pt x="60901" y="71675"/>
                  </a:lnTo>
                  <a:cubicBezTo>
                    <a:pt x="63666" y="71099"/>
                    <a:pt x="65740" y="68679"/>
                    <a:pt x="65740" y="65740"/>
                  </a:cubicBezTo>
                  <a:lnTo>
                    <a:pt x="65740" y="42579"/>
                  </a:lnTo>
                  <a:lnTo>
                    <a:pt x="71848" y="42579"/>
                  </a:lnTo>
                  <a:cubicBezTo>
                    <a:pt x="73864" y="42579"/>
                    <a:pt x="75478" y="40965"/>
                    <a:pt x="75478" y="38949"/>
                  </a:cubicBezTo>
                  <a:lnTo>
                    <a:pt x="75478" y="3630"/>
                  </a:lnTo>
                  <a:cubicBezTo>
                    <a:pt x="75535" y="1613"/>
                    <a:pt x="73864" y="0"/>
                    <a:pt x="71848" y="0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1" name="Google Shape;1321;p40"/>
            <p:cNvSpPr/>
            <p:nvPr/>
          </p:nvSpPr>
          <p:spPr>
            <a:xfrm>
              <a:off x="2166572" y="5307348"/>
              <a:ext cx="20930" cy="20930"/>
            </a:xfrm>
            <a:custGeom>
              <a:avLst/>
              <a:gdLst/>
              <a:ahLst/>
              <a:cxnLst/>
              <a:rect l="l" t="t" r="r" b="b"/>
              <a:pathLst>
                <a:path w="2421" h="2421" extrusionOk="0">
                  <a:moveTo>
                    <a:pt x="1" y="0"/>
                  </a:moveTo>
                  <a:lnTo>
                    <a:pt x="1" y="2420"/>
                  </a:lnTo>
                  <a:lnTo>
                    <a:pt x="2421" y="2420"/>
                  </a:lnTo>
                  <a:lnTo>
                    <a:pt x="2421" y="0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2" name="Google Shape;1322;p40"/>
            <p:cNvSpPr/>
            <p:nvPr/>
          </p:nvSpPr>
          <p:spPr>
            <a:xfrm>
              <a:off x="2166572" y="5233624"/>
              <a:ext cx="20930" cy="63273"/>
            </a:xfrm>
            <a:custGeom>
              <a:avLst/>
              <a:gdLst/>
              <a:ahLst/>
              <a:cxnLst/>
              <a:rect l="l" t="t" r="r" b="b"/>
              <a:pathLst>
                <a:path w="2421" h="7319" extrusionOk="0">
                  <a:moveTo>
                    <a:pt x="1" y="1"/>
                  </a:moveTo>
                  <a:lnTo>
                    <a:pt x="1" y="7318"/>
                  </a:lnTo>
                  <a:lnTo>
                    <a:pt x="2421" y="7318"/>
                  </a:lnTo>
                  <a:lnTo>
                    <a:pt x="2421" y="1"/>
                  </a:ln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323" name="Google Shape;1323;p40"/>
            <p:cNvSpPr/>
            <p:nvPr/>
          </p:nvSpPr>
          <p:spPr>
            <a:xfrm>
              <a:off x="1597757" y="5244084"/>
              <a:ext cx="73725" cy="73733"/>
            </a:xfrm>
            <a:custGeom>
              <a:avLst/>
              <a:gdLst/>
              <a:ahLst/>
              <a:cxnLst/>
              <a:rect l="l" t="t" r="r" b="b"/>
              <a:pathLst>
                <a:path w="8528" h="8529" extrusionOk="0">
                  <a:moveTo>
                    <a:pt x="4264" y="2478"/>
                  </a:moveTo>
                  <a:cubicBezTo>
                    <a:pt x="5301" y="2478"/>
                    <a:pt x="6108" y="3285"/>
                    <a:pt x="6108" y="4265"/>
                  </a:cubicBezTo>
                  <a:cubicBezTo>
                    <a:pt x="6108" y="5302"/>
                    <a:pt x="5301" y="6108"/>
                    <a:pt x="4264" y="6108"/>
                  </a:cubicBezTo>
                  <a:cubicBezTo>
                    <a:pt x="3284" y="6108"/>
                    <a:pt x="2478" y="5302"/>
                    <a:pt x="2478" y="4265"/>
                  </a:cubicBezTo>
                  <a:cubicBezTo>
                    <a:pt x="2478" y="3285"/>
                    <a:pt x="3284" y="2478"/>
                    <a:pt x="4264" y="2478"/>
                  </a:cubicBezTo>
                  <a:close/>
                  <a:moveTo>
                    <a:pt x="4264" y="1"/>
                  </a:moveTo>
                  <a:cubicBezTo>
                    <a:pt x="1902" y="1"/>
                    <a:pt x="0" y="1960"/>
                    <a:pt x="0" y="4265"/>
                  </a:cubicBezTo>
                  <a:cubicBezTo>
                    <a:pt x="0" y="6627"/>
                    <a:pt x="1959" y="8528"/>
                    <a:pt x="4264" y="8528"/>
                  </a:cubicBezTo>
                  <a:cubicBezTo>
                    <a:pt x="6626" y="8528"/>
                    <a:pt x="8527" y="6627"/>
                    <a:pt x="8527" y="4265"/>
                  </a:cubicBezTo>
                  <a:cubicBezTo>
                    <a:pt x="8527" y="1960"/>
                    <a:pt x="6626" y="1"/>
                    <a:pt x="4264" y="1"/>
                  </a:cubicBezTo>
                  <a:close/>
                </a:path>
              </a:pathLst>
            </a:custGeom>
            <a:solidFill>
              <a:schemeClr val="accent2"/>
            </a:solidFill>
            <a:ln w="9525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pic>
        <p:nvPicPr>
          <p:cNvPr id="1" name="Picture 0" descr="cluster_coun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55240" y="988060"/>
            <a:ext cx="4262120" cy="388112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PCA Cluster Visualization</a:t>
            </a:r>
            <a:endParaRPr lang="en-US" altLang="en-US"/>
          </a:p>
        </p:txBody>
      </p:sp>
      <p:sp>
        <p:nvSpPr>
          <p:cNvPr id="114" name="Google Shape;114;p16"/>
          <p:cNvSpPr txBox="1"/>
          <p:nvPr/>
        </p:nvSpPr>
        <p:spPr>
          <a:xfrm>
            <a:off x="6064820" y="862825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200">
                <a:solidFill>
                  <a:schemeClr val="accen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Data preprocessing and cleaning</a:t>
            </a:r>
            <a:endParaRPr lang="en-US" altLang="en-US" sz="2200">
              <a:solidFill>
                <a:schemeClr val="accen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15" name="Google Shape;115;p16"/>
          <p:cNvSpPr txBox="1"/>
          <p:nvPr/>
        </p:nvSpPr>
        <p:spPr>
          <a:xfrm>
            <a:off x="6064822" y="1209676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Neptune is the farthest planet from the Sun and a gas giant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6" name="Google Shape;116;p16"/>
          <p:cNvSpPr txBox="1"/>
          <p:nvPr/>
        </p:nvSpPr>
        <p:spPr>
          <a:xfrm>
            <a:off x="6064820" y="3742199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4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Venus</a:t>
            </a:r>
            <a:endParaRPr sz="2200">
              <a:solidFill>
                <a:schemeClr val="accent4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17" name="Google Shape;117;p16"/>
          <p:cNvSpPr txBox="1"/>
          <p:nvPr/>
        </p:nvSpPr>
        <p:spPr>
          <a:xfrm>
            <a:off x="6064822" y="4089050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Venus has a beautiful name</a:t>
            </a:r>
            <a:b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b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and is the second planet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18" name="Google Shape;118;p16"/>
          <p:cNvSpPr txBox="1"/>
          <p:nvPr/>
        </p:nvSpPr>
        <p:spPr>
          <a:xfrm>
            <a:off x="6064820" y="2782408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3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Mars</a:t>
            </a:r>
            <a:endParaRPr sz="2200">
              <a:solidFill>
                <a:schemeClr val="accent3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19" name="Google Shape;119;p16"/>
          <p:cNvSpPr txBox="1"/>
          <p:nvPr/>
        </p:nvSpPr>
        <p:spPr>
          <a:xfrm>
            <a:off x="6064822" y="3129258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Despite being red, Mars is a cold place full of iron oxide dust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grpSp>
        <p:nvGrpSpPr>
          <p:cNvPr id="120" name="Google Shape;120;p16"/>
          <p:cNvGrpSpPr/>
          <p:nvPr/>
        </p:nvGrpSpPr>
        <p:grpSpPr>
          <a:xfrm>
            <a:off x="3514681" y="1107568"/>
            <a:ext cx="2343219" cy="3282933"/>
            <a:chOff x="3514681" y="1107568"/>
            <a:chExt cx="2343219" cy="3282933"/>
          </a:xfrm>
        </p:grpSpPr>
        <p:grpSp>
          <p:nvGrpSpPr>
            <p:cNvPr id="121" name="Google Shape;121;p16"/>
            <p:cNvGrpSpPr/>
            <p:nvPr/>
          </p:nvGrpSpPr>
          <p:grpSpPr>
            <a:xfrm>
              <a:off x="3514681" y="1194845"/>
              <a:ext cx="1567540" cy="3104651"/>
              <a:chOff x="2678318" y="1487495"/>
              <a:chExt cx="1567540" cy="3104651"/>
            </a:xfrm>
          </p:grpSpPr>
          <p:sp>
            <p:nvSpPr>
              <p:cNvPr id="122" name="Google Shape;122;p16"/>
              <p:cNvSpPr/>
              <p:nvPr/>
            </p:nvSpPr>
            <p:spPr>
              <a:xfrm>
                <a:off x="2703018" y="1512454"/>
                <a:ext cx="1542840" cy="3054501"/>
              </a:xfrm>
              <a:custGeom>
                <a:avLst/>
                <a:gdLst/>
                <a:ahLst/>
                <a:cxnLst/>
                <a:rect l="l" t="t" r="r" b="b"/>
                <a:pathLst>
                  <a:path w="71403" h="141363" extrusionOk="0">
                    <a:moveTo>
                      <a:pt x="727" y="0"/>
                    </a:moveTo>
                    <a:cubicBezTo>
                      <a:pt x="322" y="0"/>
                      <a:pt x="1" y="322"/>
                      <a:pt x="1" y="714"/>
                    </a:cubicBezTo>
                    <a:cubicBezTo>
                      <a:pt x="1" y="1107"/>
                      <a:pt x="322" y="1429"/>
                      <a:pt x="727" y="1429"/>
                    </a:cubicBezTo>
                    <a:cubicBezTo>
                      <a:pt x="10074" y="1429"/>
                      <a:pt x="19134" y="3262"/>
                      <a:pt x="27683" y="6870"/>
                    </a:cubicBezTo>
                    <a:cubicBezTo>
                      <a:pt x="35922" y="10359"/>
                      <a:pt x="43328" y="15359"/>
                      <a:pt x="49686" y="21717"/>
                    </a:cubicBezTo>
                    <a:cubicBezTo>
                      <a:pt x="56044" y="28075"/>
                      <a:pt x="61044" y="35481"/>
                      <a:pt x="64533" y="43732"/>
                    </a:cubicBezTo>
                    <a:cubicBezTo>
                      <a:pt x="68140" y="52268"/>
                      <a:pt x="69974" y="61329"/>
                      <a:pt x="69974" y="70675"/>
                    </a:cubicBezTo>
                    <a:cubicBezTo>
                      <a:pt x="69974" y="80034"/>
                      <a:pt x="68140" y="89094"/>
                      <a:pt x="64533" y="97631"/>
                    </a:cubicBezTo>
                    <a:cubicBezTo>
                      <a:pt x="61044" y="105882"/>
                      <a:pt x="56044" y="113288"/>
                      <a:pt x="49686" y="119646"/>
                    </a:cubicBezTo>
                    <a:cubicBezTo>
                      <a:pt x="43328" y="126004"/>
                      <a:pt x="35922" y="131004"/>
                      <a:pt x="27683" y="134493"/>
                    </a:cubicBezTo>
                    <a:cubicBezTo>
                      <a:pt x="19134" y="138100"/>
                      <a:pt x="10074" y="139934"/>
                      <a:pt x="727" y="139934"/>
                    </a:cubicBezTo>
                    <a:cubicBezTo>
                      <a:pt x="322" y="139934"/>
                      <a:pt x="1" y="140255"/>
                      <a:pt x="1" y="140648"/>
                    </a:cubicBezTo>
                    <a:cubicBezTo>
                      <a:pt x="1" y="141041"/>
                      <a:pt x="322" y="141363"/>
                      <a:pt x="727" y="141363"/>
                    </a:cubicBezTo>
                    <a:cubicBezTo>
                      <a:pt x="10264" y="141363"/>
                      <a:pt x="19515" y="139493"/>
                      <a:pt x="28231" y="135802"/>
                    </a:cubicBezTo>
                    <a:cubicBezTo>
                      <a:pt x="36648" y="132243"/>
                      <a:pt x="44209" y="127147"/>
                      <a:pt x="50698" y="120658"/>
                    </a:cubicBezTo>
                    <a:cubicBezTo>
                      <a:pt x="57187" y="114169"/>
                      <a:pt x="62294" y="106608"/>
                      <a:pt x="65854" y="98191"/>
                    </a:cubicBezTo>
                    <a:cubicBezTo>
                      <a:pt x="69533" y="89475"/>
                      <a:pt x="71403" y="80224"/>
                      <a:pt x="71403" y="70675"/>
                    </a:cubicBezTo>
                    <a:cubicBezTo>
                      <a:pt x="71403" y="61139"/>
                      <a:pt x="69533" y="51887"/>
                      <a:pt x="65854" y="43172"/>
                    </a:cubicBezTo>
                    <a:cubicBezTo>
                      <a:pt x="62294" y="34754"/>
                      <a:pt x="57187" y="27194"/>
                      <a:pt x="50698" y="20705"/>
                    </a:cubicBezTo>
                    <a:cubicBezTo>
                      <a:pt x="44209" y="14216"/>
                      <a:pt x="36648" y="9120"/>
                      <a:pt x="28231" y="5560"/>
                    </a:cubicBezTo>
                    <a:cubicBezTo>
                      <a:pt x="19515" y="1869"/>
                      <a:pt x="10264" y="0"/>
                      <a:pt x="72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3" name="Google Shape;123;p16"/>
              <p:cNvSpPr/>
              <p:nvPr/>
            </p:nvSpPr>
            <p:spPr>
              <a:xfrm>
                <a:off x="2678318" y="1487495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4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4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  <p:sp>
            <p:nvSpPr>
              <p:cNvPr id="124" name="Google Shape;124;p16"/>
              <p:cNvSpPr/>
              <p:nvPr/>
            </p:nvSpPr>
            <p:spPr>
              <a:xfrm>
                <a:off x="2678318" y="4511356"/>
                <a:ext cx="80553" cy="80790"/>
              </a:xfrm>
              <a:custGeom>
                <a:avLst/>
                <a:gdLst/>
                <a:ahLst/>
                <a:cxnLst/>
                <a:rect l="l" t="t" r="r" b="b"/>
                <a:pathLst>
                  <a:path w="3728" h="3739" extrusionOk="0">
                    <a:moveTo>
                      <a:pt x="1870" y="0"/>
                    </a:moveTo>
                    <a:cubicBezTo>
                      <a:pt x="834" y="0"/>
                      <a:pt x="1" y="833"/>
                      <a:pt x="1" y="1869"/>
                    </a:cubicBezTo>
                    <a:cubicBezTo>
                      <a:pt x="1" y="2905"/>
                      <a:pt x="834" y="3739"/>
                      <a:pt x="1870" y="3739"/>
                    </a:cubicBezTo>
                    <a:cubicBezTo>
                      <a:pt x="2894" y="3739"/>
                      <a:pt x="3727" y="2905"/>
                      <a:pt x="3727" y="1869"/>
                    </a:cubicBezTo>
                    <a:cubicBezTo>
                      <a:pt x="3727" y="833"/>
                      <a:pt x="2894" y="0"/>
                      <a:pt x="187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</a:p>
            </p:txBody>
          </p:sp>
        </p:grpSp>
        <p:cxnSp>
          <p:nvCxnSpPr>
            <p:cNvPr id="125" name="Google Shape;125;p16"/>
            <p:cNvCxnSpPr/>
            <p:nvPr/>
          </p:nvCxnSpPr>
          <p:spPr>
            <a:xfrm>
              <a:off x="4267875" y="1309250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6" name="Google Shape;126;p16"/>
            <p:cNvSpPr/>
            <p:nvPr/>
          </p:nvSpPr>
          <p:spPr>
            <a:xfrm>
              <a:off x="3928713" y="1107568"/>
              <a:ext cx="403691" cy="403384"/>
            </a:xfrm>
            <a:custGeom>
              <a:avLst/>
              <a:gdLst/>
              <a:ahLst/>
              <a:cxnLst/>
              <a:rect l="l" t="t" r="r" b="b"/>
              <a:pathLst>
                <a:path w="14146" h="14134" extrusionOk="0">
                  <a:moveTo>
                    <a:pt x="7073" y="0"/>
                  </a:moveTo>
                  <a:cubicBezTo>
                    <a:pt x="3168" y="0"/>
                    <a:pt x="1" y="3167"/>
                    <a:pt x="1" y="7073"/>
                  </a:cubicBezTo>
                  <a:cubicBezTo>
                    <a:pt x="1" y="10978"/>
                    <a:pt x="3168" y="14133"/>
                    <a:pt x="7073" y="14133"/>
                  </a:cubicBezTo>
                  <a:cubicBezTo>
                    <a:pt x="10978" y="14133"/>
                    <a:pt x="14145" y="10978"/>
                    <a:pt x="14145" y="7073"/>
                  </a:cubicBezTo>
                  <a:cubicBezTo>
                    <a:pt x="14145" y="3167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01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7" name="Google Shape;127;p16"/>
            <p:cNvCxnSpPr/>
            <p:nvPr/>
          </p:nvCxnSpPr>
          <p:spPr>
            <a:xfrm>
              <a:off x="4267875" y="4188625"/>
              <a:ext cx="15900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4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28" name="Google Shape;128;p16"/>
            <p:cNvSpPr/>
            <p:nvPr/>
          </p:nvSpPr>
          <p:spPr>
            <a:xfrm>
              <a:off x="3928708" y="3986762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0"/>
                  </a:moveTo>
                  <a:cubicBezTo>
                    <a:pt x="3168" y="0"/>
                    <a:pt x="1" y="3168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78" y="14133"/>
                    <a:pt x="14133" y="10966"/>
                    <a:pt x="14133" y="7061"/>
                  </a:cubicBezTo>
                  <a:cubicBezTo>
                    <a:pt x="14133" y="3168"/>
                    <a:pt x="10978" y="0"/>
                    <a:pt x="70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04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29" name="Google Shape;129;p16"/>
            <p:cNvCxnSpPr/>
            <p:nvPr/>
          </p:nvCxnSpPr>
          <p:spPr>
            <a:xfrm>
              <a:off x="4995700" y="3228850"/>
              <a:ext cx="862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3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0" name="Google Shape;130;p16"/>
            <p:cNvSpPr/>
            <p:nvPr/>
          </p:nvSpPr>
          <p:spPr>
            <a:xfrm>
              <a:off x="4768391" y="3026968"/>
              <a:ext cx="403709" cy="403744"/>
            </a:xfrm>
            <a:custGeom>
              <a:avLst/>
              <a:gdLst/>
              <a:ahLst/>
              <a:cxnLst/>
              <a:rect l="l" t="t" r="r" b="b"/>
              <a:pathLst>
                <a:path w="14133" h="14133" extrusionOk="0">
                  <a:moveTo>
                    <a:pt x="7072" y="0"/>
                  </a:moveTo>
                  <a:cubicBezTo>
                    <a:pt x="3167" y="0"/>
                    <a:pt x="0" y="3167"/>
                    <a:pt x="0" y="7060"/>
                  </a:cubicBezTo>
                  <a:cubicBezTo>
                    <a:pt x="0" y="10966"/>
                    <a:pt x="3167" y="14133"/>
                    <a:pt x="7072" y="14133"/>
                  </a:cubicBezTo>
                  <a:cubicBezTo>
                    <a:pt x="10978" y="14133"/>
                    <a:pt x="14133" y="10966"/>
                    <a:pt x="14133" y="7060"/>
                  </a:cubicBezTo>
                  <a:cubicBezTo>
                    <a:pt x="14133" y="3167"/>
                    <a:pt x="10978" y="0"/>
                    <a:pt x="70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03</a:t>
              </a:r>
              <a:endParaRPr sz="1500">
                <a:solidFill>
                  <a:srgbClr val="FFFFFF"/>
                </a:solidFill>
              </a:endParaRPr>
            </a:p>
          </p:txBody>
        </p:sp>
        <p:cxnSp>
          <p:nvCxnSpPr>
            <p:cNvPr id="131" name="Google Shape;131;p16"/>
            <p:cNvCxnSpPr/>
            <p:nvPr/>
          </p:nvCxnSpPr>
          <p:spPr>
            <a:xfrm>
              <a:off x="5010475" y="2269050"/>
              <a:ext cx="847200" cy="0"/>
            </a:xfrm>
            <a:prstGeom prst="straightConnector1">
              <a:avLst/>
            </a:prstGeom>
            <a:noFill/>
            <a:ln w="19050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132" name="Google Shape;132;p16"/>
            <p:cNvSpPr/>
            <p:nvPr/>
          </p:nvSpPr>
          <p:spPr>
            <a:xfrm>
              <a:off x="4768394" y="2067181"/>
              <a:ext cx="403702" cy="403738"/>
            </a:xfrm>
            <a:custGeom>
              <a:avLst/>
              <a:gdLst/>
              <a:ahLst/>
              <a:cxnLst/>
              <a:rect l="l" t="t" r="r" b="b"/>
              <a:pathLst>
                <a:path w="14134" h="14134" extrusionOk="0">
                  <a:moveTo>
                    <a:pt x="7073" y="1"/>
                  </a:moveTo>
                  <a:cubicBezTo>
                    <a:pt x="3168" y="1"/>
                    <a:pt x="1" y="3156"/>
                    <a:pt x="1" y="7061"/>
                  </a:cubicBezTo>
                  <a:cubicBezTo>
                    <a:pt x="1" y="10966"/>
                    <a:pt x="3168" y="14133"/>
                    <a:pt x="7073" y="14133"/>
                  </a:cubicBezTo>
                  <a:cubicBezTo>
                    <a:pt x="10966" y="14133"/>
                    <a:pt x="14133" y="10966"/>
                    <a:pt x="14133" y="7061"/>
                  </a:cubicBezTo>
                  <a:cubicBezTo>
                    <a:pt x="14133" y="3156"/>
                    <a:pt x="10966" y="1"/>
                    <a:pt x="70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 panose="020B0604020202020204"/>
                <a:buNone/>
              </a:pPr>
              <a:r>
                <a:rPr lang="en-GB" sz="1800">
                  <a:solidFill>
                    <a:srgbClr val="FFFFFF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02</a:t>
              </a:r>
              <a:endParaRPr sz="1500">
                <a:solidFill>
                  <a:srgbClr val="FFFFFF"/>
                </a:solidFill>
              </a:endParaRPr>
            </a:p>
          </p:txBody>
        </p:sp>
      </p:grpSp>
      <p:sp>
        <p:nvSpPr>
          <p:cNvPr id="133" name="Google Shape;133;p16"/>
          <p:cNvSpPr txBox="1"/>
          <p:nvPr/>
        </p:nvSpPr>
        <p:spPr>
          <a:xfrm>
            <a:off x="6064820" y="1822616"/>
            <a:ext cx="2361509" cy="4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200">
                <a:solidFill>
                  <a:schemeClr val="accent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Mercury</a:t>
            </a:r>
            <a:endParaRPr sz="2200">
              <a:solidFill>
                <a:schemeClr val="accent2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34" name="Google Shape;134;p16"/>
          <p:cNvSpPr txBox="1"/>
          <p:nvPr/>
        </p:nvSpPr>
        <p:spPr>
          <a:xfrm>
            <a:off x="6064822" y="2169467"/>
            <a:ext cx="2361509" cy="54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Mercury is the closest planet to the Sun and the smallest one</a:t>
            </a: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3458250" y="2514000"/>
            <a:ext cx="19200" cy="36700"/>
          </a:xfrm>
          <a:custGeom>
            <a:avLst/>
            <a:gdLst/>
            <a:ahLst/>
            <a:cxnLst/>
            <a:rect l="l" t="t" r="r" b="b"/>
            <a:pathLst>
              <a:path w="768" h="1468" fill="none" extrusionOk="0">
                <a:moveTo>
                  <a:pt x="768" y="1468"/>
                </a:moveTo>
                <a:cubicBezTo>
                  <a:pt x="534" y="968"/>
                  <a:pt x="267" y="467"/>
                  <a:pt x="0" y="0"/>
                </a:cubicBezTo>
              </a:path>
            </a:pathLst>
          </a:custGeom>
          <a:noFill/>
          <a:ln w="41700" cap="rnd" cmpd="sng">
            <a:solidFill>
              <a:srgbClr val="FFFF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6" name="Google Shape;136;p16"/>
          <p:cNvSpPr/>
          <p:nvPr/>
        </p:nvSpPr>
        <p:spPr>
          <a:xfrm>
            <a:off x="458438" y="2381966"/>
            <a:ext cx="1831569" cy="2761480"/>
          </a:xfrm>
          <a:custGeom>
            <a:avLst/>
            <a:gdLst/>
            <a:ahLst/>
            <a:cxnLst/>
            <a:rect l="l" t="t" r="r" b="b"/>
            <a:pathLst>
              <a:path w="50304" h="75844" extrusionOk="0">
                <a:moveTo>
                  <a:pt x="10290" y="0"/>
                </a:moveTo>
                <a:cubicBezTo>
                  <a:pt x="9560" y="0"/>
                  <a:pt x="8996" y="196"/>
                  <a:pt x="8707" y="423"/>
                </a:cubicBezTo>
                <a:cubicBezTo>
                  <a:pt x="7473" y="1424"/>
                  <a:pt x="9307" y="13999"/>
                  <a:pt x="9374" y="17902"/>
                </a:cubicBezTo>
                <a:cubicBezTo>
                  <a:pt x="9541" y="27309"/>
                  <a:pt x="7539" y="33780"/>
                  <a:pt x="7139" y="36315"/>
                </a:cubicBezTo>
                <a:cubicBezTo>
                  <a:pt x="6572" y="40018"/>
                  <a:pt x="7206" y="46489"/>
                  <a:pt x="9307" y="53494"/>
                </a:cubicBezTo>
                <a:lnTo>
                  <a:pt x="1" y="75844"/>
                </a:lnTo>
                <a:lnTo>
                  <a:pt x="30289" y="75844"/>
                </a:lnTo>
                <a:lnTo>
                  <a:pt x="30856" y="60066"/>
                </a:lnTo>
                <a:cubicBezTo>
                  <a:pt x="32224" y="60032"/>
                  <a:pt x="33591" y="59832"/>
                  <a:pt x="34926" y="59499"/>
                </a:cubicBezTo>
                <a:cubicBezTo>
                  <a:pt x="47902" y="56129"/>
                  <a:pt x="50303" y="47723"/>
                  <a:pt x="50303" y="47723"/>
                </a:cubicBezTo>
                <a:cubicBezTo>
                  <a:pt x="50303" y="47723"/>
                  <a:pt x="22050" y="24840"/>
                  <a:pt x="19081" y="11965"/>
                </a:cubicBezTo>
                <a:cubicBezTo>
                  <a:pt x="16834" y="2084"/>
                  <a:pt x="12672" y="0"/>
                  <a:pt x="10290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7" name="Google Shape;137;p16"/>
          <p:cNvSpPr/>
          <p:nvPr/>
        </p:nvSpPr>
        <p:spPr>
          <a:xfrm>
            <a:off x="2129694" y="2351891"/>
            <a:ext cx="521064" cy="555070"/>
          </a:xfrm>
          <a:custGeom>
            <a:avLst/>
            <a:gdLst/>
            <a:ahLst/>
            <a:cxnLst/>
            <a:rect l="l" t="t" r="r" b="b"/>
            <a:pathLst>
              <a:path w="14311" h="15245" extrusionOk="0">
                <a:moveTo>
                  <a:pt x="9564" y="0"/>
                </a:moveTo>
                <a:cubicBezTo>
                  <a:pt x="8587" y="0"/>
                  <a:pt x="7664" y="385"/>
                  <a:pt x="7038" y="1149"/>
                </a:cubicBezTo>
                <a:lnTo>
                  <a:pt x="1201" y="9188"/>
                </a:lnTo>
                <a:cubicBezTo>
                  <a:pt x="0" y="10656"/>
                  <a:pt x="400" y="12924"/>
                  <a:pt x="2102" y="14292"/>
                </a:cubicBezTo>
                <a:cubicBezTo>
                  <a:pt x="2896" y="14927"/>
                  <a:pt x="3834" y="15245"/>
                  <a:pt x="4728" y="15245"/>
                </a:cubicBezTo>
                <a:cubicBezTo>
                  <a:pt x="5712" y="15245"/>
                  <a:pt x="6643" y="14860"/>
                  <a:pt x="7272" y="14091"/>
                </a:cubicBezTo>
                <a:lnTo>
                  <a:pt x="13109" y="6052"/>
                </a:lnTo>
                <a:cubicBezTo>
                  <a:pt x="14310" y="4618"/>
                  <a:pt x="13877" y="2316"/>
                  <a:pt x="12209" y="982"/>
                </a:cubicBezTo>
                <a:cubicBezTo>
                  <a:pt x="11409" y="326"/>
                  <a:pt x="10464" y="0"/>
                  <a:pt x="9564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8" name="Google Shape;138;p16"/>
          <p:cNvSpPr/>
          <p:nvPr/>
        </p:nvSpPr>
        <p:spPr>
          <a:xfrm>
            <a:off x="963711" y="1702615"/>
            <a:ext cx="1473258" cy="2699947"/>
          </a:xfrm>
          <a:custGeom>
            <a:avLst/>
            <a:gdLst/>
            <a:ahLst/>
            <a:cxnLst/>
            <a:rect l="l" t="t" r="r" b="b"/>
            <a:pathLst>
              <a:path w="40463" h="74154" extrusionOk="0">
                <a:moveTo>
                  <a:pt x="3369" y="1"/>
                </a:moveTo>
                <a:cubicBezTo>
                  <a:pt x="1668" y="1"/>
                  <a:pt x="267" y="1368"/>
                  <a:pt x="267" y="3103"/>
                </a:cubicBezTo>
                <a:lnTo>
                  <a:pt x="34" y="70918"/>
                </a:lnTo>
                <a:cubicBezTo>
                  <a:pt x="0" y="72653"/>
                  <a:pt x="1401" y="74054"/>
                  <a:pt x="3136" y="74054"/>
                </a:cubicBezTo>
                <a:lnTo>
                  <a:pt x="37093" y="74154"/>
                </a:lnTo>
                <a:cubicBezTo>
                  <a:pt x="38795" y="74154"/>
                  <a:pt x="40196" y="72786"/>
                  <a:pt x="40229" y="71051"/>
                </a:cubicBezTo>
                <a:lnTo>
                  <a:pt x="40462" y="3236"/>
                </a:lnTo>
                <a:cubicBezTo>
                  <a:pt x="40462" y="1502"/>
                  <a:pt x="39061" y="101"/>
                  <a:pt x="37327" y="101"/>
                </a:cubicBezTo>
                <a:lnTo>
                  <a:pt x="3369" y="1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9" name="Google Shape;139;p16"/>
          <p:cNvSpPr/>
          <p:nvPr/>
        </p:nvSpPr>
        <p:spPr>
          <a:xfrm>
            <a:off x="964912" y="1926104"/>
            <a:ext cx="1470855" cy="2034372"/>
          </a:xfrm>
          <a:custGeom>
            <a:avLst/>
            <a:gdLst/>
            <a:ahLst/>
            <a:cxnLst/>
            <a:rect l="l" t="t" r="r" b="b"/>
            <a:pathLst>
              <a:path w="40397" h="55874" extrusionOk="0">
                <a:moveTo>
                  <a:pt x="201" y="0"/>
                </a:moveTo>
                <a:lnTo>
                  <a:pt x="1" y="55740"/>
                </a:lnTo>
                <a:lnTo>
                  <a:pt x="40196" y="55874"/>
                </a:lnTo>
                <a:lnTo>
                  <a:pt x="40396" y="134"/>
                </a:lnTo>
                <a:lnTo>
                  <a:pt x="201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16"/>
          <p:cNvSpPr/>
          <p:nvPr/>
        </p:nvSpPr>
        <p:spPr>
          <a:xfrm>
            <a:off x="1100943" y="2076699"/>
            <a:ext cx="1065175" cy="765193"/>
          </a:xfrm>
          <a:custGeom>
            <a:avLst/>
            <a:gdLst/>
            <a:ahLst/>
            <a:cxnLst/>
            <a:rect l="l" t="t" r="r" b="b"/>
            <a:pathLst>
              <a:path w="29255" h="21016" extrusionOk="0">
                <a:moveTo>
                  <a:pt x="27387" y="7639"/>
                </a:moveTo>
                <a:lnTo>
                  <a:pt x="24385" y="19415"/>
                </a:lnTo>
                <a:lnTo>
                  <a:pt x="8173" y="19415"/>
                </a:lnTo>
                <a:lnTo>
                  <a:pt x="6505" y="7639"/>
                </a:lnTo>
                <a:close/>
                <a:moveTo>
                  <a:pt x="2903" y="1"/>
                </a:moveTo>
                <a:cubicBezTo>
                  <a:pt x="1302" y="1"/>
                  <a:pt x="1" y="1302"/>
                  <a:pt x="1" y="2869"/>
                </a:cubicBezTo>
                <a:lnTo>
                  <a:pt x="1" y="4737"/>
                </a:lnTo>
                <a:cubicBezTo>
                  <a:pt x="1" y="5171"/>
                  <a:pt x="368" y="5538"/>
                  <a:pt x="801" y="5538"/>
                </a:cubicBezTo>
                <a:cubicBezTo>
                  <a:pt x="1268" y="5538"/>
                  <a:pt x="1602" y="5171"/>
                  <a:pt x="1602" y="4737"/>
                </a:cubicBezTo>
                <a:lnTo>
                  <a:pt x="1602" y="2869"/>
                </a:lnTo>
                <a:cubicBezTo>
                  <a:pt x="1602" y="2169"/>
                  <a:pt x="2202" y="1602"/>
                  <a:pt x="2903" y="1602"/>
                </a:cubicBezTo>
                <a:cubicBezTo>
                  <a:pt x="3503" y="1602"/>
                  <a:pt x="4070" y="2069"/>
                  <a:pt x="4170" y="2703"/>
                </a:cubicBezTo>
                <a:lnTo>
                  <a:pt x="6672" y="20315"/>
                </a:lnTo>
                <a:cubicBezTo>
                  <a:pt x="6739" y="20715"/>
                  <a:pt x="7072" y="21016"/>
                  <a:pt x="7473" y="21016"/>
                </a:cubicBezTo>
                <a:lnTo>
                  <a:pt x="25018" y="21016"/>
                </a:lnTo>
                <a:cubicBezTo>
                  <a:pt x="25385" y="21016"/>
                  <a:pt x="25686" y="20749"/>
                  <a:pt x="25786" y="20382"/>
                </a:cubicBezTo>
                <a:lnTo>
                  <a:pt x="29188" y="7039"/>
                </a:lnTo>
                <a:cubicBezTo>
                  <a:pt x="29255" y="6805"/>
                  <a:pt x="29188" y="6539"/>
                  <a:pt x="29055" y="6338"/>
                </a:cubicBezTo>
                <a:cubicBezTo>
                  <a:pt x="28888" y="6138"/>
                  <a:pt x="28654" y="6038"/>
                  <a:pt x="28421" y="6038"/>
                </a:cubicBezTo>
                <a:lnTo>
                  <a:pt x="6272" y="6038"/>
                </a:lnTo>
                <a:lnTo>
                  <a:pt x="5738" y="2469"/>
                </a:lnTo>
                <a:cubicBezTo>
                  <a:pt x="5538" y="1068"/>
                  <a:pt x="4304" y="1"/>
                  <a:pt x="2903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1" name="Google Shape;141;p16"/>
          <p:cNvSpPr/>
          <p:nvPr/>
        </p:nvSpPr>
        <p:spPr>
          <a:xfrm>
            <a:off x="1517555" y="2302518"/>
            <a:ext cx="112980" cy="539378"/>
          </a:xfrm>
          <a:custGeom>
            <a:avLst/>
            <a:gdLst/>
            <a:ahLst/>
            <a:cxnLst/>
            <a:rect l="l" t="t" r="r" b="b"/>
            <a:pathLst>
              <a:path w="3103" h="14814" extrusionOk="0">
                <a:moveTo>
                  <a:pt x="798" y="1"/>
                </a:moveTo>
                <a:cubicBezTo>
                  <a:pt x="777" y="1"/>
                  <a:pt x="756" y="2"/>
                  <a:pt x="734" y="3"/>
                </a:cubicBezTo>
                <a:cubicBezTo>
                  <a:pt x="300" y="70"/>
                  <a:pt x="0" y="470"/>
                  <a:pt x="33" y="904"/>
                </a:cubicBezTo>
                <a:lnTo>
                  <a:pt x="1468" y="14080"/>
                </a:lnTo>
                <a:cubicBezTo>
                  <a:pt x="1501" y="14513"/>
                  <a:pt x="1868" y="14814"/>
                  <a:pt x="2268" y="14814"/>
                </a:cubicBezTo>
                <a:lnTo>
                  <a:pt x="2368" y="14814"/>
                </a:lnTo>
                <a:cubicBezTo>
                  <a:pt x="2802" y="14747"/>
                  <a:pt x="3102" y="14347"/>
                  <a:pt x="3069" y="13913"/>
                </a:cubicBezTo>
                <a:lnTo>
                  <a:pt x="1635" y="737"/>
                </a:lnTo>
                <a:cubicBezTo>
                  <a:pt x="1603" y="323"/>
                  <a:pt x="1237" y="1"/>
                  <a:pt x="79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2" name="Google Shape;142;p16"/>
          <p:cNvSpPr/>
          <p:nvPr/>
        </p:nvSpPr>
        <p:spPr>
          <a:xfrm>
            <a:off x="1784738" y="2302518"/>
            <a:ext cx="106936" cy="539378"/>
          </a:xfrm>
          <a:custGeom>
            <a:avLst/>
            <a:gdLst/>
            <a:ahLst/>
            <a:cxnLst/>
            <a:rect l="l" t="t" r="r" b="b"/>
            <a:pathLst>
              <a:path w="2937" h="14814" extrusionOk="0">
                <a:moveTo>
                  <a:pt x="2109" y="1"/>
                </a:moveTo>
                <a:cubicBezTo>
                  <a:pt x="1699" y="1"/>
                  <a:pt x="1333" y="323"/>
                  <a:pt x="1302" y="737"/>
                </a:cubicBezTo>
                <a:lnTo>
                  <a:pt x="34" y="13913"/>
                </a:lnTo>
                <a:cubicBezTo>
                  <a:pt x="1" y="14380"/>
                  <a:pt x="334" y="14747"/>
                  <a:pt x="768" y="14814"/>
                </a:cubicBezTo>
                <a:lnTo>
                  <a:pt x="835" y="14814"/>
                </a:lnTo>
                <a:cubicBezTo>
                  <a:pt x="1235" y="14814"/>
                  <a:pt x="1602" y="14480"/>
                  <a:pt x="1635" y="14080"/>
                </a:cubicBezTo>
                <a:lnTo>
                  <a:pt x="2903" y="904"/>
                </a:lnTo>
                <a:cubicBezTo>
                  <a:pt x="2936" y="437"/>
                  <a:pt x="2603" y="70"/>
                  <a:pt x="2169" y="3"/>
                </a:cubicBezTo>
                <a:cubicBezTo>
                  <a:pt x="2149" y="2"/>
                  <a:pt x="2129" y="1"/>
                  <a:pt x="2109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3" name="Google Shape;143;p16"/>
          <p:cNvSpPr/>
          <p:nvPr/>
        </p:nvSpPr>
        <p:spPr>
          <a:xfrm>
            <a:off x="1325634" y="2459302"/>
            <a:ext cx="772475" cy="58329"/>
          </a:xfrm>
          <a:custGeom>
            <a:avLst/>
            <a:gdLst/>
            <a:ahLst/>
            <a:cxnLst/>
            <a:rect l="l" t="t" r="r" b="b"/>
            <a:pathLst>
              <a:path w="21216" h="1602" extrusionOk="0">
                <a:moveTo>
                  <a:pt x="801" y="0"/>
                </a:moveTo>
                <a:cubicBezTo>
                  <a:pt x="334" y="0"/>
                  <a:pt x="1" y="367"/>
                  <a:pt x="1" y="801"/>
                </a:cubicBezTo>
                <a:cubicBezTo>
                  <a:pt x="1" y="1268"/>
                  <a:pt x="334" y="1601"/>
                  <a:pt x="801" y="1601"/>
                </a:cubicBezTo>
                <a:lnTo>
                  <a:pt x="20415" y="1601"/>
                </a:lnTo>
                <a:cubicBezTo>
                  <a:pt x="20849" y="1601"/>
                  <a:pt x="21216" y="1268"/>
                  <a:pt x="21216" y="801"/>
                </a:cubicBezTo>
                <a:cubicBezTo>
                  <a:pt x="21216" y="367"/>
                  <a:pt x="20849" y="0"/>
                  <a:pt x="20415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4" name="Google Shape;144;p16"/>
          <p:cNvSpPr/>
          <p:nvPr/>
        </p:nvSpPr>
        <p:spPr>
          <a:xfrm>
            <a:off x="1345077" y="2617179"/>
            <a:ext cx="733625" cy="58329"/>
          </a:xfrm>
          <a:custGeom>
            <a:avLst/>
            <a:gdLst/>
            <a:ahLst/>
            <a:cxnLst/>
            <a:rect l="l" t="t" r="r" b="b"/>
            <a:pathLst>
              <a:path w="20149" h="1602" extrusionOk="0">
                <a:moveTo>
                  <a:pt x="801" y="1"/>
                </a:moveTo>
                <a:cubicBezTo>
                  <a:pt x="367" y="1"/>
                  <a:pt x="0" y="334"/>
                  <a:pt x="0" y="801"/>
                </a:cubicBezTo>
                <a:cubicBezTo>
                  <a:pt x="0" y="1235"/>
                  <a:pt x="367" y="1602"/>
                  <a:pt x="801" y="1602"/>
                </a:cubicBezTo>
                <a:lnTo>
                  <a:pt x="19348" y="1602"/>
                </a:lnTo>
                <a:cubicBezTo>
                  <a:pt x="19781" y="1602"/>
                  <a:pt x="20148" y="1235"/>
                  <a:pt x="20148" y="801"/>
                </a:cubicBezTo>
                <a:cubicBezTo>
                  <a:pt x="20148" y="334"/>
                  <a:pt x="19781" y="1"/>
                  <a:pt x="19348" y="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5" name="Google Shape;145;p16"/>
          <p:cNvSpPr/>
          <p:nvPr/>
        </p:nvSpPr>
        <p:spPr>
          <a:xfrm>
            <a:off x="1453181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302" y="1601"/>
                </a:moveTo>
                <a:cubicBezTo>
                  <a:pt x="2669" y="1601"/>
                  <a:pt x="2969" y="1902"/>
                  <a:pt x="2969" y="2269"/>
                </a:cubicBezTo>
                <a:cubicBezTo>
                  <a:pt x="2969" y="2635"/>
                  <a:pt x="2669" y="2936"/>
                  <a:pt x="2302" y="2936"/>
                </a:cubicBezTo>
                <a:cubicBezTo>
                  <a:pt x="1935" y="2936"/>
                  <a:pt x="1635" y="2635"/>
                  <a:pt x="1635" y="2269"/>
                </a:cubicBezTo>
                <a:cubicBezTo>
                  <a:pt x="1635" y="1902"/>
                  <a:pt x="1935" y="1601"/>
                  <a:pt x="2302" y="1601"/>
                </a:cubicBezTo>
                <a:close/>
                <a:moveTo>
                  <a:pt x="2302" y="0"/>
                </a:moveTo>
                <a:cubicBezTo>
                  <a:pt x="1034" y="0"/>
                  <a:pt x="0" y="1034"/>
                  <a:pt x="0" y="2269"/>
                </a:cubicBezTo>
                <a:cubicBezTo>
                  <a:pt x="0" y="3536"/>
                  <a:pt x="1034" y="4570"/>
                  <a:pt x="2302" y="4570"/>
                </a:cubicBezTo>
                <a:cubicBezTo>
                  <a:pt x="3536" y="4570"/>
                  <a:pt x="4570" y="3536"/>
                  <a:pt x="4570" y="2269"/>
                </a:cubicBezTo>
                <a:cubicBezTo>
                  <a:pt x="4570" y="1034"/>
                  <a:pt x="3536" y="0"/>
                  <a:pt x="2302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16"/>
          <p:cNvSpPr/>
          <p:nvPr/>
        </p:nvSpPr>
        <p:spPr>
          <a:xfrm>
            <a:off x="1790818" y="2871035"/>
            <a:ext cx="166430" cy="166430"/>
          </a:xfrm>
          <a:custGeom>
            <a:avLst/>
            <a:gdLst/>
            <a:ahLst/>
            <a:cxnLst/>
            <a:rect l="l" t="t" r="r" b="b"/>
            <a:pathLst>
              <a:path w="4571" h="4571" extrusionOk="0">
                <a:moveTo>
                  <a:pt x="2269" y="1601"/>
                </a:moveTo>
                <a:cubicBezTo>
                  <a:pt x="2636" y="1601"/>
                  <a:pt x="2936" y="1902"/>
                  <a:pt x="2936" y="2269"/>
                </a:cubicBezTo>
                <a:cubicBezTo>
                  <a:pt x="2936" y="2635"/>
                  <a:pt x="2636" y="2936"/>
                  <a:pt x="2269" y="2936"/>
                </a:cubicBezTo>
                <a:cubicBezTo>
                  <a:pt x="1902" y="2936"/>
                  <a:pt x="1602" y="2635"/>
                  <a:pt x="1602" y="2269"/>
                </a:cubicBezTo>
                <a:cubicBezTo>
                  <a:pt x="1602" y="1902"/>
                  <a:pt x="1902" y="1601"/>
                  <a:pt x="2269" y="1601"/>
                </a:cubicBezTo>
                <a:close/>
                <a:moveTo>
                  <a:pt x="2269" y="0"/>
                </a:moveTo>
                <a:cubicBezTo>
                  <a:pt x="1035" y="0"/>
                  <a:pt x="0" y="1034"/>
                  <a:pt x="0" y="2269"/>
                </a:cubicBezTo>
                <a:cubicBezTo>
                  <a:pt x="0" y="3536"/>
                  <a:pt x="1035" y="4570"/>
                  <a:pt x="2269" y="4570"/>
                </a:cubicBezTo>
                <a:cubicBezTo>
                  <a:pt x="3536" y="4570"/>
                  <a:pt x="4570" y="3536"/>
                  <a:pt x="4537" y="2269"/>
                </a:cubicBezTo>
                <a:cubicBezTo>
                  <a:pt x="4537" y="1034"/>
                  <a:pt x="3536" y="0"/>
                  <a:pt x="2269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7" name="Google Shape;147;p16"/>
          <p:cNvSpPr/>
          <p:nvPr/>
        </p:nvSpPr>
        <p:spPr>
          <a:xfrm>
            <a:off x="1100943" y="3333779"/>
            <a:ext cx="1200001" cy="414200"/>
          </a:xfrm>
          <a:custGeom>
            <a:avLst/>
            <a:gdLst/>
            <a:ahLst/>
            <a:cxnLst/>
            <a:rect l="l" t="t" r="r" b="b"/>
            <a:pathLst>
              <a:path w="32958" h="11376" extrusionOk="0">
                <a:moveTo>
                  <a:pt x="2035" y="0"/>
                </a:moveTo>
                <a:cubicBezTo>
                  <a:pt x="901" y="0"/>
                  <a:pt x="1" y="901"/>
                  <a:pt x="1" y="2035"/>
                </a:cubicBezTo>
                <a:lnTo>
                  <a:pt x="1" y="9340"/>
                </a:lnTo>
                <a:cubicBezTo>
                  <a:pt x="1" y="10474"/>
                  <a:pt x="901" y="11375"/>
                  <a:pt x="2035" y="11375"/>
                </a:cubicBezTo>
                <a:lnTo>
                  <a:pt x="30923" y="11375"/>
                </a:lnTo>
                <a:cubicBezTo>
                  <a:pt x="32023" y="11375"/>
                  <a:pt x="32957" y="10474"/>
                  <a:pt x="32957" y="9340"/>
                </a:cubicBezTo>
                <a:lnTo>
                  <a:pt x="32957" y="2035"/>
                </a:lnTo>
                <a:cubicBezTo>
                  <a:pt x="32957" y="901"/>
                  <a:pt x="32023" y="0"/>
                  <a:pt x="30923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8" name="Google Shape;148;p16"/>
          <p:cNvSpPr/>
          <p:nvPr/>
        </p:nvSpPr>
        <p:spPr>
          <a:xfrm>
            <a:off x="1510237" y="1796154"/>
            <a:ext cx="400838" cy="32805"/>
          </a:xfrm>
          <a:custGeom>
            <a:avLst/>
            <a:gdLst/>
            <a:ahLst/>
            <a:cxnLst/>
            <a:rect l="l" t="t" r="r" b="b"/>
            <a:pathLst>
              <a:path w="11009" h="901" extrusionOk="0">
                <a:moveTo>
                  <a:pt x="401" y="0"/>
                </a:moveTo>
                <a:cubicBezTo>
                  <a:pt x="168" y="0"/>
                  <a:pt x="1" y="200"/>
                  <a:pt x="1" y="434"/>
                </a:cubicBezTo>
                <a:cubicBezTo>
                  <a:pt x="1" y="667"/>
                  <a:pt x="168" y="867"/>
                  <a:pt x="401" y="867"/>
                </a:cubicBezTo>
                <a:lnTo>
                  <a:pt x="10575" y="901"/>
                </a:lnTo>
                <a:cubicBezTo>
                  <a:pt x="10809" y="901"/>
                  <a:pt x="11009" y="701"/>
                  <a:pt x="11009" y="467"/>
                </a:cubicBezTo>
                <a:cubicBezTo>
                  <a:pt x="11009" y="234"/>
                  <a:pt x="10809" y="67"/>
                  <a:pt x="10575" y="33"/>
                </a:cubicBezTo>
                <a:lnTo>
                  <a:pt x="40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49" name="Google Shape;149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rgbClr val="C9D6D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0" name="Google Shape;150;p16"/>
          <p:cNvSpPr/>
          <p:nvPr/>
        </p:nvSpPr>
        <p:spPr>
          <a:xfrm>
            <a:off x="1550325" y="4034539"/>
            <a:ext cx="291535" cy="290370"/>
          </a:xfrm>
          <a:custGeom>
            <a:avLst/>
            <a:gdLst/>
            <a:ahLst/>
            <a:cxnLst/>
            <a:rect l="l" t="t" r="r" b="b"/>
            <a:pathLst>
              <a:path w="8007" h="7975" extrusionOk="0">
                <a:moveTo>
                  <a:pt x="3977" y="1"/>
                </a:moveTo>
                <a:cubicBezTo>
                  <a:pt x="1803" y="1"/>
                  <a:pt x="34" y="1789"/>
                  <a:pt x="1" y="3971"/>
                </a:cubicBezTo>
                <a:cubicBezTo>
                  <a:pt x="1" y="6173"/>
                  <a:pt x="1802" y="7974"/>
                  <a:pt x="4004" y="7974"/>
                </a:cubicBezTo>
                <a:cubicBezTo>
                  <a:pt x="4024" y="7974"/>
                  <a:pt x="4044" y="7974"/>
                  <a:pt x="4064" y="7974"/>
                </a:cubicBezTo>
                <a:cubicBezTo>
                  <a:pt x="6238" y="7974"/>
                  <a:pt x="8006" y="6186"/>
                  <a:pt x="8006" y="4004"/>
                </a:cubicBezTo>
                <a:cubicBezTo>
                  <a:pt x="8006" y="1803"/>
                  <a:pt x="6239" y="1"/>
                  <a:pt x="4037" y="1"/>
                </a:cubicBezTo>
                <a:cubicBezTo>
                  <a:pt x="4017" y="1"/>
                  <a:pt x="3997" y="1"/>
                  <a:pt x="3977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1" name="Google Shape;151;p16"/>
          <p:cNvSpPr/>
          <p:nvPr/>
        </p:nvSpPr>
        <p:spPr>
          <a:xfrm>
            <a:off x="1586772" y="4069785"/>
            <a:ext cx="219880" cy="218678"/>
          </a:xfrm>
          <a:custGeom>
            <a:avLst/>
            <a:gdLst/>
            <a:ahLst/>
            <a:cxnLst/>
            <a:rect l="l" t="t" r="r" b="b"/>
            <a:pathLst>
              <a:path w="6039" h="6006" extrusionOk="0">
                <a:moveTo>
                  <a:pt x="3036" y="1"/>
                </a:moveTo>
                <a:cubicBezTo>
                  <a:pt x="1368" y="1"/>
                  <a:pt x="0" y="1335"/>
                  <a:pt x="0" y="3003"/>
                </a:cubicBezTo>
                <a:cubicBezTo>
                  <a:pt x="0" y="4671"/>
                  <a:pt x="1335" y="6005"/>
                  <a:pt x="3003" y="6005"/>
                </a:cubicBezTo>
                <a:cubicBezTo>
                  <a:pt x="3023" y="6006"/>
                  <a:pt x="3043" y="6006"/>
                  <a:pt x="3064" y="6006"/>
                </a:cubicBezTo>
                <a:cubicBezTo>
                  <a:pt x="4703" y="6006"/>
                  <a:pt x="6005" y="4684"/>
                  <a:pt x="6005" y="3036"/>
                </a:cubicBezTo>
                <a:cubicBezTo>
                  <a:pt x="6038" y="1368"/>
                  <a:pt x="4670" y="34"/>
                  <a:pt x="3036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2" name="Google Shape;152;p16"/>
          <p:cNvSpPr/>
          <p:nvPr/>
        </p:nvSpPr>
        <p:spPr>
          <a:xfrm>
            <a:off x="2155181" y="2727358"/>
            <a:ext cx="598799" cy="500201"/>
          </a:xfrm>
          <a:custGeom>
            <a:avLst/>
            <a:gdLst/>
            <a:ahLst/>
            <a:cxnLst/>
            <a:rect l="l" t="t" r="r" b="b"/>
            <a:pathLst>
              <a:path w="16446" h="13738" extrusionOk="0">
                <a:moveTo>
                  <a:pt x="11947" y="1"/>
                </a:moveTo>
                <a:cubicBezTo>
                  <a:pt x="11284" y="1"/>
                  <a:pt x="10643" y="197"/>
                  <a:pt x="10108" y="611"/>
                </a:cubicBezTo>
                <a:lnTo>
                  <a:pt x="1668" y="6882"/>
                </a:lnTo>
                <a:cubicBezTo>
                  <a:pt x="167" y="8016"/>
                  <a:pt x="1" y="10317"/>
                  <a:pt x="1302" y="12052"/>
                </a:cubicBezTo>
                <a:cubicBezTo>
                  <a:pt x="2123" y="13148"/>
                  <a:pt x="3331" y="13738"/>
                  <a:pt x="4488" y="13738"/>
                </a:cubicBezTo>
                <a:cubicBezTo>
                  <a:pt x="5162" y="13738"/>
                  <a:pt x="5819" y="13537"/>
                  <a:pt x="6372" y="13119"/>
                </a:cubicBezTo>
                <a:lnTo>
                  <a:pt x="14778" y="6848"/>
                </a:lnTo>
                <a:cubicBezTo>
                  <a:pt x="16279" y="5714"/>
                  <a:pt x="16446" y="3413"/>
                  <a:pt x="15145" y="1678"/>
                </a:cubicBezTo>
                <a:cubicBezTo>
                  <a:pt x="14318" y="597"/>
                  <a:pt x="13101" y="1"/>
                  <a:pt x="11947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3" name="Google Shape;153;p16"/>
          <p:cNvSpPr/>
          <p:nvPr/>
        </p:nvSpPr>
        <p:spPr>
          <a:xfrm>
            <a:off x="2201350" y="3027382"/>
            <a:ext cx="597561" cy="500164"/>
          </a:xfrm>
          <a:custGeom>
            <a:avLst/>
            <a:gdLst/>
            <a:ahLst/>
            <a:cxnLst/>
            <a:rect l="l" t="t" r="r" b="b"/>
            <a:pathLst>
              <a:path w="16412" h="13737" extrusionOk="0">
                <a:moveTo>
                  <a:pt x="11936" y="0"/>
                </a:moveTo>
                <a:cubicBezTo>
                  <a:pt x="11271" y="0"/>
                  <a:pt x="10621" y="196"/>
                  <a:pt x="10074" y="610"/>
                </a:cubicBezTo>
                <a:lnTo>
                  <a:pt x="1635" y="6881"/>
                </a:lnTo>
                <a:cubicBezTo>
                  <a:pt x="134" y="8015"/>
                  <a:pt x="0" y="10317"/>
                  <a:pt x="1301" y="12051"/>
                </a:cubicBezTo>
                <a:cubicBezTo>
                  <a:pt x="2102" y="13147"/>
                  <a:pt x="3302" y="13737"/>
                  <a:pt x="4456" y="13737"/>
                </a:cubicBezTo>
                <a:cubicBezTo>
                  <a:pt x="5128" y="13737"/>
                  <a:pt x="5785" y="13536"/>
                  <a:pt x="6338" y="13119"/>
                </a:cubicBezTo>
                <a:lnTo>
                  <a:pt x="14777" y="6848"/>
                </a:lnTo>
                <a:cubicBezTo>
                  <a:pt x="16278" y="5713"/>
                  <a:pt x="16412" y="3412"/>
                  <a:pt x="15111" y="1677"/>
                </a:cubicBezTo>
                <a:cubicBezTo>
                  <a:pt x="14306" y="596"/>
                  <a:pt x="13096" y="0"/>
                  <a:pt x="1193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4" name="Google Shape;154;p16"/>
          <p:cNvSpPr/>
          <p:nvPr/>
        </p:nvSpPr>
        <p:spPr>
          <a:xfrm>
            <a:off x="2253563" y="3390507"/>
            <a:ext cx="518660" cy="445185"/>
          </a:xfrm>
          <a:custGeom>
            <a:avLst/>
            <a:gdLst/>
            <a:ahLst/>
            <a:cxnLst/>
            <a:rect l="l" t="t" r="r" b="b"/>
            <a:pathLst>
              <a:path w="14245" h="12227" extrusionOk="0">
                <a:moveTo>
                  <a:pt x="9736" y="1"/>
                </a:moveTo>
                <a:cubicBezTo>
                  <a:pt x="9069" y="1"/>
                  <a:pt x="8420" y="197"/>
                  <a:pt x="7873" y="611"/>
                </a:cubicBezTo>
                <a:lnTo>
                  <a:pt x="1668" y="5381"/>
                </a:lnTo>
                <a:cubicBezTo>
                  <a:pt x="167" y="6515"/>
                  <a:pt x="1" y="8816"/>
                  <a:pt x="1301" y="10518"/>
                </a:cubicBezTo>
                <a:cubicBezTo>
                  <a:pt x="2130" y="11622"/>
                  <a:pt x="3351" y="12227"/>
                  <a:pt x="4516" y="12227"/>
                </a:cubicBezTo>
                <a:cubicBezTo>
                  <a:pt x="5181" y="12227"/>
                  <a:pt x="5827" y="12030"/>
                  <a:pt x="6372" y="11618"/>
                </a:cubicBezTo>
                <a:lnTo>
                  <a:pt x="12576" y="6848"/>
                </a:lnTo>
                <a:cubicBezTo>
                  <a:pt x="14077" y="5714"/>
                  <a:pt x="14244" y="3413"/>
                  <a:pt x="12943" y="1678"/>
                </a:cubicBezTo>
                <a:cubicBezTo>
                  <a:pt x="12116" y="597"/>
                  <a:pt x="10899" y="1"/>
                  <a:pt x="9736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" name="Google Shape;155;p16"/>
          <p:cNvSpPr/>
          <p:nvPr/>
        </p:nvSpPr>
        <p:spPr>
          <a:xfrm>
            <a:off x="2157621" y="2346575"/>
            <a:ext cx="489496" cy="420353"/>
          </a:xfrm>
          <a:custGeom>
            <a:avLst/>
            <a:gdLst/>
            <a:ahLst/>
            <a:cxnLst/>
            <a:rect l="l" t="t" r="r" b="b"/>
            <a:pathLst>
              <a:path w="13444" h="11545" extrusionOk="0">
                <a:moveTo>
                  <a:pt x="8940" y="1"/>
                </a:moveTo>
                <a:cubicBezTo>
                  <a:pt x="8279" y="1"/>
                  <a:pt x="7639" y="194"/>
                  <a:pt x="7105" y="594"/>
                </a:cubicBezTo>
                <a:lnTo>
                  <a:pt x="1635" y="4697"/>
                </a:lnTo>
                <a:cubicBezTo>
                  <a:pt x="167" y="5831"/>
                  <a:pt x="0" y="8133"/>
                  <a:pt x="1301" y="9868"/>
                </a:cubicBezTo>
                <a:cubicBezTo>
                  <a:pt x="2128" y="10949"/>
                  <a:pt x="3332" y="11545"/>
                  <a:pt x="4485" y="11545"/>
                </a:cubicBezTo>
                <a:cubicBezTo>
                  <a:pt x="5146" y="11545"/>
                  <a:pt x="5791" y="11349"/>
                  <a:pt x="6338" y="10935"/>
                </a:cubicBezTo>
                <a:lnTo>
                  <a:pt x="11775" y="6832"/>
                </a:lnTo>
                <a:cubicBezTo>
                  <a:pt x="13276" y="5698"/>
                  <a:pt x="13443" y="3396"/>
                  <a:pt x="12142" y="1695"/>
                </a:cubicBezTo>
                <a:cubicBezTo>
                  <a:pt x="11315" y="591"/>
                  <a:pt x="10095" y="1"/>
                  <a:pt x="8940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" name="Google Shape;156;p16"/>
          <p:cNvSpPr/>
          <p:nvPr/>
        </p:nvSpPr>
        <p:spPr>
          <a:xfrm>
            <a:off x="919981" y="2424057"/>
            <a:ext cx="174914" cy="642527"/>
          </a:xfrm>
          <a:custGeom>
            <a:avLst/>
            <a:gdLst/>
            <a:ahLst/>
            <a:cxnLst/>
            <a:rect l="l" t="t" r="r" b="b"/>
            <a:pathLst>
              <a:path w="4804" h="17647" extrusionOk="0">
                <a:moveTo>
                  <a:pt x="801" y="1"/>
                </a:moveTo>
                <a:lnTo>
                  <a:pt x="0" y="7073"/>
                </a:lnTo>
                <a:lnTo>
                  <a:pt x="1335" y="17647"/>
                </a:lnTo>
                <a:cubicBezTo>
                  <a:pt x="1335" y="17647"/>
                  <a:pt x="4804" y="11042"/>
                  <a:pt x="4303" y="6772"/>
                </a:cubicBezTo>
                <a:cubicBezTo>
                  <a:pt x="3836" y="2503"/>
                  <a:pt x="801" y="1"/>
                  <a:pt x="801" y="1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16"/>
          <p:cNvSpPr/>
          <p:nvPr/>
        </p:nvSpPr>
        <p:spPr>
          <a:xfrm>
            <a:off x="1524843" y="1504504"/>
            <a:ext cx="342509" cy="124049"/>
          </a:xfrm>
          <a:custGeom>
            <a:avLst/>
            <a:gdLst/>
            <a:ahLst/>
            <a:cxnLst/>
            <a:rect l="l" t="t" r="r" b="b"/>
            <a:pathLst>
              <a:path w="9407" h="3407" extrusionOk="0">
                <a:moveTo>
                  <a:pt x="4707" y="0"/>
                </a:moveTo>
                <a:cubicBezTo>
                  <a:pt x="3130" y="0"/>
                  <a:pt x="1555" y="601"/>
                  <a:pt x="367" y="1806"/>
                </a:cubicBezTo>
                <a:cubicBezTo>
                  <a:pt x="0" y="2173"/>
                  <a:pt x="0" y="2773"/>
                  <a:pt x="367" y="3140"/>
                </a:cubicBezTo>
                <a:cubicBezTo>
                  <a:pt x="567" y="3307"/>
                  <a:pt x="801" y="3407"/>
                  <a:pt x="1034" y="3407"/>
                </a:cubicBezTo>
                <a:cubicBezTo>
                  <a:pt x="1268" y="3407"/>
                  <a:pt x="1535" y="3307"/>
                  <a:pt x="1701" y="3140"/>
                </a:cubicBezTo>
                <a:cubicBezTo>
                  <a:pt x="2523" y="2302"/>
                  <a:pt x="3614" y="1885"/>
                  <a:pt x="4707" y="1885"/>
                </a:cubicBezTo>
                <a:cubicBezTo>
                  <a:pt x="5790" y="1885"/>
                  <a:pt x="6876" y="2293"/>
                  <a:pt x="7706" y="3107"/>
                </a:cubicBezTo>
                <a:cubicBezTo>
                  <a:pt x="7889" y="3290"/>
                  <a:pt x="8131" y="3382"/>
                  <a:pt x="8373" y="3382"/>
                </a:cubicBezTo>
                <a:cubicBezTo>
                  <a:pt x="8615" y="3382"/>
                  <a:pt x="8856" y="3290"/>
                  <a:pt x="9040" y="3107"/>
                </a:cubicBezTo>
                <a:cubicBezTo>
                  <a:pt x="9407" y="2740"/>
                  <a:pt x="9407" y="2139"/>
                  <a:pt x="9040" y="1772"/>
                </a:cubicBezTo>
                <a:cubicBezTo>
                  <a:pt x="7843" y="592"/>
                  <a:pt x="6274" y="0"/>
                  <a:pt x="4707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8" name="Google Shape;158;p16"/>
          <p:cNvSpPr/>
          <p:nvPr/>
        </p:nvSpPr>
        <p:spPr>
          <a:xfrm>
            <a:off x="1162901" y="1106280"/>
            <a:ext cx="1066376" cy="275733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9" name="Google Shape;159;p16"/>
          <p:cNvSpPr/>
          <p:nvPr/>
        </p:nvSpPr>
        <p:spPr>
          <a:xfrm>
            <a:off x="1346903" y="1305447"/>
            <a:ext cx="698380" cy="198034"/>
          </a:xfrm>
          <a:custGeom>
            <a:avLst/>
            <a:gdLst/>
            <a:ahLst/>
            <a:cxnLst/>
            <a:rect l="l" t="t" r="r" b="b"/>
            <a:pathLst>
              <a:path w="19181" h="5439" extrusionOk="0">
                <a:moveTo>
                  <a:pt x="9611" y="1"/>
                </a:moveTo>
                <a:cubicBezTo>
                  <a:pt x="6260" y="1"/>
                  <a:pt x="2911" y="1277"/>
                  <a:pt x="368" y="3837"/>
                </a:cubicBezTo>
                <a:cubicBezTo>
                  <a:pt x="1" y="4204"/>
                  <a:pt x="1" y="4804"/>
                  <a:pt x="368" y="5171"/>
                </a:cubicBezTo>
                <a:cubicBezTo>
                  <a:pt x="568" y="5371"/>
                  <a:pt x="801" y="5438"/>
                  <a:pt x="1035" y="5438"/>
                </a:cubicBezTo>
                <a:cubicBezTo>
                  <a:pt x="1302" y="5438"/>
                  <a:pt x="1535" y="5371"/>
                  <a:pt x="1735" y="5171"/>
                </a:cubicBezTo>
                <a:cubicBezTo>
                  <a:pt x="3895" y="2995"/>
                  <a:pt x="6752" y="1902"/>
                  <a:pt x="9611" y="1902"/>
                </a:cubicBezTo>
                <a:cubicBezTo>
                  <a:pt x="12448" y="1902"/>
                  <a:pt x="15287" y="2978"/>
                  <a:pt x="17446" y="5138"/>
                </a:cubicBezTo>
                <a:cubicBezTo>
                  <a:pt x="17647" y="5321"/>
                  <a:pt x="17897" y="5413"/>
                  <a:pt x="18143" y="5413"/>
                </a:cubicBezTo>
                <a:cubicBezTo>
                  <a:pt x="18389" y="5413"/>
                  <a:pt x="18631" y="5321"/>
                  <a:pt x="18814" y="5138"/>
                </a:cubicBezTo>
                <a:cubicBezTo>
                  <a:pt x="19181" y="4771"/>
                  <a:pt x="19181" y="4170"/>
                  <a:pt x="18814" y="3770"/>
                </a:cubicBezTo>
                <a:cubicBezTo>
                  <a:pt x="16271" y="1260"/>
                  <a:pt x="12940" y="1"/>
                  <a:pt x="961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0" name="Google Shape;160;p16"/>
          <p:cNvSpPr/>
          <p:nvPr/>
        </p:nvSpPr>
        <p:spPr>
          <a:xfrm>
            <a:off x="1823625" y="3607551"/>
            <a:ext cx="1900784" cy="1535919"/>
          </a:xfrm>
          <a:custGeom>
            <a:avLst/>
            <a:gdLst/>
            <a:ahLst/>
            <a:cxnLst/>
            <a:rect l="l" t="t" r="r" b="b"/>
            <a:pathLst>
              <a:path w="52205" h="42184" extrusionOk="0">
                <a:moveTo>
                  <a:pt x="7606" y="0"/>
                </a:moveTo>
                <a:cubicBezTo>
                  <a:pt x="7207" y="0"/>
                  <a:pt x="6801" y="71"/>
                  <a:pt x="6405" y="220"/>
                </a:cubicBezTo>
                <a:cubicBezTo>
                  <a:pt x="4637" y="887"/>
                  <a:pt x="3736" y="2855"/>
                  <a:pt x="4403" y="4623"/>
                </a:cubicBezTo>
                <a:lnTo>
                  <a:pt x="12609" y="33044"/>
                </a:lnTo>
                <a:cubicBezTo>
                  <a:pt x="11241" y="31009"/>
                  <a:pt x="9740" y="28974"/>
                  <a:pt x="8473" y="27707"/>
                </a:cubicBezTo>
                <a:cubicBezTo>
                  <a:pt x="6686" y="25979"/>
                  <a:pt x="4314" y="25555"/>
                  <a:pt x="2473" y="25555"/>
                </a:cubicBezTo>
                <a:cubicBezTo>
                  <a:pt x="2252" y="25555"/>
                  <a:pt x="2039" y="25561"/>
                  <a:pt x="1835" y="25572"/>
                </a:cubicBezTo>
                <a:cubicBezTo>
                  <a:pt x="734" y="25605"/>
                  <a:pt x="0" y="26773"/>
                  <a:pt x="500" y="27807"/>
                </a:cubicBezTo>
                <a:cubicBezTo>
                  <a:pt x="1901" y="30742"/>
                  <a:pt x="4670" y="36546"/>
                  <a:pt x="7305" y="42184"/>
                </a:cubicBezTo>
                <a:lnTo>
                  <a:pt x="52204" y="42184"/>
                </a:lnTo>
                <a:cubicBezTo>
                  <a:pt x="51870" y="40149"/>
                  <a:pt x="51403" y="38347"/>
                  <a:pt x="50870" y="37113"/>
                </a:cubicBezTo>
                <a:cubicBezTo>
                  <a:pt x="48601" y="31876"/>
                  <a:pt x="46867" y="24004"/>
                  <a:pt x="44065" y="22936"/>
                </a:cubicBezTo>
                <a:cubicBezTo>
                  <a:pt x="43690" y="22795"/>
                  <a:pt x="43329" y="22734"/>
                  <a:pt x="42985" y="22734"/>
                </a:cubicBezTo>
                <a:cubicBezTo>
                  <a:pt x="40727" y="22734"/>
                  <a:pt x="39195" y="25372"/>
                  <a:pt x="39195" y="25372"/>
                </a:cubicBezTo>
                <a:cubicBezTo>
                  <a:pt x="39195" y="25372"/>
                  <a:pt x="37711" y="20209"/>
                  <a:pt x="33681" y="20209"/>
                </a:cubicBezTo>
                <a:cubicBezTo>
                  <a:pt x="33438" y="20209"/>
                  <a:pt x="33186" y="20228"/>
                  <a:pt x="32924" y="20268"/>
                </a:cubicBezTo>
                <a:cubicBezTo>
                  <a:pt x="29888" y="20768"/>
                  <a:pt x="28854" y="26172"/>
                  <a:pt x="28854" y="26172"/>
                </a:cubicBezTo>
                <a:cubicBezTo>
                  <a:pt x="28854" y="26172"/>
                  <a:pt x="26647" y="18891"/>
                  <a:pt x="22870" y="18891"/>
                </a:cubicBezTo>
                <a:cubicBezTo>
                  <a:pt x="22573" y="18891"/>
                  <a:pt x="22266" y="18936"/>
                  <a:pt x="21949" y="19034"/>
                </a:cubicBezTo>
                <a:cubicBezTo>
                  <a:pt x="20248" y="19567"/>
                  <a:pt x="19281" y="21402"/>
                  <a:pt x="18713" y="23470"/>
                </a:cubicBezTo>
                <a:lnTo>
                  <a:pt x="10808" y="2222"/>
                </a:lnTo>
                <a:cubicBezTo>
                  <a:pt x="10290" y="850"/>
                  <a:pt x="8989" y="0"/>
                  <a:pt x="7606" y="0"/>
                </a:cubicBezTo>
                <a:close/>
              </a:path>
            </a:pathLst>
          </a:custGeom>
          <a:solidFill>
            <a:srgbClr val="E5BBE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1" name="Google Shape;161;p16"/>
          <p:cNvSpPr/>
          <p:nvPr/>
        </p:nvSpPr>
        <p:spPr>
          <a:xfrm>
            <a:off x="960672" y="862825"/>
            <a:ext cx="1470843" cy="380316"/>
          </a:xfrm>
          <a:custGeom>
            <a:avLst/>
            <a:gdLst/>
            <a:ahLst/>
            <a:cxnLst/>
            <a:rect l="l" t="t" r="r" b="b"/>
            <a:pathLst>
              <a:path w="29288" h="7573" extrusionOk="0">
                <a:moveTo>
                  <a:pt x="14644" y="0"/>
                </a:moveTo>
                <a:cubicBezTo>
                  <a:pt x="9240" y="0"/>
                  <a:pt x="4170" y="2135"/>
                  <a:pt x="367" y="5938"/>
                </a:cubicBezTo>
                <a:cubicBezTo>
                  <a:pt x="0" y="6305"/>
                  <a:pt x="0" y="6905"/>
                  <a:pt x="367" y="7305"/>
                </a:cubicBezTo>
                <a:cubicBezTo>
                  <a:pt x="567" y="7472"/>
                  <a:pt x="801" y="7572"/>
                  <a:pt x="1034" y="7572"/>
                </a:cubicBezTo>
                <a:cubicBezTo>
                  <a:pt x="1268" y="7572"/>
                  <a:pt x="1535" y="7472"/>
                  <a:pt x="1702" y="7272"/>
                </a:cubicBezTo>
                <a:cubicBezTo>
                  <a:pt x="5137" y="3803"/>
                  <a:pt x="9741" y="1902"/>
                  <a:pt x="14644" y="1902"/>
                </a:cubicBezTo>
                <a:lnTo>
                  <a:pt x="14677" y="1902"/>
                </a:lnTo>
                <a:cubicBezTo>
                  <a:pt x="19548" y="1902"/>
                  <a:pt x="24151" y="3770"/>
                  <a:pt x="27587" y="7205"/>
                </a:cubicBezTo>
                <a:cubicBezTo>
                  <a:pt x="27770" y="7389"/>
                  <a:pt x="28012" y="7481"/>
                  <a:pt x="28254" y="7481"/>
                </a:cubicBezTo>
                <a:cubicBezTo>
                  <a:pt x="28496" y="7481"/>
                  <a:pt x="28738" y="7389"/>
                  <a:pt x="28921" y="7205"/>
                </a:cubicBezTo>
                <a:cubicBezTo>
                  <a:pt x="29288" y="6838"/>
                  <a:pt x="29288" y="6238"/>
                  <a:pt x="28921" y="5871"/>
                </a:cubicBezTo>
                <a:cubicBezTo>
                  <a:pt x="25118" y="2068"/>
                  <a:pt x="20048" y="0"/>
                  <a:pt x="14644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2" name="Google Shape;162;p16"/>
          <p:cNvSpPr txBox="1"/>
          <p:nvPr>
            <p:ph type="ctrTitle" idx="4294967295"/>
          </p:nvPr>
        </p:nvSpPr>
        <p:spPr>
          <a:xfrm>
            <a:off x="1105677" y="3355722"/>
            <a:ext cx="1180800" cy="360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>
                <a:solidFill>
                  <a:schemeClr val="lt1"/>
                </a:solidFill>
              </a:rPr>
              <a:t>PAY</a:t>
            </a:r>
            <a:endParaRPr sz="2500">
              <a:solidFill>
                <a:schemeClr val="lt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39490" y="843915"/>
            <a:ext cx="5119370" cy="38119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25"/>
          <p:cNvSpPr/>
          <p:nvPr/>
        </p:nvSpPr>
        <p:spPr>
          <a:xfrm>
            <a:off x="7258544" y="1010849"/>
            <a:ext cx="271630" cy="254027"/>
          </a:xfrm>
          <a:custGeom>
            <a:avLst/>
            <a:gdLst/>
            <a:ahLst/>
            <a:cxnLst/>
            <a:rect l="l" t="t" r="r" b="b"/>
            <a:pathLst>
              <a:path w="7206" h="6739" extrusionOk="0">
                <a:moveTo>
                  <a:pt x="3603" y="1"/>
                </a:moveTo>
                <a:cubicBezTo>
                  <a:pt x="1602" y="1"/>
                  <a:pt x="1" y="1635"/>
                  <a:pt x="1" y="3603"/>
                </a:cubicBezTo>
                <a:lnTo>
                  <a:pt x="1" y="6739"/>
                </a:lnTo>
                <a:lnTo>
                  <a:pt x="835" y="6739"/>
                </a:lnTo>
                <a:lnTo>
                  <a:pt x="835" y="3603"/>
                </a:lnTo>
                <a:cubicBezTo>
                  <a:pt x="835" y="2102"/>
                  <a:pt x="2069" y="868"/>
                  <a:pt x="3603" y="868"/>
                </a:cubicBezTo>
                <a:cubicBezTo>
                  <a:pt x="5104" y="868"/>
                  <a:pt x="6339" y="2102"/>
                  <a:pt x="6339" y="3603"/>
                </a:cubicBezTo>
                <a:lnTo>
                  <a:pt x="6339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571" y="1"/>
                  <a:pt x="360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3" name="Google Shape;533;p25"/>
          <p:cNvSpPr/>
          <p:nvPr/>
        </p:nvSpPr>
        <p:spPr>
          <a:xfrm>
            <a:off x="7482368" y="1214544"/>
            <a:ext cx="142110" cy="495463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0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4" name="Google Shape;534;p25"/>
          <p:cNvSpPr/>
          <p:nvPr/>
        </p:nvSpPr>
        <p:spPr>
          <a:xfrm>
            <a:off x="7405661" y="1214544"/>
            <a:ext cx="142110" cy="495463"/>
          </a:xfrm>
          <a:custGeom>
            <a:avLst/>
            <a:gdLst/>
            <a:ahLst/>
            <a:cxnLst/>
            <a:rect l="l" t="t" r="r" b="b"/>
            <a:pathLst>
              <a:path w="3770" h="13144" extrusionOk="0">
                <a:moveTo>
                  <a:pt x="1735" y="1"/>
                </a:moveTo>
                <a:lnTo>
                  <a:pt x="1" y="6572"/>
                </a:lnTo>
                <a:lnTo>
                  <a:pt x="1735" y="13143"/>
                </a:lnTo>
                <a:lnTo>
                  <a:pt x="3770" y="13143"/>
                </a:lnTo>
                <a:lnTo>
                  <a:pt x="3770" y="1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5" name="Google Shape;535;p25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Business Impact</a:t>
            </a:r>
            <a:endParaRPr lang="en-US" altLang="en-US"/>
          </a:p>
        </p:txBody>
      </p:sp>
      <p:grpSp>
        <p:nvGrpSpPr>
          <p:cNvPr id="536" name="Google Shape;536;p25"/>
          <p:cNvGrpSpPr/>
          <p:nvPr/>
        </p:nvGrpSpPr>
        <p:grpSpPr>
          <a:xfrm>
            <a:off x="1124736" y="1706178"/>
            <a:ext cx="2049590" cy="1855872"/>
            <a:chOff x="1428585" y="1706178"/>
            <a:chExt cx="2049590" cy="1855872"/>
          </a:xfrm>
        </p:grpSpPr>
        <p:sp>
          <p:nvSpPr>
            <p:cNvPr id="537" name="Google Shape;537;p25"/>
            <p:cNvSpPr/>
            <p:nvPr/>
          </p:nvSpPr>
          <p:spPr>
            <a:xfrm flipH="1">
              <a:off x="2222020" y="3051528"/>
              <a:ext cx="462744" cy="472808"/>
            </a:xfrm>
            <a:custGeom>
              <a:avLst/>
              <a:gdLst/>
              <a:ahLst/>
              <a:cxnLst/>
              <a:rect l="l" t="t" r="r" b="b"/>
              <a:pathLst>
                <a:path w="12276" h="12543" extrusionOk="0">
                  <a:moveTo>
                    <a:pt x="12276" y="1"/>
                  </a:moveTo>
                  <a:lnTo>
                    <a:pt x="0" y="34"/>
                  </a:lnTo>
                  <a:lnTo>
                    <a:pt x="0" y="12543"/>
                  </a:lnTo>
                  <a:lnTo>
                    <a:pt x="12276" y="12543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B7B7B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8" name="Google Shape;538;p25"/>
            <p:cNvSpPr/>
            <p:nvPr/>
          </p:nvSpPr>
          <p:spPr>
            <a:xfrm flipH="1">
              <a:off x="1576958" y="2918245"/>
              <a:ext cx="1750330" cy="38"/>
            </a:xfrm>
            <a:custGeom>
              <a:avLst/>
              <a:gdLst/>
              <a:ahLst/>
              <a:cxnLst/>
              <a:rect l="l" t="t" r="r" b="b"/>
              <a:pathLst>
                <a:path w="46434" h="1" fill="none" extrusionOk="0">
                  <a:moveTo>
                    <a:pt x="46434" y="1"/>
                  </a:moveTo>
                  <a:lnTo>
                    <a:pt x="1" y="1"/>
                  </a:lnTo>
                </a:path>
              </a:pathLst>
            </a:custGeom>
            <a:noFill/>
            <a:ln w="156775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39" name="Google Shape;539;p25"/>
            <p:cNvSpPr/>
            <p:nvPr/>
          </p:nvSpPr>
          <p:spPr>
            <a:xfrm flipH="1">
              <a:off x="1428585" y="1706178"/>
              <a:ext cx="2049590" cy="1316536"/>
            </a:xfrm>
            <a:custGeom>
              <a:avLst/>
              <a:gdLst/>
              <a:ahLst/>
              <a:cxnLst/>
              <a:rect l="l" t="t" r="r" b="b"/>
              <a:pathLst>
                <a:path w="54373" h="34926" extrusionOk="0">
                  <a:moveTo>
                    <a:pt x="2636" y="0"/>
                  </a:moveTo>
                  <a:cubicBezTo>
                    <a:pt x="1202" y="0"/>
                    <a:pt x="1" y="1201"/>
                    <a:pt x="1" y="2669"/>
                  </a:cubicBezTo>
                  <a:lnTo>
                    <a:pt x="1" y="32257"/>
                  </a:lnTo>
                  <a:lnTo>
                    <a:pt x="27187" y="34925"/>
                  </a:lnTo>
                  <a:lnTo>
                    <a:pt x="54373" y="32257"/>
                  </a:lnTo>
                  <a:lnTo>
                    <a:pt x="54373" y="2669"/>
                  </a:lnTo>
                  <a:cubicBezTo>
                    <a:pt x="54373" y="1201"/>
                    <a:pt x="53172" y="0"/>
                    <a:pt x="51704" y="0"/>
                  </a:cubicBezTo>
                  <a:close/>
                </a:path>
              </a:pathLst>
            </a:custGeom>
            <a:solidFill>
              <a:srgbClr val="9EA24A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0" name="Google Shape;540;p25"/>
            <p:cNvSpPr/>
            <p:nvPr/>
          </p:nvSpPr>
          <p:spPr>
            <a:xfrm flipH="1">
              <a:off x="1856100" y="3486585"/>
              <a:ext cx="1195836" cy="75465"/>
            </a:xfrm>
            <a:custGeom>
              <a:avLst/>
              <a:gdLst/>
              <a:ahLst/>
              <a:cxnLst/>
              <a:rect l="l" t="t" r="r" b="b"/>
              <a:pathLst>
                <a:path w="31724" h="2002" extrusionOk="0">
                  <a:moveTo>
                    <a:pt x="1002" y="0"/>
                  </a:moveTo>
                  <a:cubicBezTo>
                    <a:pt x="468" y="0"/>
                    <a:pt x="1" y="467"/>
                    <a:pt x="1" y="1001"/>
                  </a:cubicBezTo>
                  <a:cubicBezTo>
                    <a:pt x="1" y="1568"/>
                    <a:pt x="468" y="2002"/>
                    <a:pt x="1002" y="2002"/>
                  </a:cubicBezTo>
                  <a:lnTo>
                    <a:pt x="30723" y="2002"/>
                  </a:lnTo>
                  <a:cubicBezTo>
                    <a:pt x="31290" y="2002"/>
                    <a:pt x="31724" y="1568"/>
                    <a:pt x="31724" y="1001"/>
                  </a:cubicBezTo>
                  <a:cubicBezTo>
                    <a:pt x="31724" y="434"/>
                    <a:pt x="31290" y="0"/>
                    <a:pt x="30723" y="0"/>
                  </a:cubicBez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1" name="Google Shape;541;p25"/>
            <p:cNvSpPr/>
            <p:nvPr/>
          </p:nvSpPr>
          <p:spPr>
            <a:xfrm flipH="1">
              <a:off x="2272303" y="1931245"/>
              <a:ext cx="481629" cy="481629"/>
            </a:xfrm>
            <a:custGeom>
              <a:avLst/>
              <a:gdLst/>
              <a:ahLst/>
              <a:cxnLst/>
              <a:rect l="l" t="t" r="r" b="b"/>
              <a:pathLst>
                <a:path w="12777" h="12777" extrusionOk="0">
                  <a:moveTo>
                    <a:pt x="6405" y="0"/>
                  </a:moveTo>
                  <a:cubicBezTo>
                    <a:pt x="2869" y="0"/>
                    <a:pt x="1" y="2869"/>
                    <a:pt x="1" y="6405"/>
                  </a:cubicBezTo>
                  <a:cubicBezTo>
                    <a:pt x="1" y="9941"/>
                    <a:pt x="2869" y="12776"/>
                    <a:pt x="6405" y="12776"/>
                  </a:cubicBezTo>
                  <a:cubicBezTo>
                    <a:pt x="9941" y="12776"/>
                    <a:pt x="12776" y="9941"/>
                    <a:pt x="12776" y="6405"/>
                  </a:cubicBezTo>
                  <a:cubicBezTo>
                    <a:pt x="12776" y="2869"/>
                    <a:pt x="9941" y="0"/>
                    <a:pt x="6405" y="0"/>
                  </a:cubicBezTo>
                  <a:close/>
                </a:path>
              </a:pathLst>
            </a:custGeom>
            <a:solidFill>
              <a:srgbClr val="6C6F2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2" name="Google Shape;542;p25"/>
            <p:cNvSpPr/>
            <p:nvPr/>
          </p:nvSpPr>
          <p:spPr>
            <a:xfrm flipH="1">
              <a:off x="2387994" y="2112286"/>
              <a:ext cx="230128" cy="138341"/>
            </a:xfrm>
            <a:custGeom>
              <a:avLst/>
              <a:gdLst/>
              <a:ahLst/>
              <a:cxnLst/>
              <a:rect l="l" t="t" r="r" b="b"/>
              <a:pathLst>
                <a:path w="6105" h="3670" extrusionOk="0">
                  <a:moveTo>
                    <a:pt x="1334" y="468"/>
                  </a:moveTo>
                  <a:lnTo>
                    <a:pt x="1401" y="1068"/>
                  </a:lnTo>
                  <a:lnTo>
                    <a:pt x="734" y="1068"/>
                  </a:lnTo>
                  <a:lnTo>
                    <a:pt x="601" y="468"/>
                  </a:lnTo>
                  <a:close/>
                  <a:moveTo>
                    <a:pt x="2835" y="468"/>
                  </a:moveTo>
                  <a:lnTo>
                    <a:pt x="2835" y="1068"/>
                  </a:lnTo>
                  <a:lnTo>
                    <a:pt x="1868" y="1068"/>
                  </a:lnTo>
                  <a:lnTo>
                    <a:pt x="1801" y="468"/>
                  </a:lnTo>
                  <a:close/>
                  <a:moveTo>
                    <a:pt x="4303" y="468"/>
                  </a:moveTo>
                  <a:lnTo>
                    <a:pt x="4236" y="1068"/>
                  </a:lnTo>
                  <a:lnTo>
                    <a:pt x="3269" y="1068"/>
                  </a:lnTo>
                  <a:lnTo>
                    <a:pt x="3269" y="468"/>
                  </a:lnTo>
                  <a:close/>
                  <a:moveTo>
                    <a:pt x="5504" y="468"/>
                  </a:moveTo>
                  <a:lnTo>
                    <a:pt x="5371" y="1068"/>
                  </a:lnTo>
                  <a:lnTo>
                    <a:pt x="4703" y="1068"/>
                  </a:lnTo>
                  <a:lnTo>
                    <a:pt x="4770" y="468"/>
                  </a:lnTo>
                  <a:close/>
                  <a:moveTo>
                    <a:pt x="1468" y="1535"/>
                  </a:moveTo>
                  <a:lnTo>
                    <a:pt x="1568" y="2169"/>
                  </a:lnTo>
                  <a:lnTo>
                    <a:pt x="1001" y="2169"/>
                  </a:lnTo>
                  <a:lnTo>
                    <a:pt x="867" y="1535"/>
                  </a:lnTo>
                  <a:close/>
                  <a:moveTo>
                    <a:pt x="2835" y="1535"/>
                  </a:moveTo>
                  <a:lnTo>
                    <a:pt x="2835" y="2169"/>
                  </a:lnTo>
                  <a:lnTo>
                    <a:pt x="2035" y="2169"/>
                  </a:lnTo>
                  <a:lnTo>
                    <a:pt x="1935" y="1535"/>
                  </a:lnTo>
                  <a:close/>
                  <a:moveTo>
                    <a:pt x="4170" y="1535"/>
                  </a:moveTo>
                  <a:lnTo>
                    <a:pt x="4103" y="2169"/>
                  </a:lnTo>
                  <a:lnTo>
                    <a:pt x="3302" y="2169"/>
                  </a:lnTo>
                  <a:lnTo>
                    <a:pt x="3302" y="1535"/>
                  </a:lnTo>
                  <a:close/>
                  <a:moveTo>
                    <a:pt x="5271" y="1535"/>
                  </a:moveTo>
                  <a:lnTo>
                    <a:pt x="5104" y="2169"/>
                  </a:lnTo>
                  <a:lnTo>
                    <a:pt x="4570" y="2169"/>
                  </a:lnTo>
                  <a:lnTo>
                    <a:pt x="4637" y="1535"/>
                  </a:lnTo>
                  <a:close/>
                  <a:moveTo>
                    <a:pt x="1635" y="2636"/>
                  </a:moveTo>
                  <a:lnTo>
                    <a:pt x="1701" y="3203"/>
                  </a:lnTo>
                  <a:lnTo>
                    <a:pt x="1268" y="3203"/>
                  </a:lnTo>
                  <a:lnTo>
                    <a:pt x="1134" y="2636"/>
                  </a:lnTo>
                  <a:close/>
                  <a:moveTo>
                    <a:pt x="2835" y="2636"/>
                  </a:moveTo>
                  <a:lnTo>
                    <a:pt x="2835" y="3203"/>
                  </a:lnTo>
                  <a:lnTo>
                    <a:pt x="2168" y="3203"/>
                  </a:lnTo>
                  <a:lnTo>
                    <a:pt x="2102" y="2636"/>
                  </a:lnTo>
                  <a:close/>
                  <a:moveTo>
                    <a:pt x="4036" y="2636"/>
                  </a:moveTo>
                  <a:lnTo>
                    <a:pt x="3936" y="3203"/>
                  </a:lnTo>
                  <a:lnTo>
                    <a:pt x="3302" y="3203"/>
                  </a:lnTo>
                  <a:lnTo>
                    <a:pt x="3302" y="2636"/>
                  </a:lnTo>
                  <a:close/>
                  <a:moveTo>
                    <a:pt x="5004" y="2636"/>
                  </a:moveTo>
                  <a:lnTo>
                    <a:pt x="4837" y="3203"/>
                  </a:lnTo>
                  <a:lnTo>
                    <a:pt x="4403" y="3203"/>
                  </a:lnTo>
                  <a:lnTo>
                    <a:pt x="4503" y="2636"/>
                  </a:lnTo>
                  <a:close/>
                  <a:moveTo>
                    <a:pt x="0" y="1"/>
                  </a:moveTo>
                  <a:lnTo>
                    <a:pt x="901" y="3670"/>
                  </a:lnTo>
                  <a:lnTo>
                    <a:pt x="5204" y="3670"/>
                  </a:lnTo>
                  <a:lnTo>
                    <a:pt x="6104" y="1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3" name="Google Shape;543;p25"/>
            <p:cNvSpPr/>
            <p:nvPr/>
          </p:nvSpPr>
          <p:spPr>
            <a:xfrm flipH="1">
              <a:off x="2600479" y="2062003"/>
              <a:ext cx="65439" cy="50323"/>
            </a:xfrm>
            <a:custGeom>
              <a:avLst/>
              <a:gdLst/>
              <a:ahLst/>
              <a:cxnLst/>
              <a:rect l="l" t="t" r="r" b="b"/>
              <a:pathLst>
                <a:path w="1736" h="1335" extrusionOk="0">
                  <a:moveTo>
                    <a:pt x="1" y="0"/>
                  </a:moveTo>
                  <a:lnTo>
                    <a:pt x="1" y="467"/>
                  </a:lnTo>
                  <a:lnTo>
                    <a:pt x="1068" y="467"/>
                  </a:lnTo>
                  <a:lnTo>
                    <a:pt x="1268" y="1335"/>
                  </a:lnTo>
                  <a:lnTo>
                    <a:pt x="1735" y="1335"/>
                  </a:lnTo>
                  <a:lnTo>
                    <a:pt x="1435" y="0"/>
                  </a:ln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4" name="Google Shape;544;p25"/>
            <p:cNvSpPr/>
            <p:nvPr/>
          </p:nvSpPr>
          <p:spPr>
            <a:xfrm flipH="1">
              <a:off x="2520042" y="2261929"/>
              <a:ext cx="37733" cy="37733"/>
            </a:xfrm>
            <a:custGeom>
              <a:avLst/>
              <a:gdLst/>
              <a:ahLst/>
              <a:cxnLst/>
              <a:rect l="l" t="t" r="r" b="b"/>
              <a:pathLst>
                <a:path w="1001" h="1001" extrusionOk="0">
                  <a:moveTo>
                    <a:pt x="501" y="0"/>
                  </a:moveTo>
                  <a:cubicBezTo>
                    <a:pt x="200" y="0"/>
                    <a:pt x="0" y="234"/>
                    <a:pt x="0" y="501"/>
                  </a:cubicBezTo>
                  <a:cubicBezTo>
                    <a:pt x="0" y="767"/>
                    <a:pt x="200" y="1001"/>
                    <a:pt x="501" y="1001"/>
                  </a:cubicBezTo>
                  <a:cubicBezTo>
                    <a:pt x="767" y="1001"/>
                    <a:pt x="1001" y="767"/>
                    <a:pt x="1001" y="501"/>
                  </a:cubicBezTo>
                  <a:cubicBezTo>
                    <a:pt x="1001" y="234"/>
                    <a:pt x="767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5" name="Google Shape;545;p25"/>
            <p:cNvSpPr/>
            <p:nvPr/>
          </p:nvSpPr>
          <p:spPr>
            <a:xfrm flipH="1">
              <a:off x="2426977" y="2261929"/>
              <a:ext cx="37770" cy="37733"/>
            </a:xfrm>
            <a:custGeom>
              <a:avLst/>
              <a:gdLst/>
              <a:ahLst/>
              <a:cxnLst/>
              <a:rect l="l" t="t" r="r" b="b"/>
              <a:pathLst>
                <a:path w="1002" h="1001" extrusionOk="0">
                  <a:moveTo>
                    <a:pt x="501" y="0"/>
                  </a:moveTo>
                  <a:cubicBezTo>
                    <a:pt x="234" y="0"/>
                    <a:pt x="1" y="234"/>
                    <a:pt x="1" y="501"/>
                  </a:cubicBezTo>
                  <a:cubicBezTo>
                    <a:pt x="1" y="767"/>
                    <a:pt x="234" y="1001"/>
                    <a:pt x="501" y="1001"/>
                  </a:cubicBezTo>
                  <a:cubicBezTo>
                    <a:pt x="801" y="1001"/>
                    <a:pt x="1001" y="767"/>
                    <a:pt x="1001" y="501"/>
                  </a:cubicBezTo>
                  <a:cubicBezTo>
                    <a:pt x="1001" y="234"/>
                    <a:pt x="801" y="0"/>
                    <a:pt x="501" y="0"/>
                  </a:cubicBezTo>
                  <a:close/>
                </a:path>
              </a:pathLst>
            </a:custGeom>
            <a:solidFill>
              <a:srgbClr val="EEEEE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6" name="Google Shape;546;p25"/>
            <p:cNvSpPr/>
            <p:nvPr/>
          </p:nvSpPr>
          <p:spPr>
            <a:xfrm flipH="1">
              <a:off x="2068601" y="2150017"/>
              <a:ext cx="637536" cy="831175"/>
            </a:xfrm>
            <a:custGeom>
              <a:avLst/>
              <a:gdLst/>
              <a:ahLst/>
              <a:cxnLst/>
              <a:rect l="l" t="t" r="r" b="b"/>
              <a:pathLst>
                <a:path w="16913" h="22050" extrusionOk="0">
                  <a:moveTo>
                    <a:pt x="8873" y="0"/>
                  </a:moveTo>
                  <a:cubicBezTo>
                    <a:pt x="8540" y="0"/>
                    <a:pt x="8206" y="134"/>
                    <a:pt x="7972" y="367"/>
                  </a:cubicBezTo>
                  <a:cubicBezTo>
                    <a:pt x="7739" y="601"/>
                    <a:pt x="7606" y="934"/>
                    <a:pt x="7606" y="1268"/>
                  </a:cubicBezTo>
                  <a:lnTo>
                    <a:pt x="7606" y="6739"/>
                  </a:lnTo>
                  <a:cubicBezTo>
                    <a:pt x="7606" y="6605"/>
                    <a:pt x="7572" y="6505"/>
                    <a:pt x="7539" y="6372"/>
                  </a:cubicBezTo>
                  <a:cubicBezTo>
                    <a:pt x="7539" y="6372"/>
                    <a:pt x="7539" y="6338"/>
                    <a:pt x="7505" y="6338"/>
                  </a:cubicBezTo>
                  <a:cubicBezTo>
                    <a:pt x="7505" y="6305"/>
                    <a:pt x="7472" y="6272"/>
                    <a:pt x="7472" y="6205"/>
                  </a:cubicBezTo>
                  <a:cubicBezTo>
                    <a:pt x="7439" y="6205"/>
                    <a:pt x="7439" y="6172"/>
                    <a:pt x="7405" y="6138"/>
                  </a:cubicBezTo>
                  <a:cubicBezTo>
                    <a:pt x="7405" y="6105"/>
                    <a:pt x="7372" y="6105"/>
                    <a:pt x="7372" y="6071"/>
                  </a:cubicBezTo>
                  <a:cubicBezTo>
                    <a:pt x="7372" y="6071"/>
                    <a:pt x="7339" y="6038"/>
                    <a:pt x="7339" y="6038"/>
                  </a:cubicBezTo>
                  <a:cubicBezTo>
                    <a:pt x="7305" y="6005"/>
                    <a:pt x="7272" y="5971"/>
                    <a:pt x="7239" y="5938"/>
                  </a:cubicBezTo>
                  <a:cubicBezTo>
                    <a:pt x="7172" y="5838"/>
                    <a:pt x="7072" y="5771"/>
                    <a:pt x="6972" y="5705"/>
                  </a:cubicBezTo>
                  <a:cubicBezTo>
                    <a:pt x="6772" y="5604"/>
                    <a:pt x="6571" y="5538"/>
                    <a:pt x="6338" y="5538"/>
                  </a:cubicBezTo>
                  <a:cubicBezTo>
                    <a:pt x="5971" y="5538"/>
                    <a:pt x="5671" y="5671"/>
                    <a:pt x="5437" y="5905"/>
                  </a:cubicBezTo>
                  <a:cubicBezTo>
                    <a:pt x="5204" y="6138"/>
                    <a:pt x="5070" y="6472"/>
                    <a:pt x="5070" y="6805"/>
                  </a:cubicBezTo>
                  <a:lnTo>
                    <a:pt x="5070" y="7139"/>
                  </a:lnTo>
                  <a:cubicBezTo>
                    <a:pt x="5070" y="7106"/>
                    <a:pt x="5070" y="7072"/>
                    <a:pt x="5037" y="7005"/>
                  </a:cubicBezTo>
                  <a:cubicBezTo>
                    <a:pt x="5037" y="6972"/>
                    <a:pt x="5037" y="6939"/>
                    <a:pt x="5037" y="6905"/>
                  </a:cubicBezTo>
                  <a:cubicBezTo>
                    <a:pt x="5037" y="6905"/>
                    <a:pt x="5004" y="6872"/>
                    <a:pt x="5004" y="6839"/>
                  </a:cubicBezTo>
                  <a:cubicBezTo>
                    <a:pt x="5004" y="6805"/>
                    <a:pt x="4970" y="6772"/>
                    <a:pt x="4970" y="6772"/>
                  </a:cubicBezTo>
                  <a:cubicBezTo>
                    <a:pt x="4970" y="6739"/>
                    <a:pt x="4937" y="6705"/>
                    <a:pt x="4937" y="6672"/>
                  </a:cubicBezTo>
                  <a:lnTo>
                    <a:pt x="4937" y="6639"/>
                  </a:lnTo>
                  <a:lnTo>
                    <a:pt x="4870" y="6572"/>
                  </a:lnTo>
                  <a:cubicBezTo>
                    <a:pt x="4837" y="6538"/>
                    <a:pt x="4837" y="6505"/>
                    <a:pt x="4804" y="6472"/>
                  </a:cubicBezTo>
                  <a:lnTo>
                    <a:pt x="4737" y="6372"/>
                  </a:lnTo>
                  <a:cubicBezTo>
                    <a:pt x="4637" y="6272"/>
                    <a:pt x="4537" y="6205"/>
                    <a:pt x="4403" y="6138"/>
                  </a:cubicBezTo>
                  <a:cubicBezTo>
                    <a:pt x="4236" y="6038"/>
                    <a:pt x="4036" y="5971"/>
                    <a:pt x="3803" y="5971"/>
                  </a:cubicBezTo>
                  <a:cubicBezTo>
                    <a:pt x="3469" y="5971"/>
                    <a:pt x="3136" y="6105"/>
                    <a:pt x="2902" y="6338"/>
                  </a:cubicBezTo>
                  <a:cubicBezTo>
                    <a:pt x="2669" y="6572"/>
                    <a:pt x="2535" y="6905"/>
                    <a:pt x="2535" y="7239"/>
                  </a:cubicBezTo>
                  <a:lnTo>
                    <a:pt x="2535" y="8206"/>
                  </a:lnTo>
                  <a:cubicBezTo>
                    <a:pt x="2535" y="8140"/>
                    <a:pt x="2502" y="8073"/>
                    <a:pt x="2502" y="8040"/>
                  </a:cubicBezTo>
                  <a:cubicBezTo>
                    <a:pt x="2502" y="8006"/>
                    <a:pt x="2502" y="7973"/>
                    <a:pt x="2469" y="7939"/>
                  </a:cubicBezTo>
                  <a:cubicBezTo>
                    <a:pt x="2469" y="7873"/>
                    <a:pt x="2435" y="7806"/>
                    <a:pt x="2402" y="7739"/>
                  </a:cubicBezTo>
                  <a:cubicBezTo>
                    <a:pt x="2402" y="7706"/>
                    <a:pt x="2368" y="7706"/>
                    <a:pt x="2368" y="7673"/>
                  </a:cubicBezTo>
                  <a:cubicBezTo>
                    <a:pt x="2368" y="7673"/>
                    <a:pt x="2368" y="7673"/>
                    <a:pt x="2335" y="7639"/>
                  </a:cubicBezTo>
                  <a:cubicBezTo>
                    <a:pt x="2335" y="7639"/>
                    <a:pt x="2335" y="7606"/>
                    <a:pt x="2302" y="7606"/>
                  </a:cubicBezTo>
                  <a:cubicBezTo>
                    <a:pt x="2302" y="7573"/>
                    <a:pt x="2268" y="7539"/>
                    <a:pt x="2268" y="7506"/>
                  </a:cubicBezTo>
                  <a:cubicBezTo>
                    <a:pt x="2235" y="7472"/>
                    <a:pt x="2202" y="7439"/>
                    <a:pt x="2168" y="7439"/>
                  </a:cubicBezTo>
                  <a:lnTo>
                    <a:pt x="2168" y="7406"/>
                  </a:lnTo>
                  <a:cubicBezTo>
                    <a:pt x="2102" y="7339"/>
                    <a:pt x="2002" y="7272"/>
                    <a:pt x="1935" y="7239"/>
                  </a:cubicBezTo>
                  <a:cubicBezTo>
                    <a:pt x="1735" y="7106"/>
                    <a:pt x="1501" y="7039"/>
                    <a:pt x="1268" y="7039"/>
                  </a:cubicBezTo>
                  <a:cubicBezTo>
                    <a:pt x="567" y="7039"/>
                    <a:pt x="0" y="7606"/>
                    <a:pt x="0" y="8306"/>
                  </a:cubicBezTo>
                  <a:lnTo>
                    <a:pt x="0" y="14544"/>
                  </a:lnTo>
                  <a:cubicBezTo>
                    <a:pt x="0" y="14944"/>
                    <a:pt x="67" y="15311"/>
                    <a:pt x="167" y="15678"/>
                  </a:cubicBezTo>
                  <a:cubicBezTo>
                    <a:pt x="300" y="16045"/>
                    <a:pt x="500" y="16379"/>
                    <a:pt x="734" y="16679"/>
                  </a:cubicBezTo>
                  <a:lnTo>
                    <a:pt x="767" y="16712"/>
                  </a:lnTo>
                  <a:cubicBezTo>
                    <a:pt x="1501" y="17613"/>
                    <a:pt x="1935" y="18714"/>
                    <a:pt x="1935" y="19915"/>
                  </a:cubicBezTo>
                  <a:lnTo>
                    <a:pt x="1935" y="22050"/>
                  </a:lnTo>
                  <a:lnTo>
                    <a:pt x="10174" y="22050"/>
                  </a:lnTo>
                  <a:lnTo>
                    <a:pt x="10174" y="20182"/>
                  </a:lnTo>
                  <a:cubicBezTo>
                    <a:pt x="10174" y="19348"/>
                    <a:pt x="10641" y="18580"/>
                    <a:pt x="11375" y="18180"/>
                  </a:cubicBezTo>
                  <a:lnTo>
                    <a:pt x="11408" y="18180"/>
                  </a:lnTo>
                  <a:cubicBezTo>
                    <a:pt x="12142" y="17780"/>
                    <a:pt x="12843" y="17246"/>
                    <a:pt x="13410" y="16612"/>
                  </a:cubicBezTo>
                  <a:lnTo>
                    <a:pt x="16212" y="13610"/>
                  </a:lnTo>
                  <a:lnTo>
                    <a:pt x="16512" y="13277"/>
                  </a:lnTo>
                  <a:cubicBezTo>
                    <a:pt x="16679" y="13110"/>
                    <a:pt x="16779" y="12910"/>
                    <a:pt x="16812" y="12676"/>
                  </a:cubicBezTo>
                  <a:cubicBezTo>
                    <a:pt x="16912" y="12276"/>
                    <a:pt x="16812" y="11842"/>
                    <a:pt x="16512" y="11509"/>
                  </a:cubicBezTo>
                  <a:cubicBezTo>
                    <a:pt x="16262" y="11258"/>
                    <a:pt x="15928" y="11133"/>
                    <a:pt x="15595" y="11133"/>
                  </a:cubicBezTo>
                  <a:cubicBezTo>
                    <a:pt x="15261" y="11133"/>
                    <a:pt x="14927" y="11258"/>
                    <a:pt x="14677" y="11509"/>
                  </a:cubicBezTo>
                  <a:lnTo>
                    <a:pt x="12909" y="13277"/>
                  </a:lnTo>
                  <a:cubicBezTo>
                    <a:pt x="12574" y="13612"/>
                    <a:pt x="12165" y="13761"/>
                    <a:pt x="11766" y="13761"/>
                  </a:cubicBezTo>
                  <a:cubicBezTo>
                    <a:pt x="10933" y="13761"/>
                    <a:pt x="10141" y="13112"/>
                    <a:pt x="10141" y="12142"/>
                  </a:cubicBezTo>
                  <a:lnTo>
                    <a:pt x="10141" y="1301"/>
                  </a:lnTo>
                  <a:cubicBezTo>
                    <a:pt x="10141" y="601"/>
                    <a:pt x="9574" y="0"/>
                    <a:pt x="8873" y="0"/>
                  </a:cubicBezTo>
                  <a:close/>
                </a:path>
              </a:pathLst>
            </a:custGeom>
            <a:solidFill>
              <a:srgbClr val="CAC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547" name="Google Shape;547;p25"/>
            <p:cNvSpPr/>
            <p:nvPr/>
          </p:nvSpPr>
          <p:spPr>
            <a:xfrm flipH="1">
              <a:off x="1428585" y="2922014"/>
              <a:ext cx="2049590" cy="230166"/>
            </a:xfrm>
            <a:custGeom>
              <a:avLst/>
              <a:gdLst/>
              <a:ahLst/>
              <a:cxnLst/>
              <a:rect l="l" t="t" r="r" b="b"/>
              <a:pathLst>
                <a:path w="54373" h="6106" extrusionOk="0">
                  <a:moveTo>
                    <a:pt x="1" y="1"/>
                  </a:moveTo>
                  <a:lnTo>
                    <a:pt x="1" y="3470"/>
                  </a:lnTo>
                  <a:cubicBezTo>
                    <a:pt x="1" y="4904"/>
                    <a:pt x="1202" y="6105"/>
                    <a:pt x="2636" y="6105"/>
                  </a:cubicBezTo>
                  <a:lnTo>
                    <a:pt x="51704" y="6105"/>
                  </a:lnTo>
                  <a:cubicBezTo>
                    <a:pt x="53172" y="6105"/>
                    <a:pt x="54373" y="4904"/>
                    <a:pt x="54373" y="3470"/>
                  </a:cubicBezTo>
                  <a:lnTo>
                    <a:pt x="54373" y="1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548" name="Google Shape;548;p25"/>
          <p:cNvGrpSpPr/>
          <p:nvPr/>
        </p:nvGrpSpPr>
        <p:grpSpPr>
          <a:xfrm>
            <a:off x="5638729" y="3850750"/>
            <a:ext cx="2820670" cy="969010"/>
            <a:chOff x="5333610" y="3850750"/>
            <a:chExt cx="2820670" cy="969010"/>
          </a:xfrm>
        </p:grpSpPr>
        <p:sp>
          <p:nvSpPr>
            <p:cNvPr id="549" name="Google Shape;549;p25"/>
            <p:cNvSpPr txBox="1"/>
            <p:nvPr/>
          </p:nvSpPr>
          <p:spPr>
            <a:xfrm>
              <a:off x="5463150" y="4542265"/>
              <a:ext cx="2633980" cy="2774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IN" altLang="en-US" b="1">
                  <a:latin typeface="Times New Roman" panose="02020603050405020304" charset="0"/>
                  <a:ea typeface="Roboto" panose="02000000000000000000"/>
                  <a:cs typeface="Times New Roman" panose="02020603050405020304" charset="0"/>
                  <a:sym typeface="Roboto" panose="02000000000000000000"/>
                </a:rPr>
                <a:t> </a:t>
              </a:r>
              <a:r>
                <a:rPr lang="en-US" altLang="en-US" b="1">
                  <a:latin typeface="Times New Roman" panose="02020603050405020304" charset="0"/>
                  <a:ea typeface="Roboto" panose="02000000000000000000"/>
                  <a:cs typeface="Times New Roman" panose="02020603050405020304" charset="0"/>
                  <a:sym typeface="Roboto" panose="02000000000000000000"/>
                </a:rPr>
                <a:t>customer retention, revenue </a:t>
              </a:r>
              <a:r>
                <a:rPr lang="en-IN" altLang="en-US" b="1">
                  <a:latin typeface="Times New Roman" panose="02020603050405020304" charset="0"/>
                  <a:ea typeface="Roboto" panose="02000000000000000000"/>
                  <a:cs typeface="Times New Roman" panose="02020603050405020304" charset="0"/>
                  <a:sym typeface="Roboto" panose="02000000000000000000"/>
                </a:rPr>
                <a:t> </a:t>
              </a:r>
              <a:r>
                <a:rPr lang="en-US" altLang="en-US" b="1">
                  <a:latin typeface="Times New Roman" panose="02020603050405020304" charset="0"/>
                  <a:ea typeface="Roboto" panose="02000000000000000000"/>
                  <a:cs typeface="Times New Roman" panose="02020603050405020304" charset="0"/>
                  <a:sym typeface="Roboto" panose="02000000000000000000"/>
                </a:rPr>
                <a:t>growth, and marketing ROI</a:t>
              </a:r>
              <a:endParaRPr lang="en-US" altLang="en-US" b="1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b="1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US" altLang="en-US" b="1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endParaRPr>
            </a:p>
          </p:txBody>
        </p:sp>
        <p:sp>
          <p:nvSpPr>
            <p:cNvPr id="550" name="Google Shape;550;p25"/>
            <p:cNvSpPr txBox="1"/>
            <p:nvPr/>
          </p:nvSpPr>
          <p:spPr>
            <a:xfrm>
              <a:off x="5333610" y="3850750"/>
              <a:ext cx="2820670" cy="28067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en-US" sz="1800">
                  <a:solidFill>
                    <a:schemeClr val="accent2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Improved potential</a:t>
              </a:r>
              <a:r>
                <a:rPr lang="en-IN" altLang="en-US" sz="1800">
                  <a:solidFill>
                    <a:schemeClr val="accent2"/>
                  </a:solidFill>
                  <a:latin typeface="Fira Sans Extra Condensed Medium" panose="020B0603050000020004"/>
                  <a:ea typeface="Fira Sans Extra Condensed Medium" panose="020B0603050000020004"/>
                  <a:cs typeface="Fira Sans Extra Condensed Medium" panose="020B0603050000020004"/>
                  <a:sym typeface="Fira Sans Extra Condensed Medium" panose="020B0603050000020004"/>
                </a:rPr>
                <a:t> for</a:t>
              </a:r>
              <a:endParaRPr lang="en-IN" altLang="en-US" sz="1800">
                <a:solidFill>
                  <a:schemeClr val="accent2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endParaRPr>
            </a:p>
          </p:txBody>
        </p:sp>
      </p:grpSp>
      <p:sp>
        <p:nvSpPr>
          <p:cNvPr id="551" name="Google Shape;551;p25"/>
          <p:cNvSpPr txBox="1"/>
          <p:nvPr/>
        </p:nvSpPr>
        <p:spPr>
          <a:xfrm>
            <a:off x="907415" y="4187190"/>
            <a:ext cx="3058160" cy="8343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VIP programs </a:t>
            </a:r>
            <a:r>
              <a:rPr lang="en-US" altLang="en-US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for top spenders</a:t>
            </a:r>
            <a:endParaRPr lang="en-US" altLang="en-US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Win-back campaigns</a:t>
            </a:r>
            <a:r>
              <a:rPr lang="en-US" altLang="en-US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 for dormant users</a:t>
            </a:r>
            <a:endParaRPr lang="en-US" altLang="en-US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Discounts </a:t>
            </a:r>
            <a:r>
              <a:rPr lang="en-US" altLang="en-US">
                <a:latin typeface="Times New Roman" panose="02020603050405020304" charset="0"/>
                <a:ea typeface="Roboto" panose="02000000000000000000"/>
                <a:cs typeface="Times New Roman" panose="02020603050405020304" charset="0"/>
                <a:sym typeface="Roboto" panose="02000000000000000000"/>
              </a:rPr>
              <a:t>for bulk buyers</a:t>
            </a:r>
            <a:endParaRPr lang="en-US" altLang="en-US">
              <a:latin typeface="Times New Roman" panose="02020603050405020304" charset="0"/>
              <a:ea typeface="Roboto" panose="02000000000000000000"/>
              <a:cs typeface="Times New Roman" panose="02020603050405020304" charset="0"/>
              <a:sym typeface="Roboto" panose="02000000000000000000"/>
            </a:endParaRPr>
          </a:p>
        </p:txBody>
      </p:sp>
      <p:sp>
        <p:nvSpPr>
          <p:cNvPr id="552" name="Google Shape;552;p25"/>
          <p:cNvSpPr txBox="1"/>
          <p:nvPr/>
        </p:nvSpPr>
        <p:spPr>
          <a:xfrm>
            <a:off x="906780" y="3850640"/>
            <a:ext cx="2807970" cy="2806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>
                <a:solidFill>
                  <a:schemeClr val="accent1"/>
                </a:solidFill>
                <a:latin typeface="Fira Sans Extra Condensed Medium" panose="020B0603050000020004"/>
                <a:ea typeface="Fira Sans Extra Condensed Medium" panose="020B0603050000020004"/>
                <a:cs typeface="Fira Sans Extra Condensed Medium" panose="020B0603050000020004"/>
                <a:sym typeface="Fira Sans Extra Condensed Medium" panose="020B0603050000020004"/>
              </a:rPr>
              <a:t>Enabled targeted strategies:</a:t>
            </a:r>
            <a:endParaRPr lang="en-US" altLang="en-US" sz="1800">
              <a:solidFill>
                <a:schemeClr val="accen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553" name="Google Shape;553;p25"/>
          <p:cNvSpPr/>
          <p:nvPr/>
        </p:nvSpPr>
        <p:spPr>
          <a:xfrm>
            <a:off x="3876876" y="1806450"/>
            <a:ext cx="1485300" cy="857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4" name="Google Shape;554;p25"/>
          <p:cNvSpPr/>
          <p:nvPr/>
        </p:nvSpPr>
        <p:spPr>
          <a:xfrm rot="10800000">
            <a:off x="3780536" y="2479650"/>
            <a:ext cx="1485300" cy="857400"/>
          </a:xfrm>
          <a:prstGeom prst="uturnArrow">
            <a:avLst>
              <a:gd name="adj1" fmla="val 25000"/>
              <a:gd name="adj2" fmla="val 25000"/>
              <a:gd name="adj3" fmla="val 25000"/>
              <a:gd name="adj4" fmla="val 43750"/>
              <a:gd name="adj5" fmla="val 75000"/>
            </a:avLst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5" name="Google Shape;555;p25"/>
          <p:cNvSpPr/>
          <p:nvPr/>
        </p:nvSpPr>
        <p:spPr>
          <a:xfrm>
            <a:off x="6711611" y="1181864"/>
            <a:ext cx="49079" cy="101890"/>
          </a:xfrm>
          <a:custGeom>
            <a:avLst/>
            <a:gdLst/>
            <a:ahLst/>
            <a:cxnLst/>
            <a:rect l="l" t="t" r="r" b="b"/>
            <a:pathLst>
              <a:path w="1302" h="2703" extrusionOk="0">
                <a:moveTo>
                  <a:pt x="1301" y="0"/>
                </a:moveTo>
                <a:lnTo>
                  <a:pt x="0" y="367"/>
                </a:lnTo>
                <a:lnTo>
                  <a:pt x="0" y="2702"/>
                </a:lnTo>
                <a:lnTo>
                  <a:pt x="1301" y="2702"/>
                </a:lnTo>
                <a:lnTo>
                  <a:pt x="1301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6" name="Google Shape;556;p25"/>
          <p:cNvSpPr/>
          <p:nvPr/>
        </p:nvSpPr>
        <p:spPr>
          <a:xfrm>
            <a:off x="6711611" y="1147902"/>
            <a:ext cx="133327" cy="47835"/>
          </a:xfrm>
          <a:custGeom>
            <a:avLst/>
            <a:gdLst/>
            <a:ahLst/>
            <a:cxnLst/>
            <a:rect l="l" t="t" r="r" b="b"/>
            <a:pathLst>
              <a:path w="3537" h="1269" extrusionOk="0">
                <a:moveTo>
                  <a:pt x="1301" y="1"/>
                </a:moveTo>
                <a:lnTo>
                  <a:pt x="0" y="1268"/>
                </a:lnTo>
                <a:lnTo>
                  <a:pt x="3203" y="1268"/>
                </a:lnTo>
                <a:lnTo>
                  <a:pt x="3536" y="635"/>
                </a:lnTo>
                <a:lnTo>
                  <a:pt x="3203" y="1"/>
                </a:lnTo>
                <a:close/>
              </a:path>
            </a:pathLst>
          </a:custGeom>
          <a:solidFill>
            <a:srgbClr val="80A1A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7" name="Google Shape;557;p25"/>
          <p:cNvSpPr/>
          <p:nvPr/>
        </p:nvSpPr>
        <p:spPr>
          <a:xfrm>
            <a:off x="6599699" y="1269878"/>
            <a:ext cx="245244" cy="369713"/>
          </a:xfrm>
          <a:custGeom>
            <a:avLst/>
            <a:gdLst/>
            <a:ahLst/>
            <a:cxnLst/>
            <a:rect l="l" t="t" r="r" b="b"/>
            <a:pathLst>
              <a:path w="6506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72" y="9440"/>
                </a:lnTo>
                <a:lnTo>
                  <a:pt x="6505" y="4737"/>
                </a:lnTo>
                <a:lnTo>
                  <a:pt x="6172" y="0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8" name="Google Shape;558;p25"/>
          <p:cNvSpPr/>
          <p:nvPr/>
        </p:nvSpPr>
        <p:spPr>
          <a:xfrm>
            <a:off x="6903999" y="1181864"/>
            <a:ext cx="47797" cy="101890"/>
          </a:xfrm>
          <a:custGeom>
            <a:avLst/>
            <a:gdLst/>
            <a:ahLst/>
            <a:cxnLst/>
            <a:rect l="l" t="t" r="r" b="b"/>
            <a:pathLst>
              <a:path w="1268" h="2703" extrusionOk="0">
                <a:moveTo>
                  <a:pt x="0" y="0"/>
                </a:moveTo>
                <a:lnTo>
                  <a:pt x="0" y="2702"/>
                </a:lnTo>
                <a:lnTo>
                  <a:pt x="1268" y="2702"/>
                </a:lnTo>
                <a:lnTo>
                  <a:pt x="1268" y="3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59" name="Google Shape;559;p25"/>
          <p:cNvSpPr/>
          <p:nvPr/>
        </p:nvSpPr>
        <p:spPr>
          <a:xfrm>
            <a:off x="6832306" y="1147902"/>
            <a:ext cx="119493" cy="47835"/>
          </a:xfrm>
          <a:custGeom>
            <a:avLst/>
            <a:gdLst/>
            <a:ahLst/>
            <a:cxnLst/>
            <a:rect l="l" t="t" r="r" b="b"/>
            <a:pathLst>
              <a:path w="3170" h="1269" extrusionOk="0">
                <a:moveTo>
                  <a:pt x="1" y="1"/>
                </a:moveTo>
                <a:lnTo>
                  <a:pt x="1" y="1268"/>
                </a:lnTo>
                <a:lnTo>
                  <a:pt x="3170" y="1268"/>
                </a:lnTo>
                <a:lnTo>
                  <a:pt x="1902" y="1"/>
                </a:ln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0" name="Google Shape;560;p25"/>
          <p:cNvSpPr/>
          <p:nvPr/>
        </p:nvSpPr>
        <p:spPr>
          <a:xfrm flipH="1">
            <a:off x="7118323" y="1687294"/>
            <a:ext cx="245244" cy="89337"/>
          </a:xfrm>
          <a:custGeom>
            <a:avLst/>
            <a:gdLst/>
            <a:ahLst/>
            <a:cxnLst/>
            <a:rect l="l" t="t" r="r" b="b"/>
            <a:pathLst>
              <a:path w="6506" h="2370" extrusionOk="0">
                <a:moveTo>
                  <a:pt x="4437" y="1"/>
                </a:moveTo>
                <a:lnTo>
                  <a:pt x="2736" y="368"/>
                </a:lnTo>
                <a:lnTo>
                  <a:pt x="1" y="2369"/>
                </a:lnTo>
                <a:lnTo>
                  <a:pt x="6172" y="2369"/>
                </a:lnTo>
                <a:lnTo>
                  <a:pt x="6505" y="1435"/>
                </a:lnTo>
                <a:lnTo>
                  <a:pt x="6172" y="368"/>
                </a:lnTo>
                <a:lnTo>
                  <a:pt x="4437" y="1"/>
                </a:lnTo>
                <a:close/>
              </a:path>
            </a:pathLst>
          </a:custGeom>
          <a:solidFill>
            <a:srgbClr val="FFB7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1" name="Google Shape;561;p25"/>
          <p:cNvSpPr/>
          <p:nvPr/>
        </p:nvSpPr>
        <p:spPr>
          <a:xfrm flipH="1">
            <a:off x="7130913" y="1625703"/>
            <a:ext cx="232654" cy="75465"/>
          </a:xfrm>
          <a:custGeom>
            <a:avLst/>
            <a:gdLst/>
            <a:ahLst/>
            <a:cxnLst/>
            <a:rect l="l" t="t" r="r" b="b"/>
            <a:pathLst>
              <a:path w="6172" h="2002" extrusionOk="0">
                <a:moveTo>
                  <a:pt x="1" y="0"/>
                </a:moveTo>
                <a:lnTo>
                  <a:pt x="2736" y="2002"/>
                </a:lnTo>
                <a:lnTo>
                  <a:pt x="6172" y="2002"/>
                </a:lnTo>
                <a:lnTo>
                  <a:pt x="6172" y="0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2" name="Google Shape;562;p25"/>
          <p:cNvSpPr/>
          <p:nvPr/>
        </p:nvSpPr>
        <p:spPr>
          <a:xfrm flipH="1">
            <a:off x="7234009" y="1625703"/>
            <a:ext cx="129558" cy="150931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1" y="0"/>
                </a:moveTo>
                <a:lnTo>
                  <a:pt x="1" y="4003"/>
                </a:lnTo>
                <a:lnTo>
                  <a:pt x="3436" y="2002"/>
                </a:lnTo>
                <a:lnTo>
                  <a:pt x="1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3" name="Google Shape;563;p25"/>
          <p:cNvSpPr/>
          <p:nvPr/>
        </p:nvSpPr>
        <p:spPr>
          <a:xfrm>
            <a:off x="6832306" y="1269878"/>
            <a:ext cx="231410" cy="369713"/>
          </a:xfrm>
          <a:custGeom>
            <a:avLst/>
            <a:gdLst/>
            <a:ahLst/>
            <a:cxnLst/>
            <a:rect l="l" t="t" r="r" b="b"/>
            <a:pathLst>
              <a:path w="6139" h="9808" extrusionOk="0">
                <a:moveTo>
                  <a:pt x="1" y="0"/>
                </a:moveTo>
                <a:lnTo>
                  <a:pt x="1" y="9440"/>
                </a:lnTo>
                <a:lnTo>
                  <a:pt x="3070" y="9807"/>
                </a:lnTo>
                <a:lnTo>
                  <a:pt x="6138" y="9440"/>
                </a:lnTo>
                <a:lnTo>
                  <a:pt x="6138" y="0"/>
                </a:lnTo>
                <a:close/>
              </a:path>
            </a:pathLst>
          </a:custGeom>
          <a:solidFill>
            <a:srgbClr val="084F4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4" name="Google Shape;564;p25"/>
          <p:cNvSpPr/>
          <p:nvPr/>
        </p:nvSpPr>
        <p:spPr>
          <a:xfrm flipH="1">
            <a:off x="6899550" y="1687294"/>
            <a:ext cx="231410" cy="89337"/>
          </a:xfrm>
          <a:custGeom>
            <a:avLst/>
            <a:gdLst/>
            <a:ahLst/>
            <a:cxnLst/>
            <a:rect l="l" t="t" r="r" b="b"/>
            <a:pathLst>
              <a:path w="6139" h="2370" extrusionOk="0">
                <a:moveTo>
                  <a:pt x="1702" y="1"/>
                </a:moveTo>
                <a:lnTo>
                  <a:pt x="1" y="368"/>
                </a:lnTo>
                <a:lnTo>
                  <a:pt x="1" y="2369"/>
                </a:lnTo>
                <a:lnTo>
                  <a:pt x="6138" y="2369"/>
                </a:lnTo>
                <a:lnTo>
                  <a:pt x="3437" y="368"/>
                </a:lnTo>
                <a:lnTo>
                  <a:pt x="1702" y="1"/>
                </a:lnTo>
                <a:close/>
              </a:path>
            </a:pathLst>
          </a:custGeom>
          <a:solidFill>
            <a:srgbClr val="FB992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5" name="Google Shape;565;p25"/>
          <p:cNvSpPr/>
          <p:nvPr/>
        </p:nvSpPr>
        <p:spPr>
          <a:xfrm flipH="1">
            <a:off x="6899550" y="1625703"/>
            <a:ext cx="231410" cy="75465"/>
          </a:xfrm>
          <a:custGeom>
            <a:avLst/>
            <a:gdLst/>
            <a:ahLst/>
            <a:cxnLst/>
            <a:rect l="l" t="t" r="r" b="b"/>
            <a:pathLst>
              <a:path w="6139" h="2002" extrusionOk="0">
                <a:moveTo>
                  <a:pt x="1" y="0"/>
                </a:moveTo>
                <a:lnTo>
                  <a:pt x="1" y="2002"/>
                </a:lnTo>
                <a:lnTo>
                  <a:pt x="3437" y="2002"/>
                </a:lnTo>
                <a:lnTo>
                  <a:pt x="6138" y="0"/>
                </a:lnTo>
                <a:close/>
              </a:path>
            </a:pathLst>
          </a:custGeom>
          <a:solidFill>
            <a:srgbClr val="F67A2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6" name="Google Shape;566;p25"/>
          <p:cNvSpPr/>
          <p:nvPr/>
        </p:nvSpPr>
        <p:spPr>
          <a:xfrm flipH="1">
            <a:off x="6899554" y="1625703"/>
            <a:ext cx="129558" cy="150931"/>
          </a:xfrm>
          <a:custGeom>
            <a:avLst/>
            <a:gdLst/>
            <a:ahLst/>
            <a:cxnLst/>
            <a:rect l="l" t="t" r="r" b="b"/>
            <a:pathLst>
              <a:path w="3437" h="4004" extrusionOk="0">
                <a:moveTo>
                  <a:pt x="3436" y="0"/>
                </a:moveTo>
                <a:lnTo>
                  <a:pt x="1" y="2002"/>
                </a:lnTo>
                <a:lnTo>
                  <a:pt x="3436" y="4003"/>
                </a:lnTo>
                <a:lnTo>
                  <a:pt x="3436" y="0"/>
                </a:lnTo>
                <a:close/>
              </a:path>
            </a:pathLst>
          </a:custGeom>
          <a:solidFill>
            <a:srgbClr val="BB49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7" name="Google Shape;567;p25"/>
          <p:cNvSpPr/>
          <p:nvPr/>
        </p:nvSpPr>
        <p:spPr>
          <a:xfrm>
            <a:off x="7103887" y="1010849"/>
            <a:ext cx="271668" cy="254027"/>
          </a:xfrm>
          <a:custGeom>
            <a:avLst/>
            <a:gdLst/>
            <a:ahLst/>
            <a:cxnLst/>
            <a:rect l="l" t="t" r="r" b="b"/>
            <a:pathLst>
              <a:path w="7207" h="6739" extrusionOk="0">
                <a:moveTo>
                  <a:pt x="3603" y="1"/>
                </a:moveTo>
                <a:cubicBezTo>
                  <a:pt x="1635" y="1"/>
                  <a:pt x="1" y="1635"/>
                  <a:pt x="1" y="3603"/>
                </a:cubicBezTo>
                <a:lnTo>
                  <a:pt x="1" y="6739"/>
                </a:lnTo>
                <a:lnTo>
                  <a:pt x="868" y="6739"/>
                </a:lnTo>
                <a:lnTo>
                  <a:pt x="868" y="3603"/>
                </a:lnTo>
                <a:cubicBezTo>
                  <a:pt x="868" y="2102"/>
                  <a:pt x="2102" y="868"/>
                  <a:pt x="3603" y="868"/>
                </a:cubicBezTo>
                <a:cubicBezTo>
                  <a:pt x="5138" y="868"/>
                  <a:pt x="6372" y="2102"/>
                  <a:pt x="6372" y="3603"/>
                </a:cubicBezTo>
                <a:lnTo>
                  <a:pt x="6372" y="6739"/>
                </a:lnTo>
                <a:lnTo>
                  <a:pt x="7206" y="6739"/>
                </a:lnTo>
                <a:lnTo>
                  <a:pt x="7206" y="3603"/>
                </a:lnTo>
                <a:cubicBezTo>
                  <a:pt x="7206" y="1635"/>
                  <a:pt x="5605" y="1"/>
                  <a:pt x="3603" y="1"/>
                </a:cubicBezTo>
                <a:close/>
              </a:path>
            </a:pathLst>
          </a:custGeom>
          <a:solidFill>
            <a:srgbClr val="A0CBCB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8" name="Google Shape;568;p25"/>
          <p:cNvSpPr/>
          <p:nvPr/>
        </p:nvSpPr>
        <p:spPr>
          <a:xfrm>
            <a:off x="7009616" y="1214544"/>
            <a:ext cx="461500" cy="495463"/>
          </a:xfrm>
          <a:custGeom>
            <a:avLst/>
            <a:gdLst/>
            <a:ahLst/>
            <a:cxnLst/>
            <a:rect l="l" t="t" r="r" b="b"/>
            <a:pathLst>
              <a:path w="12243" h="13144" extrusionOk="0">
                <a:moveTo>
                  <a:pt x="0" y="1"/>
                </a:moveTo>
                <a:lnTo>
                  <a:pt x="0" y="13143"/>
                </a:lnTo>
                <a:lnTo>
                  <a:pt x="12242" y="13143"/>
                </a:lnTo>
                <a:lnTo>
                  <a:pt x="12242" y="1"/>
                </a:lnTo>
                <a:close/>
              </a:path>
            </a:pathLst>
          </a:custGeom>
          <a:solidFill>
            <a:srgbClr val="236E6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69" name="Google Shape;569;p25"/>
          <p:cNvSpPr/>
          <p:nvPr/>
        </p:nvSpPr>
        <p:spPr>
          <a:xfrm flipH="1">
            <a:off x="6763731" y="3051528"/>
            <a:ext cx="462782" cy="472808"/>
          </a:xfrm>
          <a:custGeom>
            <a:avLst/>
            <a:gdLst/>
            <a:ahLst/>
            <a:cxnLst/>
            <a:rect l="l" t="t" r="r" b="b"/>
            <a:pathLst>
              <a:path w="12277" h="12543" extrusionOk="0">
                <a:moveTo>
                  <a:pt x="12276" y="1"/>
                </a:moveTo>
                <a:lnTo>
                  <a:pt x="1" y="34"/>
                </a:lnTo>
                <a:lnTo>
                  <a:pt x="1" y="12543"/>
                </a:lnTo>
                <a:lnTo>
                  <a:pt x="12276" y="12543"/>
                </a:lnTo>
                <a:lnTo>
                  <a:pt x="12276" y="1"/>
                </a:lnTo>
                <a:close/>
              </a:path>
            </a:pathLst>
          </a:custGeom>
          <a:solidFill>
            <a:srgbClr val="B7B7B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0" name="Google Shape;570;p25"/>
          <p:cNvSpPr/>
          <p:nvPr/>
        </p:nvSpPr>
        <p:spPr>
          <a:xfrm flipH="1">
            <a:off x="6118669" y="2918245"/>
            <a:ext cx="1750330" cy="38"/>
          </a:xfrm>
          <a:custGeom>
            <a:avLst/>
            <a:gdLst/>
            <a:ahLst/>
            <a:cxnLst/>
            <a:rect l="l" t="t" r="r" b="b"/>
            <a:pathLst>
              <a:path w="46434" h="1" fill="none" extrusionOk="0">
                <a:moveTo>
                  <a:pt x="46433" y="1"/>
                </a:moveTo>
                <a:lnTo>
                  <a:pt x="0" y="1"/>
                </a:lnTo>
              </a:path>
            </a:pathLst>
          </a:custGeom>
          <a:noFill/>
          <a:ln w="156775" cap="rnd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1" name="Google Shape;571;p25"/>
          <p:cNvSpPr/>
          <p:nvPr/>
        </p:nvSpPr>
        <p:spPr>
          <a:xfrm flipH="1">
            <a:off x="5969052" y="1706178"/>
            <a:ext cx="2050834" cy="1316536"/>
          </a:xfrm>
          <a:custGeom>
            <a:avLst/>
            <a:gdLst/>
            <a:ahLst/>
            <a:cxnLst/>
            <a:rect l="l" t="t" r="r" b="b"/>
            <a:pathLst>
              <a:path w="54406" h="34926" extrusionOk="0">
                <a:moveTo>
                  <a:pt x="2669" y="0"/>
                </a:moveTo>
                <a:cubicBezTo>
                  <a:pt x="1201" y="0"/>
                  <a:pt x="0" y="1201"/>
                  <a:pt x="0" y="2669"/>
                </a:cubicBezTo>
                <a:lnTo>
                  <a:pt x="0" y="32257"/>
                </a:lnTo>
                <a:lnTo>
                  <a:pt x="27186" y="34925"/>
                </a:lnTo>
                <a:lnTo>
                  <a:pt x="54406" y="32257"/>
                </a:lnTo>
                <a:lnTo>
                  <a:pt x="54406" y="2669"/>
                </a:lnTo>
                <a:lnTo>
                  <a:pt x="54372" y="2669"/>
                </a:lnTo>
                <a:cubicBezTo>
                  <a:pt x="54372" y="1201"/>
                  <a:pt x="53172" y="0"/>
                  <a:pt x="51737" y="0"/>
                </a:cubicBezTo>
                <a:close/>
              </a:path>
            </a:pathLst>
          </a:custGeom>
          <a:solidFill>
            <a:srgbClr val="2B878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2" name="Google Shape;572;p25"/>
          <p:cNvSpPr/>
          <p:nvPr/>
        </p:nvSpPr>
        <p:spPr>
          <a:xfrm flipH="1">
            <a:off x="6396568" y="3486585"/>
            <a:ext cx="1195836" cy="75465"/>
          </a:xfrm>
          <a:custGeom>
            <a:avLst/>
            <a:gdLst/>
            <a:ahLst/>
            <a:cxnLst/>
            <a:rect l="l" t="t" r="r" b="b"/>
            <a:pathLst>
              <a:path w="31724" h="2002" extrusionOk="0">
                <a:moveTo>
                  <a:pt x="1001" y="0"/>
                </a:moveTo>
                <a:cubicBezTo>
                  <a:pt x="434" y="0"/>
                  <a:pt x="1" y="467"/>
                  <a:pt x="1" y="1001"/>
                </a:cubicBezTo>
                <a:cubicBezTo>
                  <a:pt x="1" y="1568"/>
                  <a:pt x="434" y="2002"/>
                  <a:pt x="1001" y="2002"/>
                </a:cubicBezTo>
                <a:lnTo>
                  <a:pt x="30723" y="2002"/>
                </a:lnTo>
                <a:cubicBezTo>
                  <a:pt x="31256" y="2002"/>
                  <a:pt x="31723" y="1568"/>
                  <a:pt x="31723" y="1001"/>
                </a:cubicBezTo>
                <a:cubicBezTo>
                  <a:pt x="31723" y="434"/>
                  <a:pt x="31256" y="0"/>
                  <a:pt x="30723" y="0"/>
                </a:cubicBez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3" name="Google Shape;573;p25"/>
          <p:cNvSpPr/>
          <p:nvPr/>
        </p:nvSpPr>
        <p:spPr>
          <a:xfrm flipH="1">
            <a:off x="5970296" y="2922014"/>
            <a:ext cx="2049590" cy="230166"/>
          </a:xfrm>
          <a:custGeom>
            <a:avLst/>
            <a:gdLst/>
            <a:ahLst/>
            <a:cxnLst/>
            <a:rect l="l" t="t" r="r" b="b"/>
            <a:pathLst>
              <a:path w="54373" h="6106" extrusionOk="0">
                <a:moveTo>
                  <a:pt x="0" y="1"/>
                </a:moveTo>
                <a:lnTo>
                  <a:pt x="0" y="3437"/>
                </a:lnTo>
                <a:cubicBezTo>
                  <a:pt x="0" y="4904"/>
                  <a:pt x="1201" y="6105"/>
                  <a:pt x="2669" y="6105"/>
                </a:cubicBezTo>
                <a:lnTo>
                  <a:pt x="51737" y="6105"/>
                </a:lnTo>
                <a:cubicBezTo>
                  <a:pt x="53172" y="6105"/>
                  <a:pt x="54372" y="4904"/>
                  <a:pt x="54372" y="3437"/>
                </a:cubicBezTo>
                <a:lnTo>
                  <a:pt x="54372" y="1"/>
                </a:lnTo>
                <a:close/>
              </a:path>
            </a:pathLst>
          </a:custGeom>
          <a:solidFill>
            <a:srgbClr val="D9D9D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4" name="Google Shape;574;p25"/>
          <p:cNvSpPr/>
          <p:nvPr/>
        </p:nvSpPr>
        <p:spPr>
          <a:xfrm flipH="1">
            <a:off x="5995439" y="1678511"/>
            <a:ext cx="1998061" cy="672780"/>
          </a:xfrm>
          <a:custGeom>
            <a:avLst/>
            <a:gdLst/>
            <a:ahLst/>
            <a:cxnLst/>
            <a:rect l="l" t="t" r="r" b="b"/>
            <a:pathLst>
              <a:path w="53006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468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cubicBezTo>
                  <a:pt x="10041" y="17280"/>
                  <a:pt x="11617" y="17830"/>
                  <a:pt x="13193" y="17830"/>
                </a:cubicBezTo>
                <a:cubicBezTo>
                  <a:pt x="14770" y="17830"/>
                  <a:pt x="16346" y="17280"/>
                  <a:pt x="17613" y="16179"/>
                </a:cubicBezTo>
                <a:cubicBezTo>
                  <a:pt x="18881" y="17280"/>
                  <a:pt x="20465" y="17830"/>
                  <a:pt x="22050" y="17830"/>
                </a:cubicBezTo>
                <a:cubicBezTo>
                  <a:pt x="23634" y="17830"/>
                  <a:pt x="25219" y="17280"/>
                  <a:pt x="26486" y="16179"/>
                </a:cubicBezTo>
                <a:cubicBezTo>
                  <a:pt x="27754" y="17280"/>
                  <a:pt x="29338" y="17830"/>
                  <a:pt x="30923" y="17830"/>
                </a:cubicBezTo>
                <a:cubicBezTo>
                  <a:pt x="32507" y="17830"/>
                  <a:pt x="34092" y="17280"/>
                  <a:pt x="35359" y="16179"/>
                </a:cubicBezTo>
                <a:cubicBezTo>
                  <a:pt x="36627" y="17280"/>
                  <a:pt x="38203" y="17830"/>
                  <a:pt x="39783" y="17830"/>
                </a:cubicBezTo>
                <a:cubicBezTo>
                  <a:pt x="41364" y="17830"/>
                  <a:pt x="42948" y="17280"/>
                  <a:pt x="44232" y="16179"/>
                </a:cubicBezTo>
                <a:cubicBezTo>
                  <a:pt x="45481" y="17291"/>
                  <a:pt x="47054" y="17847"/>
                  <a:pt x="48636" y="17847"/>
                </a:cubicBezTo>
                <a:cubicBezTo>
                  <a:pt x="49379" y="17847"/>
                  <a:pt x="50123" y="17725"/>
                  <a:pt x="50837" y="17480"/>
                </a:cubicBezTo>
                <a:cubicBezTo>
                  <a:pt x="52205" y="17013"/>
                  <a:pt x="53005" y="15612"/>
                  <a:pt x="52738" y="14211"/>
                </a:cubicBezTo>
                <a:lnTo>
                  <a:pt x="51504" y="7506"/>
                </a:lnTo>
                <a:lnTo>
                  <a:pt x="50604" y="2669"/>
                </a:lnTo>
                <a:cubicBezTo>
                  <a:pt x="50337" y="1101"/>
                  <a:pt x="49002" y="0"/>
                  <a:pt x="47401" y="0"/>
                </a:cubicBezTo>
                <a:close/>
              </a:path>
            </a:pathLst>
          </a:custGeom>
          <a:solidFill>
            <a:srgbClr val="51BFBE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5" name="Google Shape;575;p25"/>
          <p:cNvSpPr/>
          <p:nvPr/>
        </p:nvSpPr>
        <p:spPr>
          <a:xfrm flipH="1">
            <a:off x="6326189" y="1678511"/>
            <a:ext cx="372238" cy="672102"/>
          </a:xfrm>
          <a:custGeom>
            <a:avLst/>
            <a:gdLst/>
            <a:ahLst/>
            <a:cxnLst/>
            <a:rect l="l" t="t" r="r" b="b"/>
            <a:pathLst>
              <a:path w="9875" h="17830" extrusionOk="0">
                <a:moveTo>
                  <a:pt x="1" y="0"/>
                </a:moveTo>
                <a:lnTo>
                  <a:pt x="468" y="7506"/>
                </a:lnTo>
                <a:lnTo>
                  <a:pt x="1001" y="16179"/>
                </a:lnTo>
                <a:cubicBezTo>
                  <a:pt x="2269" y="17280"/>
                  <a:pt x="3853" y="17830"/>
                  <a:pt x="5438" y="17830"/>
                </a:cubicBezTo>
                <a:cubicBezTo>
                  <a:pt x="7022" y="17830"/>
                  <a:pt x="8607" y="17280"/>
                  <a:pt x="9874" y="16179"/>
                </a:cubicBezTo>
                <a:lnTo>
                  <a:pt x="8807" y="7506"/>
                </a:lnTo>
                <a:lnTo>
                  <a:pt x="7906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6" name="Google Shape;576;p25"/>
          <p:cNvSpPr/>
          <p:nvPr/>
        </p:nvSpPr>
        <p:spPr>
          <a:xfrm flipH="1">
            <a:off x="6995099" y="1678511"/>
            <a:ext cx="333261" cy="672102"/>
          </a:xfrm>
          <a:custGeom>
            <a:avLst/>
            <a:gdLst/>
            <a:ahLst/>
            <a:cxnLst/>
            <a:rect l="l" t="t" r="r" b="b"/>
            <a:pathLst>
              <a:path w="8841" h="17830" extrusionOk="0">
                <a:moveTo>
                  <a:pt x="968" y="0"/>
                </a:moveTo>
                <a:lnTo>
                  <a:pt x="501" y="7506"/>
                </a:lnTo>
                <a:lnTo>
                  <a:pt x="1" y="16179"/>
                </a:lnTo>
                <a:cubicBezTo>
                  <a:pt x="1268" y="17280"/>
                  <a:pt x="2844" y="17830"/>
                  <a:pt x="4420" y="17830"/>
                </a:cubicBezTo>
                <a:cubicBezTo>
                  <a:pt x="5997" y="17830"/>
                  <a:pt x="7573" y="17280"/>
                  <a:pt x="8840" y="16179"/>
                </a:cubicBezTo>
                <a:lnTo>
                  <a:pt x="8840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7" name="Google Shape;577;p25"/>
          <p:cNvSpPr/>
          <p:nvPr/>
        </p:nvSpPr>
        <p:spPr>
          <a:xfrm flipH="1">
            <a:off x="7588581" y="1678511"/>
            <a:ext cx="404920" cy="672780"/>
          </a:xfrm>
          <a:custGeom>
            <a:avLst/>
            <a:gdLst/>
            <a:ahLst/>
            <a:cxnLst/>
            <a:rect l="l" t="t" r="r" b="b"/>
            <a:pathLst>
              <a:path w="10742" h="17848" extrusionOk="0">
                <a:moveTo>
                  <a:pt x="5571" y="0"/>
                </a:moveTo>
                <a:cubicBezTo>
                  <a:pt x="4004" y="0"/>
                  <a:pt x="2669" y="1101"/>
                  <a:pt x="2369" y="2669"/>
                </a:cubicBezTo>
                <a:lnTo>
                  <a:pt x="1502" y="7506"/>
                </a:lnTo>
                <a:lnTo>
                  <a:pt x="268" y="14211"/>
                </a:lnTo>
                <a:cubicBezTo>
                  <a:pt x="1" y="15612"/>
                  <a:pt x="801" y="17013"/>
                  <a:pt x="2136" y="17480"/>
                </a:cubicBezTo>
                <a:cubicBezTo>
                  <a:pt x="2850" y="17725"/>
                  <a:pt x="3594" y="17847"/>
                  <a:pt x="4338" y="17847"/>
                </a:cubicBezTo>
                <a:cubicBezTo>
                  <a:pt x="5922" y="17847"/>
                  <a:pt x="7502" y="17291"/>
                  <a:pt x="8774" y="16179"/>
                </a:cubicBezTo>
                <a:lnTo>
                  <a:pt x="9808" y="7506"/>
                </a:lnTo>
                <a:lnTo>
                  <a:pt x="10742" y="0"/>
                </a:lnTo>
                <a:close/>
              </a:path>
            </a:pathLst>
          </a:custGeom>
          <a:solidFill>
            <a:srgbClr val="89DAD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8" name="Google Shape;578;p25"/>
          <p:cNvSpPr/>
          <p:nvPr/>
        </p:nvSpPr>
        <p:spPr>
          <a:xfrm>
            <a:off x="6529287" y="1463509"/>
            <a:ext cx="877690" cy="391086"/>
          </a:xfrm>
          <a:custGeom>
            <a:avLst/>
            <a:gdLst/>
            <a:ahLst/>
            <a:cxnLst/>
            <a:rect l="l" t="t" r="r" b="b"/>
            <a:pathLst>
              <a:path w="23284" h="10375" extrusionOk="0">
                <a:moveTo>
                  <a:pt x="1" y="0"/>
                </a:moveTo>
                <a:lnTo>
                  <a:pt x="1" y="10374"/>
                </a:lnTo>
                <a:lnTo>
                  <a:pt x="23284" y="10374"/>
                </a:lnTo>
                <a:lnTo>
                  <a:pt x="23284" y="0"/>
                </a:lnTo>
                <a:close/>
              </a:path>
            </a:pathLst>
          </a:custGeom>
          <a:solidFill>
            <a:srgbClr val="2E989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79" name="Google Shape;579;p25"/>
          <p:cNvSpPr/>
          <p:nvPr/>
        </p:nvSpPr>
        <p:spPr>
          <a:xfrm>
            <a:off x="6588391" y="1522612"/>
            <a:ext cx="760760" cy="272874"/>
          </a:xfrm>
          <a:custGeom>
            <a:avLst/>
            <a:gdLst/>
            <a:ahLst/>
            <a:cxnLst/>
            <a:rect l="l" t="t" r="r" b="b"/>
            <a:pathLst>
              <a:path w="20182" h="7239" extrusionOk="0">
                <a:moveTo>
                  <a:pt x="0" y="0"/>
                </a:moveTo>
                <a:lnTo>
                  <a:pt x="0" y="7239"/>
                </a:lnTo>
                <a:lnTo>
                  <a:pt x="20182" y="7239"/>
                </a:lnTo>
                <a:lnTo>
                  <a:pt x="20182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0" name="Google Shape;580;p25"/>
          <p:cNvSpPr/>
          <p:nvPr/>
        </p:nvSpPr>
        <p:spPr>
          <a:xfrm>
            <a:off x="6725444" y="1586728"/>
            <a:ext cx="111954" cy="145880"/>
          </a:xfrm>
          <a:custGeom>
            <a:avLst/>
            <a:gdLst/>
            <a:ahLst/>
            <a:cxnLst/>
            <a:rect l="l" t="t" r="r" b="b"/>
            <a:pathLst>
              <a:path w="2970" h="3870" extrusionOk="0">
                <a:moveTo>
                  <a:pt x="1535" y="0"/>
                </a:moveTo>
                <a:cubicBezTo>
                  <a:pt x="1335" y="0"/>
                  <a:pt x="1168" y="34"/>
                  <a:pt x="1001" y="67"/>
                </a:cubicBezTo>
                <a:cubicBezTo>
                  <a:pt x="834" y="134"/>
                  <a:pt x="668" y="201"/>
                  <a:pt x="567" y="301"/>
                </a:cubicBezTo>
                <a:cubicBezTo>
                  <a:pt x="434" y="401"/>
                  <a:pt x="334" y="534"/>
                  <a:pt x="267" y="668"/>
                </a:cubicBezTo>
                <a:cubicBezTo>
                  <a:pt x="201" y="834"/>
                  <a:pt x="134" y="1001"/>
                  <a:pt x="134" y="1201"/>
                </a:cubicBezTo>
                <a:cubicBezTo>
                  <a:pt x="134" y="1335"/>
                  <a:pt x="167" y="1468"/>
                  <a:pt x="201" y="1568"/>
                </a:cubicBezTo>
                <a:cubicBezTo>
                  <a:pt x="267" y="1668"/>
                  <a:pt x="334" y="1768"/>
                  <a:pt x="401" y="1835"/>
                </a:cubicBezTo>
                <a:cubicBezTo>
                  <a:pt x="501" y="1935"/>
                  <a:pt x="601" y="2002"/>
                  <a:pt x="734" y="2069"/>
                </a:cubicBezTo>
                <a:cubicBezTo>
                  <a:pt x="868" y="2102"/>
                  <a:pt x="1034" y="2169"/>
                  <a:pt x="1235" y="2202"/>
                </a:cubicBezTo>
                <a:cubicBezTo>
                  <a:pt x="1368" y="2269"/>
                  <a:pt x="1501" y="2302"/>
                  <a:pt x="1635" y="2335"/>
                </a:cubicBezTo>
                <a:cubicBezTo>
                  <a:pt x="1735" y="2369"/>
                  <a:pt x="1835" y="2402"/>
                  <a:pt x="1935" y="2435"/>
                </a:cubicBezTo>
                <a:cubicBezTo>
                  <a:pt x="2002" y="2502"/>
                  <a:pt x="2069" y="2536"/>
                  <a:pt x="2135" y="2602"/>
                </a:cubicBezTo>
                <a:cubicBezTo>
                  <a:pt x="2169" y="2669"/>
                  <a:pt x="2202" y="2736"/>
                  <a:pt x="2202" y="2802"/>
                </a:cubicBezTo>
                <a:cubicBezTo>
                  <a:pt x="2202" y="3069"/>
                  <a:pt x="2002" y="3203"/>
                  <a:pt x="1602" y="3203"/>
                </a:cubicBezTo>
                <a:cubicBezTo>
                  <a:pt x="1435" y="3203"/>
                  <a:pt x="1301" y="3169"/>
                  <a:pt x="1168" y="3136"/>
                </a:cubicBezTo>
                <a:cubicBezTo>
                  <a:pt x="1034" y="3103"/>
                  <a:pt x="901" y="3069"/>
                  <a:pt x="801" y="3003"/>
                </a:cubicBezTo>
                <a:cubicBezTo>
                  <a:pt x="668" y="2969"/>
                  <a:pt x="567" y="2902"/>
                  <a:pt x="501" y="2869"/>
                </a:cubicBezTo>
                <a:cubicBezTo>
                  <a:pt x="401" y="2802"/>
                  <a:pt x="334" y="2769"/>
                  <a:pt x="301" y="2736"/>
                </a:cubicBezTo>
                <a:lnTo>
                  <a:pt x="0" y="3369"/>
                </a:lnTo>
                <a:cubicBezTo>
                  <a:pt x="201" y="3536"/>
                  <a:pt x="467" y="3636"/>
                  <a:pt x="734" y="3736"/>
                </a:cubicBezTo>
                <a:cubicBezTo>
                  <a:pt x="1001" y="3803"/>
                  <a:pt x="1301" y="3870"/>
                  <a:pt x="1568" y="3870"/>
                </a:cubicBezTo>
                <a:cubicBezTo>
                  <a:pt x="1768" y="3870"/>
                  <a:pt x="1935" y="3836"/>
                  <a:pt x="2102" y="3803"/>
                </a:cubicBezTo>
                <a:cubicBezTo>
                  <a:pt x="2269" y="3770"/>
                  <a:pt x="2435" y="3703"/>
                  <a:pt x="2569" y="3603"/>
                </a:cubicBezTo>
                <a:cubicBezTo>
                  <a:pt x="2702" y="3503"/>
                  <a:pt x="2802" y="3403"/>
                  <a:pt x="2869" y="3236"/>
                </a:cubicBezTo>
                <a:cubicBezTo>
                  <a:pt x="2936" y="3103"/>
                  <a:pt x="2969" y="2936"/>
                  <a:pt x="2969" y="2736"/>
                </a:cubicBezTo>
                <a:cubicBezTo>
                  <a:pt x="2969" y="2536"/>
                  <a:pt x="2969" y="2402"/>
                  <a:pt x="2902" y="2302"/>
                </a:cubicBezTo>
                <a:cubicBezTo>
                  <a:pt x="2836" y="2169"/>
                  <a:pt x="2769" y="2069"/>
                  <a:pt x="2669" y="1968"/>
                </a:cubicBezTo>
                <a:cubicBezTo>
                  <a:pt x="2569" y="1902"/>
                  <a:pt x="2435" y="1835"/>
                  <a:pt x="2269" y="1768"/>
                </a:cubicBezTo>
                <a:cubicBezTo>
                  <a:pt x="2135" y="1702"/>
                  <a:pt x="1968" y="1668"/>
                  <a:pt x="1768" y="1602"/>
                </a:cubicBezTo>
                <a:cubicBezTo>
                  <a:pt x="1635" y="1568"/>
                  <a:pt x="1501" y="1535"/>
                  <a:pt x="1401" y="1501"/>
                </a:cubicBezTo>
                <a:cubicBezTo>
                  <a:pt x="1301" y="1468"/>
                  <a:pt x="1201" y="1435"/>
                  <a:pt x="1135" y="1401"/>
                </a:cubicBezTo>
                <a:cubicBezTo>
                  <a:pt x="1068" y="1368"/>
                  <a:pt x="1001" y="1301"/>
                  <a:pt x="968" y="1268"/>
                </a:cubicBezTo>
                <a:cubicBezTo>
                  <a:pt x="934" y="1201"/>
                  <a:pt x="901" y="1135"/>
                  <a:pt x="901" y="1068"/>
                </a:cubicBezTo>
                <a:cubicBezTo>
                  <a:pt x="901" y="934"/>
                  <a:pt x="968" y="834"/>
                  <a:pt x="1068" y="734"/>
                </a:cubicBezTo>
                <a:cubicBezTo>
                  <a:pt x="1168" y="668"/>
                  <a:pt x="1301" y="634"/>
                  <a:pt x="1501" y="634"/>
                </a:cubicBezTo>
                <a:cubicBezTo>
                  <a:pt x="1635" y="634"/>
                  <a:pt x="1735" y="634"/>
                  <a:pt x="1835" y="668"/>
                </a:cubicBezTo>
                <a:cubicBezTo>
                  <a:pt x="1968" y="701"/>
                  <a:pt x="2069" y="734"/>
                  <a:pt x="2169" y="768"/>
                </a:cubicBezTo>
                <a:cubicBezTo>
                  <a:pt x="2269" y="834"/>
                  <a:pt x="2335" y="868"/>
                  <a:pt x="2402" y="901"/>
                </a:cubicBezTo>
                <a:cubicBezTo>
                  <a:pt x="2469" y="934"/>
                  <a:pt x="2502" y="968"/>
                  <a:pt x="2536" y="1001"/>
                </a:cubicBezTo>
                <a:lnTo>
                  <a:pt x="2869" y="434"/>
                </a:lnTo>
                <a:cubicBezTo>
                  <a:pt x="2702" y="301"/>
                  <a:pt x="2502" y="201"/>
                  <a:pt x="2269" y="134"/>
                </a:cubicBezTo>
                <a:cubicBezTo>
                  <a:pt x="2035" y="34"/>
                  <a:pt x="1802" y="0"/>
                  <a:pt x="153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1" name="Google Shape;581;p25"/>
          <p:cNvSpPr/>
          <p:nvPr/>
        </p:nvSpPr>
        <p:spPr>
          <a:xfrm>
            <a:off x="6844895" y="1586728"/>
            <a:ext cx="134571" cy="143392"/>
          </a:xfrm>
          <a:custGeom>
            <a:avLst/>
            <a:gdLst/>
            <a:ahLst/>
            <a:cxnLst/>
            <a:rect l="l" t="t" r="r" b="b"/>
            <a:pathLst>
              <a:path w="3570" h="3804" extrusionOk="0">
                <a:moveTo>
                  <a:pt x="1802" y="868"/>
                </a:moveTo>
                <a:lnTo>
                  <a:pt x="2302" y="2335"/>
                </a:lnTo>
                <a:lnTo>
                  <a:pt x="1235" y="2335"/>
                </a:lnTo>
                <a:lnTo>
                  <a:pt x="1802" y="868"/>
                </a:lnTo>
                <a:close/>
                <a:moveTo>
                  <a:pt x="1468" y="0"/>
                </a:moveTo>
                <a:lnTo>
                  <a:pt x="0" y="3803"/>
                </a:lnTo>
                <a:lnTo>
                  <a:pt x="768" y="3803"/>
                </a:lnTo>
                <a:lnTo>
                  <a:pt x="1101" y="2869"/>
                </a:lnTo>
                <a:lnTo>
                  <a:pt x="2435" y="2869"/>
                </a:lnTo>
                <a:lnTo>
                  <a:pt x="2802" y="3803"/>
                </a:lnTo>
                <a:lnTo>
                  <a:pt x="3570" y="3803"/>
                </a:lnTo>
                <a:lnTo>
                  <a:pt x="21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2" name="Google Shape;582;p25"/>
          <p:cNvSpPr/>
          <p:nvPr/>
        </p:nvSpPr>
        <p:spPr>
          <a:xfrm>
            <a:off x="6994501" y="1586728"/>
            <a:ext cx="100646" cy="143392"/>
          </a:xfrm>
          <a:custGeom>
            <a:avLst/>
            <a:gdLst/>
            <a:ahLst/>
            <a:cxnLst/>
            <a:rect l="l" t="t" r="r" b="b"/>
            <a:pathLst>
              <a:path w="2670" h="3804" extrusionOk="0">
                <a:moveTo>
                  <a:pt x="1" y="0"/>
                </a:moveTo>
                <a:lnTo>
                  <a:pt x="1" y="3803"/>
                </a:lnTo>
                <a:lnTo>
                  <a:pt x="2669" y="3803"/>
                </a:lnTo>
                <a:lnTo>
                  <a:pt x="2669" y="3169"/>
                </a:lnTo>
                <a:lnTo>
                  <a:pt x="735" y="3169"/>
                </a:lnTo>
                <a:lnTo>
                  <a:pt x="735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3" name="Google Shape;583;p25"/>
          <p:cNvSpPr/>
          <p:nvPr/>
        </p:nvSpPr>
        <p:spPr>
          <a:xfrm>
            <a:off x="7111464" y="1586728"/>
            <a:ext cx="99364" cy="143392"/>
          </a:xfrm>
          <a:custGeom>
            <a:avLst/>
            <a:gdLst/>
            <a:ahLst/>
            <a:cxnLst/>
            <a:rect l="l" t="t" r="r" b="b"/>
            <a:pathLst>
              <a:path w="2636" h="3804" extrusionOk="0">
                <a:moveTo>
                  <a:pt x="0" y="0"/>
                </a:moveTo>
                <a:lnTo>
                  <a:pt x="0" y="3803"/>
                </a:lnTo>
                <a:lnTo>
                  <a:pt x="2635" y="3803"/>
                </a:lnTo>
                <a:lnTo>
                  <a:pt x="2635" y="3169"/>
                </a:lnTo>
                <a:lnTo>
                  <a:pt x="767" y="3169"/>
                </a:lnTo>
                <a:lnTo>
                  <a:pt x="767" y="2169"/>
                </a:lnTo>
                <a:lnTo>
                  <a:pt x="2335" y="2169"/>
                </a:lnTo>
                <a:lnTo>
                  <a:pt x="2335" y="1568"/>
                </a:lnTo>
                <a:lnTo>
                  <a:pt x="767" y="1568"/>
                </a:lnTo>
                <a:lnTo>
                  <a:pt x="767" y="668"/>
                </a:lnTo>
                <a:lnTo>
                  <a:pt x="2602" y="668"/>
                </a:lnTo>
                <a:lnTo>
                  <a:pt x="2602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42" name="Shape 1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3" name="Google Shape;1543;p44"/>
          <p:cNvSpPr txBox="1"/>
          <p:nvPr>
            <p:ph type="title"/>
          </p:nvPr>
        </p:nvSpPr>
        <p:spPr>
          <a:xfrm>
            <a:off x="2514575" y="409575"/>
            <a:ext cx="4114800" cy="321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/>
              <a:t>Conclusion</a:t>
            </a:r>
            <a:endParaRPr lang="en-US" altLang="en-US"/>
          </a:p>
        </p:txBody>
      </p:sp>
      <p:sp>
        <p:nvSpPr>
          <p:cNvPr id="1544" name="Google Shape;1544;p44"/>
          <p:cNvSpPr txBox="1"/>
          <p:nvPr/>
        </p:nvSpPr>
        <p:spPr>
          <a:xfrm>
            <a:off x="459324" y="1854493"/>
            <a:ext cx="18138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45" name="Google Shape;1545;p44"/>
          <p:cNvSpPr txBox="1"/>
          <p:nvPr/>
        </p:nvSpPr>
        <p:spPr>
          <a:xfrm>
            <a:off x="460375" y="1371600"/>
            <a:ext cx="2782570" cy="239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accent1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Learned hands-on application of clustering to solve real-world business problems</a:t>
            </a:r>
            <a:endParaRPr lang="en-US" altLang="en-US" sz="2000" b="1">
              <a:solidFill>
                <a:schemeClr val="accent1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1546" name="Google Shape;1546;p44"/>
          <p:cNvSpPr txBox="1"/>
          <p:nvPr/>
        </p:nvSpPr>
        <p:spPr>
          <a:xfrm>
            <a:off x="457199" y="3636913"/>
            <a:ext cx="18138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47" name="Google Shape;1547;p44"/>
          <p:cNvSpPr txBox="1"/>
          <p:nvPr/>
        </p:nvSpPr>
        <p:spPr>
          <a:xfrm>
            <a:off x="457200" y="3154045"/>
            <a:ext cx="2047875" cy="13538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accent4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Gained skills in data analysis, modeling, and insight generation</a:t>
            </a:r>
            <a:endParaRPr lang="en-US" altLang="en-US" sz="2000" b="1">
              <a:solidFill>
                <a:schemeClr val="accent4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1548" name="Google Shape;1548;p44"/>
          <p:cNvSpPr txBox="1"/>
          <p:nvPr/>
        </p:nvSpPr>
        <p:spPr>
          <a:xfrm>
            <a:off x="6873000" y="3636914"/>
            <a:ext cx="1813800" cy="44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1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1549" name="Google Shape;1549;p44"/>
          <p:cNvSpPr txBox="1"/>
          <p:nvPr/>
        </p:nvSpPr>
        <p:spPr>
          <a:xfrm>
            <a:off x="6873001" y="3153794"/>
            <a:ext cx="1813800" cy="23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2100">
              <a:solidFill>
                <a:schemeClr val="accent3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551" name="Google Shape;1551;p44"/>
          <p:cNvSpPr txBox="1"/>
          <p:nvPr/>
        </p:nvSpPr>
        <p:spPr>
          <a:xfrm>
            <a:off x="6875780" y="1492250"/>
            <a:ext cx="1813560" cy="2192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2000" b="1">
                <a:solidFill>
                  <a:schemeClr val="accent2"/>
                </a:solidFill>
                <a:latin typeface="Times New Roman" panose="02020603050405020304" charset="0"/>
                <a:ea typeface="Fira Sans Extra Condensed Medium" panose="020B0603050000020004"/>
                <a:cs typeface="Times New Roman" panose="02020603050405020304" charset="0"/>
                <a:sym typeface="Fira Sans Extra Condensed Medium" panose="020B0603050000020004"/>
              </a:rPr>
              <a:t>Excited to apply these insights to future roles in data science and analytics!</a:t>
            </a:r>
            <a:endParaRPr lang="en-US" altLang="en-US" sz="2000" b="1">
              <a:solidFill>
                <a:schemeClr val="accent2"/>
              </a:solidFill>
              <a:latin typeface="Times New Roman" panose="02020603050405020304" charset="0"/>
              <a:ea typeface="Fira Sans Extra Condensed Medium" panose="020B0603050000020004"/>
              <a:cs typeface="Times New Roman" panose="02020603050405020304" charset="0"/>
              <a:sym typeface="Fira Sans Extra Condensed Medium" panose="020B0603050000020004"/>
            </a:endParaRPr>
          </a:p>
        </p:txBody>
      </p:sp>
      <p:sp>
        <p:nvSpPr>
          <p:cNvPr id="1552" name="Google Shape;1552;p44"/>
          <p:cNvSpPr/>
          <p:nvPr/>
        </p:nvSpPr>
        <p:spPr>
          <a:xfrm>
            <a:off x="5041808" y="2085319"/>
            <a:ext cx="1502027" cy="1300151"/>
          </a:xfrm>
          <a:custGeom>
            <a:avLst/>
            <a:gdLst/>
            <a:ahLst/>
            <a:cxnLst/>
            <a:rect l="l" t="t" r="r" b="b"/>
            <a:pathLst>
              <a:path w="24196" h="20944" extrusionOk="0">
                <a:moveTo>
                  <a:pt x="6050" y="1"/>
                </a:moveTo>
                <a:lnTo>
                  <a:pt x="1" y="10487"/>
                </a:lnTo>
                <a:lnTo>
                  <a:pt x="6050" y="20943"/>
                </a:lnTo>
                <a:lnTo>
                  <a:pt x="18147" y="20943"/>
                </a:lnTo>
                <a:lnTo>
                  <a:pt x="24196" y="10487"/>
                </a:lnTo>
                <a:lnTo>
                  <a:pt x="18147" y="1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3" name="Google Shape;1553;p44"/>
          <p:cNvSpPr txBox="1"/>
          <p:nvPr/>
        </p:nvSpPr>
        <p:spPr>
          <a:xfrm>
            <a:off x="5334421" y="2154702"/>
            <a:ext cx="930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554" name="Google Shape;1554;p44"/>
          <p:cNvSpPr/>
          <p:nvPr/>
        </p:nvSpPr>
        <p:spPr>
          <a:xfrm>
            <a:off x="3822928" y="2792937"/>
            <a:ext cx="1502027" cy="1300089"/>
          </a:xfrm>
          <a:custGeom>
            <a:avLst/>
            <a:gdLst/>
            <a:ahLst/>
            <a:cxnLst/>
            <a:rect l="l" t="t" r="r" b="b"/>
            <a:pathLst>
              <a:path w="24196" h="20943" extrusionOk="0">
                <a:moveTo>
                  <a:pt x="6049" y="0"/>
                </a:moveTo>
                <a:lnTo>
                  <a:pt x="0" y="10456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6"/>
                </a:lnTo>
                <a:lnTo>
                  <a:pt x="18146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5" name="Google Shape;1555;p44"/>
          <p:cNvSpPr txBox="1"/>
          <p:nvPr/>
        </p:nvSpPr>
        <p:spPr>
          <a:xfrm>
            <a:off x="4108952" y="2827048"/>
            <a:ext cx="930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sp>
        <p:nvSpPr>
          <p:cNvPr id="1556" name="Google Shape;1556;p44"/>
          <p:cNvSpPr/>
          <p:nvPr/>
        </p:nvSpPr>
        <p:spPr>
          <a:xfrm>
            <a:off x="3822928" y="1379625"/>
            <a:ext cx="1502027" cy="1300151"/>
          </a:xfrm>
          <a:custGeom>
            <a:avLst/>
            <a:gdLst/>
            <a:ahLst/>
            <a:cxnLst/>
            <a:rect l="l" t="t" r="r" b="b"/>
            <a:pathLst>
              <a:path w="24196" h="20944" extrusionOk="0">
                <a:moveTo>
                  <a:pt x="6049" y="1"/>
                </a:moveTo>
                <a:lnTo>
                  <a:pt x="0" y="10457"/>
                </a:lnTo>
                <a:lnTo>
                  <a:pt x="6049" y="20943"/>
                </a:lnTo>
                <a:lnTo>
                  <a:pt x="18146" y="20943"/>
                </a:lnTo>
                <a:lnTo>
                  <a:pt x="24195" y="10457"/>
                </a:lnTo>
                <a:lnTo>
                  <a:pt x="18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57" name="Google Shape;1557;p44"/>
          <p:cNvSpPr txBox="1"/>
          <p:nvPr/>
        </p:nvSpPr>
        <p:spPr>
          <a:xfrm>
            <a:off x="4108946" y="1460902"/>
            <a:ext cx="930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grpSp>
        <p:nvGrpSpPr>
          <p:cNvPr id="1558" name="Google Shape;1558;p44"/>
          <p:cNvGrpSpPr/>
          <p:nvPr/>
        </p:nvGrpSpPr>
        <p:grpSpPr>
          <a:xfrm>
            <a:off x="4447499" y="3198636"/>
            <a:ext cx="403372" cy="405671"/>
            <a:chOff x="-62516625" y="2297875"/>
            <a:chExt cx="315875" cy="317650"/>
          </a:xfrm>
        </p:grpSpPr>
        <p:sp>
          <p:nvSpPr>
            <p:cNvPr id="1559" name="Google Shape;1559;p44"/>
            <p:cNvSpPr/>
            <p:nvPr/>
          </p:nvSpPr>
          <p:spPr>
            <a:xfrm>
              <a:off x="-62516625" y="2297875"/>
              <a:ext cx="315875" cy="317650"/>
            </a:xfrm>
            <a:custGeom>
              <a:avLst/>
              <a:gdLst/>
              <a:ahLst/>
              <a:cxnLst/>
              <a:rect l="l" t="t" r="r" b="b"/>
              <a:pathLst>
                <a:path w="12635" h="12706" extrusionOk="0">
                  <a:moveTo>
                    <a:pt x="4632" y="3309"/>
                  </a:moveTo>
                  <a:cubicBezTo>
                    <a:pt x="5388" y="3309"/>
                    <a:pt x="6018" y="3939"/>
                    <a:pt x="6018" y="4695"/>
                  </a:cubicBezTo>
                  <a:cubicBezTo>
                    <a:pt x="6018" y="4916"/>
                    <a:pt x="5924" y="5168"/>
                    <a:pt x="5829" y="5388"/>
                  </a:cubicBezTo>
                  <a:lnTo>
                    <a:pt x="5357" y="5861"/>
                  </a:lnTo>
                  <a:cubicBezTo>
                    <a:pt x="5136" y="5987"/>
                    <a:pt x="4916" y="6081"/>
                    <a:pt x="4632" y="6081"/>
                  </a:cubicBezTo>
                  <a:cubicBezTo>
                    <a:pt x="3876" y="6081"/>
                    <a:pt x="3246" y="5451"/>
                    <a:pt x="3246" y="4695"/>
                  </a:cubicBezTo>
                  <a:cubicBezTo>
                    <a:pt x="3246" y="3939"/>
                    <a:pt x="3876" y="3309"/>
                    <a:pt x="4632" y="3309"/>
                  </a:cubicBezTo>
                  <a:close/>
                  <a:moveTo>
                    <a:pt x="4632" y="820"/>
                  </a:moveTo>
                  <a:cubicBezTo>
                    <a:pt x="6617" y="820"/>
                    <a:pt x="8287" y="2364"/>
                    <a:pt x="8444" y="4285"/>
                  </a:cubicBezTo>
                  <a:lnTo>
                    <a:pt x="8444" y="4412"/>
                  </a:lnTo>
                  <a:cubicBezTo>
                    <a:pt x="7877" y="4412"/>
                    <a:pt x="7310" y="4538"/>
                    <a:pt x="6806" y="4758"/>
                  </a:cubicBezTo>
                  <a:lnTo>
                    <a:pt x="6806" y="4695"/>
                  </a:lnTo>
                  <a:cubicBezTo>
                    <a:pt x="6806" y="3466"/>
                    <a:pt x="5829" y="2490"/>
                    <a:pt x="4601" y="2490"/>
                  </a:cubicBezTo>
                  <a:cubicBezTo>
                    <a:pt x="3372" y="2490"/>
                    <a:pt x="2395" y="3466"/>
                    <a:pt x="2395" y="4695"/>
                  </a:cubicBezTo>
                  <a:cubicBezTo>
                    <a:pt x="2395" y="5924"/>
                    <a:pt x="3372" y="6900"/>
                    <a:pt x="4601" y="6900"/>
                  </a:cubicBezTo>
                  <a:lnTo>
                    <a:pt x="4664" y="6900"/>
                  </a:lnTo>
                  <a:cubicBezTo>
                    <a:pt x="4443" y="7404"/>
                    <a:pt x="4317" y="7972"/>
                    <a:pt x="4317" y="8539"/>
                  </a:cubicBezTo>
                  <a:cubicBezTo>
                    <a:pt x="4317" y="9421"/>
                    <a:pt x="4601" y="10240"/>
                    <a:pt x="5073" y="10902"/>
                  </a:cubicBezTo>
                  <a:lnTo>
                    <a:pt x="4601" y="11532"/>
                  </a:lnTo>
                  <a:lnTo>
                    <a:pt x="1513" y="7026"/>
                  </a:lnTo>
                  <a:cubicBezTo>
                    <a:pt x="1009" y="6333"/>
                    <a:pt x="725" y="5546"/>
                    <a:pt x="725" y="4695"/>
                  </a:cubicBezTo>
                  <a:cubicBezTo>
                    <a:pt x="788" y="2553"/>
                    <a:pt x="2521" y="820"/>
                    <a:pt x="4632" y="820"/>
                  </a:cubicBezTo>
                  <a:close/>
                  <a:moveTo>
                    <a:pt x="8507" y="5231"/>
                  </a:moveTo>
                  <a:cubicBezTo>
                    <a:pt x="10334" y="5231"/>
                    <a:pt x="11815" y="6743"/>
                    <a:pt x="11815" y="8539"/>
                  </a:cubicBezTo>
                  <a:cubicBezTo>
                    <a:pt x="11815" y="10366"/>
                    <a:pt x="10303" y="11847"/>
                    <a:pt x="8507" y="11847"/>
                  </a:cubicBezTo>
                  <a:cubicBezTo>
                    <a:pt x="6680" y="11847"/>
                    <a:pt x="5199" y="10366"/>
                    <a:pt x="5199" y="8539"/>
                  </a:cubicBezTo>
                  <a:cubicBezTo>
                    <a:pt x="5199" y="6743"/>
                    <a:pt x="6680" y="5231"/>
                    <a:pt x="8507" y="5231"/>
                  </a:cubicBezTo>
                  <a:close/>
                  <a:moveTo>
                    <a:pt x="4664" y="1"/>
                  </a:moveTo>
                  <a:cubicBezTo>
                    <a:pt x="2080" y="1"/>
                    <a:pt x="1" y="2080"/>
                    <a:pt x="1" y="4695"/>
                  </a:cubicBezTo>
                  <a:cubicBezTo>
                    <a:pt x="1" y="5703"/>
                    <a:pt x="316" y="6711"/>
                    <a:pt x="946" y="7499"/>
                  </a:cubicBezTo>
                  <a:lnTo>
                    <a:pt x="4317" y="12540"/>
                  </a:lnTo>
                  <a:cubicBezTo>
                    <a:pt x="4396" y="12650"/>
                    <a:pt x="4522" y="12705"/>
                    <a:pt x="4648" y="12705"/>
                  </a:cubicBezTo>
                  <a:cubicBezTo>
                    <a:pt x="4774" y="12705"/>
                    <a:pt x="4900" y="12650"/>
                    <a:pt x="4979" y="12540"/>
                  </a:cubicBezTo>
                  <a:lnTo>
                    <a:pt x="5672" y="11532"/>
                  </a:lnTo>
                  <a:cubicBezTo>
                    <a:pt x="6396" y="12256"/>
                    <a:pt x="7404" y="12697"/>
                    <a:pt x="8507" y="12697"/>
                  </a:cubicBezTo>
                  <a:cubicBezTo>
                    <a:pt x="10776" y="12697"/>
                    <a:pt x="12634" y="10838"/>
                    <a:pt x="12634" y="8539"/>
                  </a:cubicBezTo>
                  <a:cubicBezTo>
                    <a:pt x="12634" y="6554"/>
                    <a:pt x="11217" y="4884"/>
                    <a:pt x="9326" y="4506"/>
                  </a:cubicBezTo>
                  <a:lnTo>
                    <a:pt x="9326" y="4222"/>
                  </a:lnTo>
                  <a:cubicBezTo>
                    <a:pt x="9074" y="1891"/>
                    <a:pt x="7121" y="1"/>
                    <a:pt x="466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0" name="Google Shape;1560;p44"/>
            <p:cNvSpPr/>
            <p:nvPr/>
          </p:nvSpPr>
          <p:spPr>
            <a:xfrm>
              <a:off x="-62335475" y="2438075"/>
              <a:ext cx="62250" cy="145750"/>
            </a:xfrm>
            <a:custGeom>
              <a:avLst/>
              <a:gdLst/>
              <a:ahLst/>
              <a:cxnLst/>
              <a:rect l="l" t="t" r="r" b="b"/>
              <a:pathLst>
                <a:path w="2490" h="5830" extrusionOk="0">
                  <a:moveTo>
                    <a:pt x="1261" y="1"/>
                  </a:moveTo>
                  <a:cubicBezTo>
                    <a:pt x="1009" y="1"/>
                    <a:pt x="820" y="190"/>
                    <a:pt x="820" y="410"/>
                  </a:cubicBezTo>
                  <a:lnTo>
                    <a:pt x="820" y="694"/>
                  </a:lnTo>
                  <a:cubicBezTo>
                    <a:pt x="348" y="851"/>
                    <a:pt x="1" y="1324"/>
                    <a:pt x="1" y="1891"/>
                  </a:cubicBezTo>
                  <a:cubicBezTo>
                    <a:pt x="1" y="2553"/>
                    <a:pt x="537" y="2931"/>
                    <a:pt x="978" y="3246"/>
                  </a:cubicBezTo>
                  <a:cubicBezTo>
                    <a:pt x="1293" y="3498"/>
                    <a:pt x="1639" y="3718"/>
                    <a:pt x="1639" y="3970"/>
                  </a:cubicBezTo>
                  <a:cubicBezTo>
                    <a:pt x="1671" y="4191"/>
                    <a:pt x="1482" y="4411"/>
                    <a:pt x="1261" y="4411"/>
                  </a:cubicBezTo>
                  <a:cubicBezTo>
                    <a:pt x="1009" y="4411"/>
                    <a:pt x="820" y="4191"/>
                    <a:pt x="820" y="3970"/>
                  </a:cubicBezTo>
                  <a:cubicBezTo>
                    <a:pt x="820" y="3718"/>
                    <a:pt x="631" y="3529"/>
                    <a:pt x="411" y="3529"/>
                  </a:cubicBezTo>
                  <a:cubicBezTo>
                    <a:pt x="190" y="3529"/>
                    <a:pt x="1" y="3718"/>
                    <a:pt x="1" y="3970"/>
                  </a:cubicBezTo>
                  <a:cubicBezTo>
                    <a:pt x="1" y="4506"/>
                    <a:pt x="348" y="4947"/>
                    <a:pt x="820" y="5136"/>
                  </a:cubicBezTo>
                  <a:lnTo>
                    <a:pt x="820" y="5420"/>
                  </a:lnTo>
                  <a:cubicBezTo>
                    <a:pt x="820" y="5672"/>
                    <a:pt x="1009" y="5829"/>
                    <a:pt x="1261" y="5829"/>
                  </a:cubicBezTo>
                  <a:cubicBezTo>
                    <a:pt x="1482" y="5829"/>
                    <a:pt x="1639" y="5609"/>
                    <a:pt x="1639" y="5420"/>
                  </a:cubicBezTo>
                  <a:lnTo>
                    <a:pt x="1639" y="5136"/>
                  </a:lnTo>
                  <a:cubicBezTo>
                    <a:pt x="2112" y="4978"/>
                    <a:pt x="2458" y="4506"/>
                    <a:pt x="2458" y="3970"/>
                  </a:cubicBezTo>
                  <a:cubicBezTo>
                    <a:pt x="2458" y="3309"/>
                    <a:pt x="1923" y="2899"/>
                    <a:pt x="1482" y="2584"/>
                  </a:cubicBezTo>
                  <a:cubicBezTo>
                    <a:pt x="1167" y="2364"/>
                    <a:pt x="820" y="2112"/>
                    <a:pt x="820" y="1891"/>
                  </a:cubicBezTo>
                  <a:cubicBezTo>
                    <a:pt x="820" y="1639"/>
                    <a:pt x="1009" y="1450"/>
                    <a:pt x="1261" y="1450"/>
                  </a:cubicBezTo>
                  <a:cubicBezTo>
                    <a:pt x="1482" y="1450"/>
                    <a:pt x="1639" y="1639"/>
                    <a:pt x="1639" y="1891"/>
                  </a:cubicBezTo>
                  <a:cubicBezTo>
                    <a:pt x="1639" y="2112"/>
                    <a:pt x="1860" y="2301"/>
                    <a:pt x="2049" y="2301"/>
                  </a:cubicBezTo>
                  <a:cubicBezTo>
                    <a:pt x="2269" y="2301"/>
                    <a:pt x="2490" y="2112"/>
                    <a:pt x="2490" y="1891"/>
                  </a:cubicBezTo>
                  <a:cubicBezTo>
                    <a:pt x="2490" y="1324"/>
                    <a:pt x="2112" y="883"/>
                    <a:pt x="1639" y="694"/>
                  </a:cubicBezTo>
                  <a:lnTo>
                    <a:pt x="1639" y="410"/>
                  </a:lnTo>
                  <a:cubicBezTo>
                    <a:pt x="1639" y="190"/>
                    <a:pt x="1450" y="1"/>
                    <a:pt x="126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61" name="Google Shape;1561;p44"/>
          <p:cNvSpPr/>
          <p:nvPr/>
        </p:nvSpPr>
        <p:spPr>
          <a:xfrm>
            <a:off x="2600200" y="2085319"/>
            <a:ext cx="1500165" cy="1300151"/>
          </a:xfrm>
          <a:custGeom>
            <a:avLst/>
            <a:gdLst/>
            <a:ahLst/>
            <a:cxnLst/>
            <a:rect l="l" t="t" r="r" b="b"/>
            <a:pathLst>
              <a:path w="24166" h="20944" extrusionOk="0">
                <a:moveTo>
                  <a:pt x="6019" y="1"/>
                </a:moveTo>
                <a:lnTo>
                  <a:pt x="1" y="10487"/>
                </a:lnTo>
                <a:lnTo>
                  <a:pt x="6019" y="20943"/>
                </a:lnTo>
                <a:lnTo>
                  <a:pt x="18117" y="20943"/>
                </a:lnTo>
                <a:lnTo>
                  <a:pt x="24165" y="10487"/>
                </a:lnTo>
                <a:lnTo>
                  <a:pt x="18117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562" name="Google Shape;1562;p44"/>
          <p:cNvSpPr txBox="1"/>
          <p:nvPr/>
        </p:nvSpPr>
        <p:spPr>
          <a:xfrm>
            <a:off x="2879578" y="2154702"/>
            <a:ext cx="930000" cy="45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>
              <a:solidFill>
                <a:schemeClr val="lt1"/>
              </a:solidFill>
              <a:latin typeface="Fira Sans Extra Condensed Medium" panose="020B0603050000020004"/>
              <a:ea typeface="Fira Sans Extra Condensed Medium" panose="020B0603050000020004"/>
              <a:cs typeface="Fira Sans Extra Condensed Medium" panose="020B0603050000020004"/>
              <a:sym typeface="Fira Sans Extra Condensed Medium" panose="020B0603050000020004"/>
            </a:endParaRPr>
          </a:p>
        </p:txBody>
      </p:sp>
      <p:grpSp>
        <p:nvGrpSpPr>
          <p:cNvPr id="1563" name="Google Shape;1563;p44"/>
          <p:cNvGrpSpPr/>
          <p:nvPr/>
        </p:nvGrpSpPr>
        <p:grpSpPr>
          <a:xfrm>
            <a:off x="4379599" y="1780223"/>
            <a:ext cx="366453" cy="466671"/>
            <a:chOff x="4370626" y="2146872"/>
            <a:chExt cx="414774" cy="528207"/>
          </a:xfrm>
        </p:grpSpPr>
        <p:sp>
          <p:nvSpPr>
            <p:cNvPr id="1564" name="Google Shape;1564;p44"/>
            <p:cNvSpPr/>
            <p:nvPr/>
          </p:nvSpPr>
          <p:spPr>
            <a:xfrm>
              <a:off x="4473649" y="2262251"/>
              <a:ext cx="137923" cy="231640"/>
            </a:xfrm>
            <a:custGeom>
              <a:avLst/>
              <a:gdLst/>
              <a:ahLst/>
              <a:cxnLst/>
              <a:rect l="l" t="t" r="r" b="b"/>
              <a:pathLst>
                <a:path w="10700" h="17974" extrusionOk="0">
                  <a:moveTo>
                    <a:pt x="3817" y="4371"/>
                  </a:moveTo>
                  <a:lnTo>
                    <a:pt x="3817" y="6655"/>
                  </a:lnTo>
                  <a:cubicBezTo>
                    <a:pt x="3360" y="6394"/>
                    <a:pt x="3132" y="6002"/>
                    <a:pt x="3197" y="5513"/>
                  </a:cubicBezTo>
                  <a:cubicBezTo>
                    <a:pt x="3230" y="5056"/>
                    <a:pt x="3458" y="4632"/>
                    <a:pt x="3817" y="4371"/>
                  </a:cubicBezTo>
                  <a:close/>
                  <a:moveTo>
                    <a:pt x="6459" y="10569"/>
                  </a:moveTo>
                  <a:cubicBezTo>
                    <a:pt x="7503" y="11091"/>
                    <a:pt x="7894" y="12004"/>
                    <a:pt x="7797" y="12689"/>
                  </a:cubicBezTo>
                  <a:cubicBezTo>
                    <a:pt x="7731" y="13309"/>
                    <a:pt x="7242" y="13766"/>
                    <a:pt x="6459" y="13994"/>
                  </a:cubicBezTo>
                  <a:lnTo>
                    <a:pt x="6459" y="10569"/>
                  </a:lnTo>
                  <a:close/>
                  <a:moveTo>
                    <a:pt x="5154" y="0"/>
                  </a:moveTo>
                  <a:cubicBezTo>
                    <a:pt x="4404" y="0"/>
                    <a:pt x="3817" y="587"/>
                    <a:pt x="3817" y="1338"/>
                  </a:cubicBezTo>
                  <a:lnTo>
                    <a:pt x="3817" y="1566"/>
                  </a:lnTo>
                  <a:cubicBezTo>
                    <a:pt x="3654" y="1599"/>
                    <a:pt x="3523" y="1631"/>
                    <a:pt x="3360" y="1664"/>
                  </a:cubicBezTo>
                  <a:cubicBezTo>
                    <a:pt x="1827" y="2153"/>
                    <a:pt x="653" y="3654"/>
                    <a:pt x="522" y="5317"/>
                  </a:cubicBezTo>
                  <a:cubicBezTo>
                    <a:pt x="424" y="6981"/>
                    <a:pt x="1305" y="8416"/>
                    <a:pt x="2904" y="9199"/>
                  </a:cubicBezTo>
                  <a:cubicBezTo>
                    <a:pt x="3099" y="9297"/>
                    <a:pt x="3425" y="9427"/>
                    <a:pt x="3817" y="9558"/>
                  </a:cubicBezTo>
                  <a:lnTo>
                    <a:pt x="3817" y="13864"/>
                  </a:lnTo>
                  <a:cubicBezTo>
                    <a:pt x="3295" y="13668"/>
                    <a:pt x="2838" y="13407"/>
                    <a:pt x="2545" y="13016"/>
                  </a:cubicBezTo>
                  <a:cubicBezTo>
                    <a:pt x="2288" y="12685"/>
                    <a:pt x="1907" y="12520"/>
                    <a:pt x="1519" y="12520"/>
                  </a:cubicBezTo>
                  <a:cubicBezTo>
                    <a:pt x="1216" y="12520"/>
                    <a:pt x="910" y="12620"/>
                    <a:pt x="653" y="12820"/>
                  </a:cubicBezTo>
                  <a:cubicBezTo>
                    <a:pt x="98" y="13276"/>
                    <a:pt x="0" y="14125"/>
                    <a:pt x="457" y="14679"/>
                  </a:cubicBezTo>
                  <a:cubicBezTo>
                    <a:pt x="1338" y="15756"/>
                    <a:pt x="2577" y="16343"/>
                    <a:pt x="3817" y="16604"/>
                  </a:cubicBezTo>
                  <a:lnTo>
                    <a:pt x="3817" y="16636"/>
                  </a:lnTo>
                  <a:cubicBezTo>
                    <a:pt x="3817" y="17387"/>
                    <a:pt x="4404" y="17974"/>
                    <a:pt x="5154" y="17974"/>
                  </a:cubicBezTo>
                  <a:cubicBezTo>
                    <a:pt x="5872" y="17974"/>
                    <a:pt x="6459" y="17419"/>
                    <a:pt x="6492" y="16702"/>
                  </a:cubicBezTo>
                  <a:cubicBezTo>
                    <a:pt x="8645" y="16375"/>
                    <a:pt x="10178" y="14973"/>
                    <a:pt x="10439" y="13016"/>
                  </a:cubicBezTo>
                  <a:cubicBezTo>
                    <a:pt x="10700" y="10830"/>
                    <a:pt x="9264" y="8710"/>
                    <a:pt x="6948" y="7894"/>
                  </a:cubicBezTo>
                  <a:cubicBezTo>
                    <a:pt x="6785" y="7829"/>
                    <a:pt x="6622" y="7764"/>
                    <a:pt x="6459" y="7731"/>
                  </a:cubicBezTo>
                  <a:lnTo>
                    <a:pt x="6459" y="4208"/>
                  </a:lnTo>
                  <a:cubicBezTo>
                    <a:pt x="6818" y="4339"/>
                    <a:pt x="7046" y="4534"/>
                    <a:pt x="7177" y="4697"/>
                  </a:cubicBezTo>
                  <a:cubicBezTo>
                    <a:pt x="7439" y="5061"/>
                    <a:pt x="7851" y="5262"/>
                    <a:pt x="8267" y="5262"/>
                  </a:cubicBezTo>
                  <a:cubicBezTo>
                    <a:pt x="8522" y="5262"/>
                    <a:pt x="8780" y="5185"/>
                    <a:pt x="9003" y="5024"/>
                  </a:cubicBezTo>
                  <a:cubicBezTo>
                    <a:pt x="9623" y="4600"/>
                    <a:pt x="9754" y="3784"/>
                    <a:pt x="9330" y="3164"/>
                  </a:cubicBezTo>
                  <a:cubicBezTo>
                    <a:pt x="8775" y="2381"/>
                    <a:pt x="7797" y="1696"/>
                    <a:pt x="6459" y="1468"/>
                  </a:cubicBezTo>
                  <a:lnTo>
                    <a:pt x="6459" y="1338"/>
                  </a:lnTo>
                  <a:cubicBezTo>
                    <a:pt x="6459" y="587"/>
                    <a:pt x="5872" y="0"/>
                    <a:pt x="515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5" name="Google Shape;1565;p44"/>
            <p:cNvSpPr/>
            <p:nvPr/>
          </p:nvSpPr>
          <p:spPr>
            <a:xfrm>
              <a:off x="4516988" y="2613282"/>
              <a:ext cx="34442" cy="20524"/>
            </a:xfrm>
            <a:custGeom>
              <a:avLst/>
              <a:gdLst/>
              <a:ahLst/>
              <a:cxnLst/>
              <a:rect l="l" t="t" r="r" b="b"/>
              <a:pathLst>
                <a:path w="4437" h="2644" extrusionOk="0">
                  <a:moveTo>
                    <a:pt x="1338" y="1"/>
                  </a:moveTo>
                  <a:cubicBezTo>
                    <a:pt x="587" y="1"/>
                    <a:pt x="0" y="588"/>
                    <a:pt x="0" y="1338"/>
                  </a:cubicBezTo>
                  <a:cubicBezTo>
                    <a:pt x="0" y="2056"/>
                    <a:pt x="587" y="2643"/>
                    <a:pt x="1338" y="2643"/>
                  </a:cubicBezTo>
                  <a:lnTo>
                    <a:pt x="3099" y="2643"/>
                  </a:lnTo>
                  <a:cubicBezTo>
                    <a:pt x="3849" y="2643"/>
                    <a:pt x="4437" y="2056"/>
                    <a:pt x="4437" y="1338"/>
                  </a:cubicBezTo>
                  <a:cubicBezTo>
                    <a:pt x="4437" y="588"/>
                    <a:pt x="3849" y="1"/>
                    <a:pt x="30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66" name="Google Shape;1566;p44"/>
            <p:cNvSpPr/>
            <p:nvPr/>
          </p:nvSpPr>
          <p:spPr>
            <a:xfrm>
              <a:off x="4370626" y="2146872"/>
              <a:ext cx="414774" cy="528207"/>
            </a:xfrm>
            <a:custGeom>
              <a:avLst/>
              <a:gdLst/>
              <a:ahLst/>
              <a:cxnLst/>
              <a:rect l="l" t="t" r="r" b="b"/>
              <a:pathLst>
                <a:path w="53433" h="68046" extrusionOk="0">
                  <a:moveTo>
                    <a:pt x="35720" y="2675"/>
                  </a:moveTo>
                  <a:cubicBezTo>
                    <a:pt x="37807" y="2675"/>
                    <a:pt x="39504" y="4339"/>
                    <a:pt x="39504" y="6394"/>
                  </a:cubicBezTo>
                  <a:lnTo>
                    <a:pt x="39504" y="8579"/>
                  </a:lnTo>
                  <a:lnTo>
                    <a:pt x="2643" y="8579"/>
                  </a:lnTo>
                  <a:lnTo>
                    <a:pt x="2643" y="6394"/>
                  </a:lnTo>
                  <a:cubicBezTo>
                    <a:pt x="2643" y="4339"/>
                    <a:pt x="4339" y="2675"/>
                    <a:pt x="6427" y="2675"/>
                  </a:cubicBezTo>
                  <a:close/>
                  <a:moveTo>
                    <a:pt x="40808" y="37937"/>
                  </a:moveTo>
                  <a:cubicBezTo>
                    <a:pt x="42961" y="37937"/>
                    <a:pt x="44723" y="39699"/>
                    <a:pt x="44723" y="41884"/>
                  </a:cubicBezTo>
                  <a:lnTo>
                    <a:pt x="44723" y="42700"/>
                  </a:lnTo>
                  <a:lnTo>
                    <a:pt x="36894" y="42700"/>
                  </a:lnTo>
                  <a:lnTo>
                    <a:pt x="36894" y="41884"/>
                  </a:lnTo>
                  <a:cubicBezTo>
                    <a:pt x="36894" y="39699"/>
                    <a:pt x="38656" y="37937"/>
                    <a:pt x="40808" y="37937"/>
                  </a:cubicBezTo>
                  <a:close/>
                  <a:moveTo>
                    <a:pt x="39504" y="11254"/>
                  </a:moveTo>
                  <a:lnTo>
                    <a:pt x="39504" y="35425"/>
                  </a:lnTo>
                  <a:cubicBezTo>
                    <a:pt x="36503" y="36045"/>
                    <a:pt x="34252" y="38687"/>
                    <a:pt x="34252" y="41884"/>
                  </a:cubicBezTo>
                  <a:lnTo>
                    <a:pt x="34252" y="42700"/>
                  </a:lnTo>
                  <a:lnTo>
                    <a:pt x="29522" y="42700"/>
                  </a:lnTo>
                  <a:cubicBezTo>
                    <a:pt x="28804" y="42700"/>
                    <a:pt x="28185" y="43319"/>
                    <a:pt x="28185" y="44037"/>
                  </a:cubicBezTo>
                  <a:lnTo>
                    <a:pt x="28185" y="54769"/>
                  </a:lnTo>
                  <a:lnTo>
                    <a:pt x="2643" y="54769"/>
                  </a:lnTo>
                  <a:lnTo>
                    <a:pt x="2643" y="11254"/>
                  </a:lnTo>
                  <a:close/>
                  <a:moveTo>
                    <a:pt x="28185" y="57444"/>
                  </a:moveTo>
                  <a:lnTo>
                    <a:pt x="28185" y="62761"/>
                  </a:lnTo>
                  <a:cubicBezTo>
                    <a:pt x="28185" y="63707"/>
                    <a:pt x="28445" y="64620"/>
                    <a:pt x="28902" y="65403"/>
                  </a:cubicBezTo>
                  <a:lnTo>
                    <a:pt x="6394" y="65403"/>
                  </a:lnTo>
                  <a:cubicBezTo>
                    <a:pt x="4339" y="65403"/>
                    <a:pt x="2643" y="63707"/>
                    <a:pt x="2643" y="61652"/>
                  </a:cubicBezTo>
                  <a:lnTo>
                    <a:pt x="2643" y="57444"/>
                  </a:lnTo>
                  <a:close/>
                  <a:moveTo>
                    <a:pt x="50790" y="45374"/>
                  </a:moveTo>
                  <a:lnTo>
                    <a:pt x="50790" y="62761"/>
                  </a:lnTo>
                  <a:cubicBezTo>
                    <a:pt x="50790" y="64196"/>
                    <a:pt x="49616" y="65403"/>
                    <a:pt x="48148" y="65403"/>
                  </a:cubicBezTo>
                  <a:lnTo>
                    <a:pt x="33502" y="65403"/>
                  </a:lnTo>
                  <a:cubicBezTo>
                    <a:pt x="32034" y="65403"/>
                    <a:pt x="30859" y="64196"/>
                    <a:pt x="30859" y="62761"/>
                  </a:cubicBezTo>
                  <a:lnTo>
                    <a:pt x="30859" y="45374"/>
                  </a:lnTo>
                  <a:lnTo>
                    <a:pt x="34219" y="45374"/>
                  </a:lnTo>
                  <a:lnTo>
                    <a:pt x="34219" y="49158"/>
                  </a:lnTo>
                  <a:cubicBezTo>
                    <a:pt x="34219" y="49909"/>
                    <a:pt x="34839" y="50496"/>
                    <a:pt x="35557" y="50496"/>
                  </a:cubicBezTo>
                  <a:cubicBezTo>
                    <a:pt x="36307" y="50496"/>
                    <a:pt x="36894" y="49909"/>
                    <a:pt x="36894" y="49158"/>
                  </a:cubicBezTo>
                  <a:lnTo>
                    <a:pt x="36894" y="45374"/>
                  </a:lnTo>
                  <a:lnTo>
                    <a:pt x="44690" y="45374"/>
                  </a:lnTo>
                  <a:lnTo>
                    <a:pt x="44690" y="49158"/>
                  </a:lnTo>
                  <a:cubicBezTo>
                    <a:pt x="44690" y="49909"/>
                    <a:pt x="45310" y="50496"/>
                    <a:pt x="46028" y="50496"/>
                  </a:cubicBezTo>
                  <a:cubicBezTo>
                    <a:pt x="46778" y="50496"/>
                    <a:pt x="47365" y="49909"/>
                    <a:pt x="47365" y="49158"/>
                  </a:cubicBezTo>
                  <a:lnTo>
                    <a:pt x="47365" y="45374"/>
                  </a:lnTo>
                  <a:close/>
                  <a:moveTo>
                    <a:pt x="6394" y="0"/>
                  </a:moveTo>
                  <a:cubicBezTo>
                    <a:pt x="2872" y="0"/>
                    <a:pt x="1" y="2871"/>
                    <a:pt x="1" y="6394"/>
                  </a:cubicBezTo>
                  <a:lnTo>
                    <a:pt x="1" y="61652"/>
                  </a:lnTo>
                  <a:cubicBezTo>
                    <a:pt x="1" y="65175"/>
                    <a:pt x="2872" y="68045"/>
                    <a:pt x="6394" y="68045"/>
                  </a:cubicBezTo>
                  <a:lnTo>
                    <a:pt x="48148" y="68045"/>
                  </a:lnTo>
                  <a:cubicBezTo>
                    <a:pt x="51051" y="68045"/>
                    <a:pt x="53432" y="65664"/>
                    <a:pt x="53432" y="62761"/>
                  </a:cubicBezTo>
                  <a:lnTo>
                    <a:pt x="53432" y="44037"/>
                  </a:lnTo>
                  <a:cubicBezTo>
                    <a:pt x="53432" y="43319"/>
                    <a:pt x="52845" y="42700"/>
                    <a:pt x="52128" y="42700"/>
                  </a:cubicBezTo>
                  <a:lnTo>
                    <a:pt x="47365" y="42700"/>
                  </a:lnTo>
                  <a:lnTo>
                    <a:pt x="47365" y="41884"/>
                  </a:lnTo>
                  <a:cubicBezTo>
                    <a:pt x="47365" y="38720"/>
                    <a:pt x="45114" y="36045"/>
                    <a:pt x="42146" y="35425"/>
                  </a:cubicBezTo>
                  <a:lnTo>
                    <a:pt x="42146" y="6394"/>
                  </a:lnTo>
                  <a:cubicBezTo>
                    <a:pt x="42146" y="2871"/>
                    <a:pt x="39275" y="0"/>
                    <a:pt x="3572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567" name="Google Shape;1567;p44"/>
          <p:cNvSpPr/>
          <p:nvPr/>
        </p:nvSpPr>
        <p:spPr>
          <a:xfrm>
            <a:off x="3131671" y="2481041"/>
            <a:ext cx="470497" cy="447915"/>
          </a:xfrm>
          <a:custGeom>
            <a:avLst/>
            <a:gdLst/>
            <a:ahLst/>
            <a:cxnLst/>
            <a:rect l="l" t="t" r="r" b="b"/>
            <a:pathLst>
              <a:path w="22251" h="21183" extrusionOk="0">
                <a:moveTo>
                  <a:pt x="7173" y="4504"/>
                </a:moveTo>
                <a:lnTo>
                  <a:pt x="7173" y="6472"/>
                </a:lnTo>
                <a:lnTo>
                  <a:pt x="4971" y="6472"/>
                </a:lnTo>
                <a:lnTo>
                  <a:pt x="4637" y="4504"/>
                </a:lnTo>
                <a:close/>
                <a:moveTo>
                  <a:pt x="11943" y="4504"/>
                </a:moveTo>
                <a:lnTo>
                  <a:pt x="11943" y="6472"/>
                </a:lnTo>
                <a:lnTo>
                  <a:pt x="8007" y="6472"/>
                </a:lnTo>
                <a:lnTo>
                  <a:pt x="8007" y="4504"/>
                </a:lnTo>
                <a:close/>
                <a:moveTo>
                  <a:pt x="16713" y="4504"/>
                </a:moveTo>
                <a:lnTo>
                  <a:pt x="16713" y="6472"/>
                </a:lnTo>
                <a:lnTo>
                  <a:pt x="12777" y="6472"/>
                </a:lnTo>
                <a:lnTo>
                  <a:pt x="12777" y="4504"/>
                </a:lnTo>
                <a:close/>
                <a:moveTo>
                  <a:pt x="21249" y="4504"/>
                </a:moveTo>
                <a:lnTo>
                  <a:pt x="20616" y="6472"/>
                </a:lnTo>
                <a:lnTo>
                  <a:pt x="17547" y="6472"/>
                </a:lnTo>
                <a:lnTo>
                  <a:pt x="17547" y="4504"/>
                </a:lnTo>
                <a:close/>
                <a:moveTo>
                  <a:pt x="7173" y="7306"/>
                </a:moveTo>
                <a:lnTo>
                  <a:pt x="7173" y="10341"/>
                </a:lnTo>
                <a:lnTo>
                  <a:pt x="5605" y="10341"/>
                </a:lnTo>
                <a:lnTo>
                  <a:pt x="5104" y="7306"/>
                </a:lnTo>
                <a:close/>
                <a:moveTo>
                  <a:pt x="11943" y="7306"/>
                </a:moveTo>
                <a:lnTo>
                  <a:pt x="11943" y="10341"/>
                </a:lnTo>
                <a:lnTo>
                  <a:pt x="8007" y="10341"/>
                </a:lnTo>
                <a:lnTo>
                  <a:pt x="8007" y="7306"/>
                </a:lnTo>
                <a:close/>
                <a:moveTo>
                  <a:pt x="16713" y="7306"/>
                </a:moveTo>
                <a:lnTo>
                  <a:pt x="16713" y="10341"/>
                </a:lnTo>
                <a:lnTo>
                  <a:pt x="12777" y="10341"/>
                </a:lnTo>
                <a:lnTo>
                  <a:pt x="12777" y="7306"/>
                </a:lnTo>
                <a:close/>
                <a:moveTo>
                  <a:pt x="20382" y="7306"/>
                </a:moveTo>
                <a:lnTo>
                  <a:pt x="19415" y="10341"/>
                </a:lnTo>
                <a:lnTo>
                  <a:pt x="17547" y="10341"/>
                </a:lnTo>
                <a:lnTo>
                  <a:pt x="17547" y="7306"/>
                </a:lnTo>
                <a:close/>
                <a:moveTo>
                  <a:pt x="7173" y="11175"/>
                </a:moveTo>
                <a:lnTo>
                  <a:pt x="7173" y="13677"/>
                </a:lnTo>
                <a:lnTo>
                  <a:pt x="6172" y="13677"/>
                </a:lnTo>
                <a:lnTo>
                  <a:pt x="5772" y="11175"/>
                </a:lnTo>
                <a:close/>
                <a:moveTo>
                  <a:pt x="11943" y="11175"/>
                </a:moveTo>
                <a:lnTo>
                  <a:pt x="11943" y="13677"/>
                </a:lnTo>
                <a:lnTo>
                  <a:pt x="8007" y="13677"/>
                </a:lnTo>
                <a:lnTo>
                  <a:pt x="8007" y="11175"/>
                </a:lnTo>
                <a:close/>
                <a:moveTo>
                  <a:pt x="16713" y="11175"/>
                </a:moveTo>
                <a:lnTo>
                  <a:pt x="16713" y="13677"/>
                </a:lnTo>
                <a:lnTo>
                  <a:pt x="12777" y="13677"/>
                </a:lnTo>
                <a:lnTo>
                  <a:pt x="12777" y="11175"/>
                </a:lnTo>
                <a:close/>
                <a:moveTo>
                  <a:pt x="19181" y="11175"/>
                </a:moveTo>
                <a:lnTo>
                  <a:pt x="18381" y="13677"/>
                </a:lnTo>
                <a:lnTo>
                  <a:pt x="17547" y="13677"/>
                </a:lnTo>
                <a:lnTo>
                  <a:pt x="17547" y="11175"/>
                </a:lnTo>
                <a:close/>
                <a:moveTo>
                  <a:pt x="5271" y="18714"/>
                </a:moveTo>
                <a:cubicBezTo>
                  <a:pt x="5705" y="18714"/>
                  <a:pt x="6072" y="19081"/>
                  <a:pt x="6072" y="19548"/>
                </a:cubicBezTo>
                <a:cubicBezTo>
                  <a:pt x="6072" y="19982"/>
                  <a:pt x="5705" y="20348"/>
                  <a:pt x="5271" y="20348"/>
                </a:cubicBezTo>
                <a:cubicBezTo>
                  <a:pt x="4804" y="20348"/>
                  <a:pt x="4437" y="19982"/>
                  <a:pt x="4437" y="19548"/>
                </a:cubicBezTo>
                <a:cubicBezTo>
                  <a:pt x="4437" y="19081"/>
                  <a:pt x="4804" y="18714"/>
                  <a:pt x="5271" y="18714"/>
                </a:cubicBezTo>
                <a:close/>
                <a:moveTo>
                  <a:pt x="18981" y="18714"/>
                </a:moveTo>
                <a:cubicBezTo>
                  <a:pt x="19415" y="18714"/>
                  <a:pt x="19782" y="19081"/>
                  <a:pt x="19782" y="19548"/>
                </a:cubicBezTo>
                <a:cubicBezTo>
                  <a:pt x="19782" y="19982"/>
                  <a:pt x="19415" y="20348"/>
                  <a:pt x="18981" y="20348"/>
                </a:cubicBezTo>
                <a:cubicBezTo>
                  <a:pt x="18514" y="20348"/>
                  <a:pt x="18147" y="19982"/>
                  <a:pt x="18147" y="19548"/>
                </a:cubicBezTo>
                <a:cubicBezTo>
                  <a:pt x="18147" y="19081"/>
                  <a:pt x="18514" y="18714"/>
                  <a:pt x="18981" y="18714"/>
                </a:cubicBezTo>
                <a:close/>
                <a:moveTo>
                  <a:pt x="434" y="1"/>
                </a:moveTo>
                <a:cubicBezTo>
                  <a:pt x="201" y="1"/>
                  <a:pt x="1" y="167"/>
                  <a:pt x="1" y="401"/>
                </a:cubicBezTo>
                <a:cubicBezTo>
                  <a:pt x="1" y="634"/>
                  <a:pt x="201" y="835"/>
                  <a:pt x="434" y="835"/>
                </a:cubicBezTo>
                <a:lnTo>
                  <a:pt x="3170" y="835"/>
                </a:lnTo>
                <a:lnTo>
                  <a:pt x="5371" y="14011"/>
                </a:lnTo>
                <a:lnTo>
                  <a:pt x="2769" y="18080"/>
                </a:lnTo>
                <a:cubicBezTo>
                  <a:pt x="2703" y="18214"/>
                  <a:pt x="2669" y="18380"/>
                  <a:pt x="2769" y="18514"/>
                </a:cubicBezTo>
                <a:cubicBezTo>
                  <a:pt x="2836" y="18647"/>
                  <a:pt x="2970" y="18714"/>
                  <a:pt x="3103" y="18714"/>
                </a:cubicBezTo>
                <a:lnTo>
                  <a:pt x="3837" y="18714"/>
                </a:lnTo>
                <a:cubicBezTo>
                  <a:pt x="3670" y="18947"/>
                  <a:pt x="3603" y="19248"/>
                  <a:pt x="3603" y="19548"/>
                </a:cubicBezTo>
                <a:cubicBezTo>
                  <a:pt x="3603" y="20449"/>
                  <a:pt x="4337" y="21182"/>
                  <a:pt x="5271" y="21182"/>
                </a:cubicBezTo>
                <a:cubicBezTo>
                  <a:pt x="6172" y="21182"/>
                  <a:pt x="6906" y="20449"/>
                  <a:pt x="6906" y="19548"/>
                </a:cubicBezTo>
                <a:cubicBezTo>
                  <a:pt x="6906" y="19248"/>
                  <a:pt x="6839" y="18947"/>
                  <a:pt x="6672" y="18714"/>
                </a:cubicBezTo>
                <a:lnTo>
                  <a:pt x="17547" y="18714"/>
                </a:lnTo>
                <a:cubicBezTo>
                  <a:pt x="17380" y="18947"/>
                  <a:pt x="17313" y="19248"/>
                  <a:pt x="17313" y="19548"/>
                </a:cubicBezTo>
                <a:cubicBezTo>
                  <a:pt x="17313" y="20449"/>
                  <a:pt x="18047" y="21182"/>
                  <a:pt x="18948" y="21182"/>
                </a:cubicBezTo>
                <a:cubicBezTo>
                  <a:pt x="19882" y="21182"/>
                  <a:pt x="20616" y="20449"/>
                  <a:pt x="20616" y="19548"/>
                </a:cubicBezTo>
                <a:cubicBezTo>
                  <a:pt x="20616" y="19248"/>
                  <a:pt x="20549" y="18947"/>
                  <a:pt x="20382" y="18714"/>
                </a:cubicBezTo>
                <a:lnTo>
                  <a:pt x="21783" y="18714"/>
                </a:lnTo>
                <a:cubicBezTo>
                  <a:pt x="22017" y="18714"/>
                  <a:pt x="22217" y="18514"/>
                  <a:pt x="22217" y="18314"/>
                </a:cubicBezTo>
                <a:cubicBezTo>
                  <a:pt x="22217" y="18080"/>
                  <a:pt x="22050" y="17880"/>
                  <a:pt x="21816" y="17880"/>
                </a:cubicBezTo>
                <a:lnTo>
                  <a:pt x="3870" y="17880"/>
                </a:lnTo>
                <a:lnTo>
                  <a:pt x="6038" y="14511"/>
                </a:lnTo>
                <a:lnTo>
                  <a:pt x="18681" y="14511"/>
                </a:lnTo>
                <a:cubicBezTo>
                  <a:pt x="18881" y="14511"/>
                  <a:pt x="19048" y="14378"/>
                  <a:pt x="19081" y="14211"/>
                </a:cubicBezTo>
                <a:lnTo>
                  <a:pt x="22217" y="4204"/>
                </a:lnTo>
                <a:cubicBezTo>
                  <a:pt x="22250" y="4104"/>
                  <a:pt x="22217" y="3970"/>
                  <a:pt x="22150" y="3837"/>
                </a:cubicBezTo>
                <a:cubicBezTo>
                  <a:pt x="22050" y="3737"/>
                  <a:pt x="21950" y="3670"/>
                  <a:pt x="21816" y="3670"/>
                </a:cubicBezTo>
                <a:lnTo>
                  <a:pt x="4504" y="3670"/>
                </a:lnTo>
                <a:lnTo>
                  <a:pt x="3937" y="334"/>
                </a:lnTo>
                <a:cubicBezTo>
                  <a:pt x="3904" y="134"/>
                  <a:pt x="3737" y="1"/>
                  <a:pt x="3537" y="1"/>
                </a:cubicBezTo>
                <a:close/>
              </a:path>
            </a:pathLst>
          </a:custGeom>
          <a:solidFill>
            <a:srgbClr val="FFFFF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568" name="Google Shape;1568;p44"/>
          <p:cNvGrpSpPr/>
          <p:nvPr/>
        </p:nvGrpSpPr>
        <p:grpSpPr>
          <a:xfrm>
            <a:off x="5607130" y="2480706"/>
            <a:ext cx="398020" cy="421914"/>
            <a:chOff x="-5995925" y="2757850"/>
            <a:chExt cx="275675" cy="292225"/>
          </a:xfrm>
        </p:grpSpPr>
        <p:sp>
          <p:nvSpPr>
            <p:cNvPr id="1569" name="Google Shape;1569;p44"/>
            <p:cNvSpPr/>
            <p:nvPr/>
          </p:nvSpPr>
          <p:spPr>
            <a:xfrm>
              <a:off x="-5995925" y="2757850"/>
              <a:ext cx="275675" cy="292225"/>
            </a:xfrm>
            <a:custGeom>
              <a:avLst/>
              <a:gdLst/>
              <a:ahLst/>
              <a:cxnLst/>
              <a:rect l="l" t="t" r="r" b="b"/>
              <a:pathLst>
                <a:path w="11027" h="11689" extrusionOk="0">
                  <a:moveTo>
                    <a:pt x="9924" y="1324"/>
                  </a:moveTo>
                  <a:cubicBezTo>
                    <a:pt x="10113" y="1324"/>
                    <a:pt x="10271" y="1481"/>
                    <a:pt x="10271" y="1702"/>
                  </a:cubicBezTo>
                  <a:lnTo>
                    <a:pt x="10271" y="9263"/>
                  </a:lnTo>
                  <a:lnTo>
                    <a:pt x="10302" y="9263"/>
                  </a:lnTo>
                  <a:cubicBezTo>
                    <a:pt x="10302" y="9452"/>
                    <a:pt x="10145" y="9610"/>
                    <a:pt x="9956" y="9610"/>
                  </a:cubicBezTo>
                  <a:lnTo>
                    <a:pt x="9609" y="9610"/>
                  </a:lnTo>
                  <a:lnTo>
                    <a:pt x="9609" y="8570"/>
                  </a:lnTo>
                  <a:cubicBezTo>
                    <a:pt x="9609" y="8381"/>
                    <a:pt x="9452" y="8223"/>
                    <a:pt x="9263" y="8223"/>
                  </a:cubicBezTo>
                  <a:lnTo>
                    <a:pt x="4442" y="8223"/>
                  </a:lnTo>
                  <a:cubicBezTo>
                    <a:pt x="4253" y="8223"/>
                    <a:pt x="4096" y="8381"/>
                    <a:pt x="4096" y="8570"/>
                  </a:cubicBezTo>
                  <a:lnTo>
                    <a:pt x="4096" y="9610"/>
                  </a:lnTo>
                  <a:lnTo>
                    <a:pt x="3434" y="9610"/>
                  </a:lnTo>
                  <a:lnTo>
                    <a:pt x="3434" y="1324"/>
                  </a:lnTo>
                  <a:close/>
                  <a:moveTo>
                    <a:pt x="2426" y="631"/>
                  </a:moveTo>
                  <a:cubicBezTo>
                    <a:pt x="2647" y="631"/>
                    <a:pt x="2804" y="788"/>
                    <a:pt x="2804" y="977"/>
                  </a:cubicBezTo>
                  <a:lnTo>
                    <a:pt x="2804" y="9925"/>
                  </a:lnTo>
                  <a:cubicBezTo>
                    <a:pt x="2804" y="10114"/>
                    <a:pt x="2647" y="10271"/>
                    <a:pt x="2426" y="10271"/>
                  </a:cubicBezTo>
                  <a:lnTo>
                    <a:pt x="1071" y="10271"/>
                  </a:lnTo>
                  <a:cubicBezTo>
                    <a:pt x="851" y="10271"/>
                    <a:pt x="693" y="10114"/>
                    <a:pt x="693" y="9925"/>
                  </a:cubicBezTo>
                  <a:lnTo>
                    <a:pt x="693" y="977"/>
                  </a:lnTo>
                  <a:cubicBezTo>
                    <a:pt x="693" y="788"/>
                    <a:pt x="851" y="631"/>
                    <a:pt x="1071" y="631"/>
                  </a:cubicBezTo>
                  <a:close/>
                  <a:moveTo>
                    <a:pt x="8948" y="8948"/>
                  </a:moveTo>
                  <a:lnTo>
                    <a:pt x="8948" y="10996"/>
                  </a:lnTo>
                  <a:lnTo>
                    <a:pt x="4852" y="10996"/>
                  </a:lnTo>
                  <a:lnTo>
                    <a:pt x="4852" y="8948"/>
                  </a:lnTo>
                  <a:close/>
                  <a:moveTo>
                    <a:pt x="1008" y="1"/>
                  </a:moveTo>
                  <a:cubicBezTo>
                    <a:pt x="473" y="1"/>
                    <a:pt x="0" y="473"/>
                    <a:pt x="0" y="1009"/>
                  </a:cubicBezTo>
                  <a:lnTo>
                    <a:pt x="0" y="9956"/>
                  </a:lnTo>
                  <a:cubicBezTo>
                    <a:pt x="0" y="10523"/>
                    <a:pt x="473" y="10996"/>
                    <a:pt x="1008" y="10996"/>
                  </a:cubicBezTo>
                  <a:lnTo>
                    <a:pt x="2395" y="10996"/>
                  </a:lnTo>
                  <a:cubicBezTo>
                    <a:pt x="2836" y="10996"/>
                    <a:pt x="3214" y="10712"/>
                    <a:pt x="3371" y="10303"/>
                  </a:cubicBezTo>
                  <a:lnTo>
                    <a:pt x="4127" y="10303"/>
                  </a:lnTo>
                  <a:lnTo>
                    <a:pt x="4127" y="11342"/>
                  </a:lnTo>
                  <a:cubicBezTo>
                    <a:pt x="4127" y="11531"/>
                    <a:pt x="4285" y="11689"/>
                    <a:pt x="4474" y="11689"/>
                  </a:cubicBezTo>
                  <a:lnTo>
                    <a:pt x="9294" y="11689"/>
                  </a:lnTo>
                  <a:cubicBezTo>
                    <a:pt x="9483" y="11689"/>
                    <a:pt x="9641" y="11531"/>
                    <a:pt x="9641" y="11342"/>
                  </a:cubicBezTo>
                  <a:lnTo>
                    <a:pt x="9641" y="10271"/>
                  </a:lnTo>
                  <a:lnTo>
                    <a:pt x="9987" y="10271"/>
                  </a:lnTo>
                  <a:cubicBezTo>
                    <a:pt x="10554" y="10271"/>
                    <a:pt x="11027" y="9799"/>
                    <a:pt x="11027" y="9263"/>
                  </a:cubicBezTo>
                  <a:lnTo>
                    <a:pt x="11027" y="1702"/>
                  </a:lnTo>
                  <a:cubicBezTo>
                    <a:pt x="10995" y="1103"/>
                    <a:pt x="10554" y="662"/>
                    <a:pt x="9956" y="662"/>
                  </a:cubicBezTo>
                  <a:lnTo>
                    <a:pt x="3371" y="662"/>
                  </a:lnTo>
                  <a:cubicBezTo>
                    <a:pt x="3214" y="284"/>
                    <a:pt x="2867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0" name="Google Shape;1570;p44"/>
            <p:cNvSpPr/>
            <p:nvPr/>
          </p:nvSpPr>
          <p:spPr>
            <a:xfrm>
              <a:off x="-5892750" y="2808250"/>
              <a:ext cx="137850" cy="69350"/>
            </a:xfrm>
            <a:custGeom>
              <a:avLst/>
              <a:gdLst/>
              <a:ahLst/>
              <a:cxnLst/>
              <a:rect l="l" t="t" r="r" b="b"/>
              <a:pathLst>
                <a:path w="5514" h="2774" extrusionOk="0">
                  <a:moveTo>
                    <a:pt x="4821" y="694"/>
                  </a:moveTo>
                  <a:lnTo>
                    <a:pt x="4821" y="2112"/>
                  </a:lnTo>
                  <a:lnTo>
                    <a:pt x="725" y="2112"/>
                  </a:lnTo>
                  <a:lnTo>
                    <a:pt x="725" y="694"/>
                  </a:ln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8"/>
                  </a:cubicBezTo>
                  <a:lnTo>
                    <a:pt x="0" y="2427"/>
                  </a:lnTo>
                  <a:cubicBezTo>
                    <a:pt x="0" y="2616"/>
                    <a:pt x="158" y="2773"/>
                    <a:pt x="347" y="2773"/>
                  </a:cubicBezTo>
                  <a:lnTo>
                    <a:pt x="5167" y="2773"/>
                  </a:lnTo>
                  <a:cubicBezTo>
                    <a:pt x="5356" y="2773"/>
                    <a:pt x="5514" y="2616"/>
                    <a:pt x="5514" y="2427"/>
                  </a:cubicBezTo>
                  <a:lnTo>
                    <a:pt x="5514" y="348"/>
                  </a:lnTo>
                  <a:cubicBezTo>
                    <a:pt x="5514" y="158"/>
                    <a:pt x="5356" y="1"/>
                    <a:pt x="51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1" name="Google Shape;1571;p44"/>
            <p:cNvSpPr/>
            <p:nvPr/>
          </p:nvSpPr>
          <p:spPr>
            <a:xfrm>
              <a:off x="-5891975" y="2895675"/>
              <a:ext cx="34700" cy="17375"/>
            </a:xfrm>
            <a:custGeom>
              <a:avLst/>
              <a:gdLst/>
              <a:ahLst/>
              <a:cxnLst/>
              <a:rect l="l" t="t" r="r" b="b"/>
              <a:pathLst>
                <a:path w="1388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1" y="694"/>
                  </a:lnTo>
                  <a:cubicBezTo>
                    <a:pt x="1230" y="694"/>
                    <a:pt x="1387" y="537"/>
                    <a:pt x="1387" y="348"/>
                  </a:cubicBezTo>
                  <a:cubicBezTo>
                    <a:pt x="1356" y="127"/>
                    <a:pt x="1198" y="1"/>
                    <a:pt x="10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2" name="Google Shape;1572;p44"/>
            <p:cNvSpPr/>
            <p:nvPr/>
          </p:nvSpPr>
          <p:spPr>
            <a:xfrm>
              <a:off x="-5891975" y="2928775"/>
              <a:ext cx="34700" cy="18125"/>
            </a:xfrm>
            <a:custGeom>
              <a:avLst/>
              <a:gdLst/>
              <a:ahLst/>
              <a:cxnLst/>
              <a:rect l="l" t="t" r="r" b="b"/>
              <a:pathLst>
                <a:path w="1388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1" y="725"/>
                  </a:lnTo>
                  <a:cubicBezTo>
                    <a:pt x="1230" y="725"/>
                    <a:pt x="1387" y="567"/>
                    <a:pt x="1387" y="378"/>
                  </a:cubicBezTo>
                  <a:cubicBezTo>
                    <a:pt x="1356" y="158"/>
                    <a:pt x="1198" y="0"/>
                    <a:pt x="104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3" name="Google Shape;1573;p44"/>
            <p:cNvSpPr/>
            <p:nvPr/>
          </p:nvSpPr>
          <p:spPr>
            <a:xfrm>
              <a:off x="-58407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4" name="Google Shape;1574;p44"/>
            <p:cNvSpPr/>
            <p:nvPr/>
          </p:nvSpPr>
          <p:spPr>
            <a:xfrm>
              <a:off x="-58407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5" name="Google Shape;1575;p44"/>
            <p:cNvSpPr/>
            <p:nvPr/>
          </p:nvSpPr>
          <p:spPr>
            <a:xfrm>
              <a:off x="-5789575" y="2895675"/>
              <a:ext cx="34675" cy="17375"/>
            </a:xfrm>
            <a:custGeom>
              <a:avLst/>
              <a:gdLst/>
              <a:ahLst/>
              <a:cxnLst/>
              <a:rect l="l" t="t" r="r" b="b"/>
              <a:pathLst>
                <a:path w="1387" h="695" extrusionOk="0">
                  <a:moveTo>
                    <a:pt x="379" y="1"/>
                  </a:moveTo>
                  <a:cubicBezTo>
                    <a:pt x="158" y="1"/>
                    <a:pt x="1" y="159"/>
                    <a:pt x="1" y="348"/>
                  </a:cubicBezTo>
                  <a:cubicBezTo>
                    <a:pt x="1" y="537"/>
                    <a:pt x="158" y="694"/>
                    <a:pt x="379" y="694"/>
                  </a:cubicBezTo>
                  <a:lnTo>
                    <a:pt x="1040" y="694"/>
                  </a:lnTo>
                  <a:cubicBezTo>
                    <a:pt x="1229" y="694"/>
                    <a:pt x="1387" y="537"/>
                    <a:pt x="1387" y="348"/>
                  </a:cubicBezTo>
                  <a:cubicBezTo>
                    <a:pt x="1387" y="127"/>
                    <a:pt x="1229" y="1"/>
                    <a:pt x="10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6" name="Google Shape;1576;p44"/>
            <p:cNvSpPr/>
            <p:nvPr/>
          </p:nvSpPr>
          <p:spPr>
            <a:xfrm>
              <a:off x="-5789575" y="2928775"/>
              <a:ext cx="34675" cy="18125"/>
            </a:xfrm>
            <a:custGeom>
              <a:avLst/>
              <a:gdLst/>
              <a:ahLst/>
              <a:cxnLst/>
              <a:rect l="l" t="t" r="r" b="b"/>
              <a:pathLst>
                <a:path w="1387" h="725" extrusionOk="0">
                  <a:moveTo>
                    <a:pt x="379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79" y="725"/>
                  </a:cubicBezTo>
                  <a:lnTo>
                    <a:pt x="1040" y="725"/>
                  </a:lnTo>
                  <a:cubicBezTo>
                    <a:pt x="1229" y="725"/>
                    <a:pt x="1387" y="567"/>
                    <a:pt x="1387" y="378"/>
                  </a:cubicBezTo>
                  <a:cubicBezTo>
                    <a:pt x="1387" y="158"/>
                    <a:pt x="1229" y="0"/>
                    <a:pt x="104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577" name="Google Shape;1577;p44"/>
            <p:cNvSpPr/>
            <p:nvPr/>
          </p:nvSpPr>
          <p:spPr>
            <a:xfrm>
              <a:off x="-5858100" y="2998075"/>
              <a:ext cx="68550" cy="17350"/>
            </a:xfrm>
            <a:custGeom>
              <a:avLst/>
              <a:gdLst/>
              <a:ahLst/>
              <a:cxnLst/>
              <a:rect l="l" t="t" r="r" b="b"/>
              <a:pathLst>
                <a:path w="2742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7" y="694"/>
                  </a:cubicBezTo>
                  <a:lnTo>
                    <a:pt x="2395" y="694"/>
                  </a:lnTo>
                  <a:cubicBezTo>
                    <a:pt x="2584" y="694"/>
                    <a:pt x="2742" y="536"/>
                    <a:pt x="2742" y="347"/>
                  </a:cubicBezTo>
                  <a:cubicBezTo>
                    <a:pt x="2742" y="158"/>
                    <a:pt x="2584" y="1"/>
                    <a:pt x="239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E-Commerce Infographics by Slidesgo">
  <a:themeElements>
    <a:clrScheme name="Simple Light">
      <a:dk1>
        <a:srgbClr val="000000"/>
      </a:dk1>
      <a:lt1>
        <a:srgbClr val="FFFFFF"/>
      </a:lt1>
      <a:dk2>
        <a:srgbClr val="929292"/>
      </a:dk2>
      <a:lt2>
        <a:srgbClr val="CFCFCF"/>
      </a:lt2>
      <a:accent1>
        <a:srgbClr val="C0C55F"/>
      </a:accent1>
      <a:accent2>
        <a:srgbClr val="39B6B5"/>
      </a:accent2>
      <a:accent3>
        <a:srgbClr val="B878C2"/>
      </a:accent3>
      <a:accent4>
        <a:srgbClr val="957FCA"/>
      </a:accent4>
      <a:accent5>
        <a:srgbClr val="6639A8"/>
      </a:accent5>
      <a:accent6>
        <a:srgbClr val="4C0768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1939</Words>
  <Application>WPS Presentation</Application>
  <PresentationFormat/>
  <Paragraphs>166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6" baseType="lpstr">
      <vt:lpstr>Arial</vt:lpstr>
      <vt:lpstr>SimSun</vt:lpstr>
      <vt:lpstr>Wingdings</vt:lpstr>
      <vt:lpstr>Arial</vt:lpstr>
      <vt:lpstr>Fira Sans Extra Condensed Medium</vt:lpstr>
      <vt:lpstr>Roboto</vt:lpstr>
      <vt:lpstr>Proxima Nova Semibold</vt:lpstr>
      <vt:lpstr>Proxima Nova</vt:lpstr>
      <vt:lpstr>Fira Sans Extra Condensed Light</vt:lpstr>
      <vt:lpstr>Calibri</vt:lpstr>
      <vt:lpstr>Microsoft YaHei</vt:lpstr>
      <vt:lpstr>Arial Unicode MS</vt:lpstr>
      <vt:lpstr>Bebas Neue</vt:lpstr>
      <vt:lpstr>Open Sans</vt:lpstr>
      <vt:lpstr>Adobe Fangsong Std R</vt:lpstr>
      <vt:lpstr>Adobe Ming Std L</vt:lpstr>
      <vt:lpstr>Times New Roman</vt:lpstr>
      <vt:lpstr>E-Commerce Infographics by Slidesgo</vt:lpstr>
      <vt:lpstr>SHOP</vt:lpstr>
      <vt:lpstr>E-Commerce Infographics</vt:lpstr>
      <vt:lpstr>E-Commerce Infographics</vt:lpstr>
      <vt:lpstr>E-Commerce Infographics</vt:lpstr>
      <vt:lpstr>E-Commerce Infographics</vt:lpstr>
      <vt:lpstr>PAY</vt:lpstr>
      <vt:lpstr>E-Commerce Infographics</vt:lpstr>
      <vt:lpstr>E-Commerce Infographics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Segmentation Using K-Means Clustering</dc:title>
  <dc:creator/>
  <cp:lastModifiedBy>psase</cp:lastModifiedBy>
  <cp:revision>23</cp:revision>
  <dcterms:created xsi:type="dcterms:W3CDTF">2025-05-27T07:53:42Z</dcterms:created>
  <dcterms:modified xsi:type="dcterms:W3CDTF">2025-05-27T09:42:23Z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EF348BD4BD794777AD16E5B1F8698643_12</vt:lpwstr>
  </property>
  <property fmtid="{D5CDD505-2E9C-101B-9397-08002B2CF9AE}" pid="3" name="KSOProductBuildVer">
    <vt:lpwstr>1033-12.2.0.21179</vt:lpwstr>
  </property>
</Properties>
</file>