
<file path=[Content_Types].xml><?xml version="1.0" encoding="utf-8"?>
<Types xmlns="http://schemas.openxmlformats.org/package/2006/content-types">
  <Default Extension="1" ContentType="image/jpeg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5612D6-3ACB-438D-B651-CA38A6741D7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91627C9C-0F3B-48D5-AD93-F43E75C5FC0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EF71-9586-4B22-9784-00210D11405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C7B874-198D-47E0-BED6-0F26EB8CC1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EF71-9586-4B22-9784-00210D11405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B874-198D-47E0-BED6-0F26EB8CC15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6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EF71-9586-4B22-9784-00210D11405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B874-198D-47E0-BED6-0F26EB8CC1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4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EF71-9586-4B22-9784-00210D11405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B874-198D-47E0-BED6-0F26EB8CC15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1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EF71-9586-4B22-9784-00210D11405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B874-198D-47E0-BED6-0F26EB8CC1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EF71-9586-4B22-9784-00210D11405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B874-198D-47E0-BED6-0F26EB8CC15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1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EF71-9586-4B22-9784-00210D11405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B874-198D-47E0-BED6-0F26EB8CC15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37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EF71-9586-4B22-9784-00210D11405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B874-198D-47E0-BED6-0F26EB8CC15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6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EF71-9586-4B22-9784-00210D11405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B874-198D-47E0-BED6-0F26EB8CC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2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EF71-9586-4B22-9784-00210D11405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B874-198D-47E0-BED6-0F26EB8CC15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0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06EF71-9586-4B22-9784-00210D11405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B874-198D-47E0-BED6-0F26EB8CC15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9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EF71-9586-4B22-9784-00210D11405A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C7B874-198D-47E0-BED6-0F26EB8CC15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web-development-bootcamp/" TargetMode="External"/><Relationship Id="rId2" Type="http://schemas.openxmlformats.org/officeDocument/2006/relationships/hyperlink" Target="https://youtube.com/playlist?list=PLu0W_9lII9agiCUZYRsvtGTXdxkzPyIt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107004/thank-you-note-cup-coffee" TargetMode="External"/><Relationship Id="rId2" Type="http://schemas.openxmlformats.org/officeDocument/2006/relationships/image" Target="../media/image11.1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2D26-3536-469E-A047-94E0B1EA8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Cwc</a:t>
            </a:r>
            <a:br>
              <a:rPr lang="en-IN" dirty="0">
                <a:latin typeface="Arial Rounded MT Bold" panose="020F0704030504030204" pitchFamily="34" charset="0"/>
              </a:rPr>
            </a:br>
            <a:r>
              <a:rPr lang="en-IN" dirty="0">
                <a:latin typeface="Arial Rounded MT Bold" panose="020F0704030504030204" pitchFamily="34" charset="0"/>
              </a:rPr>
              <a:t>project </a:t>
            </a:r>
            <a:br>
              <a:rPr lang="en-IN" dirty="0">
                <a:latin typeface="Arial Rounded MT Bold" panose="020F0704030504030204" pitchFamily="34" charset="0"/>
              </a:rPr>
            </a:br>
            <a:r>
              <a:rPr lang="en-IN" dirty="0">
                <a:latin typeface="Arial Rounded MT Bold" panose="020F0704030504030204" pitchFamily="34" charset="0"/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7E256-5A97-4B82-A0FB-9BCB89E5C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06116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Ipsita Behera 				Abhilash Kumar Behera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2041002048				2041002047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Cse					CSE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F20DA-D82E-46D7-BDA3-C7A155EC4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7" y="99059"/>
            <a:ext cx="1408545" cy="1406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746C6A-11FD-4E78-8B37-3C27A16A3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692" y="99059"/>
            <a:ext cx="1647594" cy="164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2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247B1C-D589-4A42-A151-D5FE7991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</a:rPr>
              <a:t>Wildfire tracker website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1980D-567E-417A-9FFE-F4BAD459F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A live wildfire tracker that allow the user to check current wildfires around the world at Realtime.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Live Map integration using NASA’s </a:t>
            </a:r>
            <a:r>
              <a:rPr lang="en-IN" dirty="0">
                <a:solidFill>
                  <a:srgbClr val="212121"/>
                </a:solidFill>
                <a:latin typeface="Arial Rounded MT Bold" panose="020F0704030504030204" pitchFamily="34" charset="0"/>
              </a:rPr>
              <a:t>EONET API and Google Map API.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14DB3-64CD-4F9D-A086-BD585CBF5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41" y="3383137"/>
            <a:ext cx="2942485" cy="2323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D0D33-95C2-4E7F-A7C1-37C4541D7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06" y="3741037"/>
            <a:ext cx="3540957" cy="123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2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80C8-95CE-422D-B1ED-5B1A04EB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045B-592A-40BE-892C-682939CCB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Languages Used: React.js, JSS, Node.js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Packages Used: react-iconify, google-map-react, express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Languages used according to GitHub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646C2-9A0C-4EA2-A8D4-324025D6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76" y="3698868"/>
            <a:ext cx="4319826" cy="15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9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A0A7-C956-4F4D-BF3E-C7EF97F4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latin typeface="Arial Rounded MT Bold" panose="020F0704030504030204" pitchFamily="34" charset="0"/>
              </a:rPr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9021-16C5-4176-953E-73FF7F495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The website has a total 5 section : Navbar, Hero, Steps, Testimonials, Footer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pPr lvl="2"/>
            <a:endParaRPr lang="en-IN" dirty="0">
              <a:latin typeface="Arial Rounded MT Bold" panose="020F0704030504030204" pitchFamily="34" charset="0"/>
            </a:endParaRPr>
          </a:p>
          <a:p>
            <a:pPr lvl="2"/>
            <a:r>
              <a:rPr lang="en-IN" dirty="0">
                <a:latin typeface="Arial Rounded MT Bold" panose="020F0704030504030204" pitchFamily="34" charset="0"/>
              </a:rPr>
              <a:t>Homepage					Hero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FBC2F-AE53-4208-B359-431A20BA0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98" y="2897470"/>
            <a:ext cx="3590938" cy="2019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510075-6A19-4568-936D-3C89B3632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74" y="2897470"/>
            <a:ext cx="3590939" cy="20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8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54E9-4C2B-40FE-B298-0655A67D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/>
              <a:t>Live wildfire tracking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8689-B344-4753-B415-10659BB00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IN" sz="2000" dirty="0"/>
              <a:t>The places indicated with a fire emoji are the those places which were recently or currently have faced wildfires</a:t>
            </a:r>
          </a:p>
          <a:p>
            <a:pPr lvl="8"/>
            <a:r>
              <a:rPr lang="en-IN" sz="2000" dirty="0"/>
              <a:t>The Black box indicates the exact location of the incidents</a:t>
            </a:r>
          </a:p>
          <a:p>
            <a:pPr lvl="8"/>
            <a:r>
              <a:rPr lang="en-IN" sz="2000" dirty="0"/>
              <a:t>The page can be zoomed in or out using +/- sign on the right corner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24368-B1EB-4E8D-9CA0-146EC0AE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5" y="2196383"/>
            <a:ext cx="4382636" cy="24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8162-9D31-42F6-869A-CE62A61B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</a:rPr>
              <a:t>How it uses the api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53FC-602B-4C57-991A-B623CAA8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IN" sz="2000" dirty="0">
                <a:latin typeface="Arial Rounded MT Bold" panose="020F0704030504030204" pitchFamily="34" charset="0"/>
              </a:rPr>
              <a:t>It uses the EONET API : The Earth Observatory Natural Event tracker</a:t>
            </a:r>
          </a:p>
          <a:p>
            <a:pPr lvl="8"/>
            <a:r>
              <a:rPr lang="en-US" sz="20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U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Arial Rounded MT Bold" panose="020F0704030504030204" pitchFamily="34" charset="0"/>
              </a:rPr>
              <a:t>sers can browse the entire globe daily and look for natural events as they occur. </a:t>
            </a:r>
            <a:endParaRPr lang="en-IN" sz="14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44C91-BA20-44A6-892B-4306C0069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7" y="2104008"/>
            <a:ext cx="4160243" cy="30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3FC2-4150-4355-936C-C73A417C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</a:rPr>
              <a:t>Citation/project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C752-2F5E-49D8-B7CC-4B36ED8D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The project takes references from different sources such as YouTube, Udemy but below are some links that the webpage is heavily inspired from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Rounded MT Bold" panose="020F0704030504030204" pitchFamily="34" charset="0"/>
              </a:rPr>
              <a:t>Web Dev Tutorials by CodeWithHarry : </a:t>
            </a: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https://youtube.com/playlist?list=PLu0W_9lII9agiCUZYRsvtGTXdxkzPyItg</a:t>
            </a:r>
            <a:endParaRPr lang="en-IN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Arial Rounded MT Bold" panose="020F0704030504030204" pitchFamily="34" charset="0"/>
              </a:rPr>
              <a:t>The</a:t>
            </a:r>
            <a:r>
              <a:rPr lang="en-US" b="1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i="0" dirty="0">
                <a:effectLst/>
                <a:latin typeface="Arial Rounded MT Bold" panose="020F0704030504030204" pitchFamily="34" charset="0"/>
              </a:rPr>
              <a:t>Complete Web Development Bootcamp by Angela Yu :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https://www.udemy.com/course/the-complete-web-development-bootcamp/</a:t>
            </a:r>
            <a:endParaRPr lang="en-US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 Rounded MT Bold" panose="020F0704030504030204" pitchFamily="34" charset="0"/>
              </a:rPr>
              <a:t>Wildfire Tracker With React by Traversy Media : </a:t>
            </a:r>
            <a:r>
              <a:rPr lang="en-US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https://youtu.be/ontX4zfVqK8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Arial Rounded MT Bold" panose="020F070403050403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algn="l"/>
            <a:endParaRPr lang="en-US" b="1" i="0" dirty="0">
              <a:solidFill>
                <a:srgbClr val="FF0000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07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4471-802F-48FD-A8DF-471E248B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Thank you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4FE14-F8C3-4D82-B367-D80E8045A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50975" y="2240260"/>
            <a:ext cx="9604375" cy="3001367"/>
          </a:xfrm>
        </p:spPr>
      </p:pic>
    </p:spTree>
    <p:extLst>
      <p:ext uri="{BB962C8B-B14F-4D97-AF65-F5344CB8AC3E}">
        <p14:creationId xmlns:p14="http://schemas.microsoft.com/office/powerpoint/2010/main" val="24340443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</TotalTime>
  <Words>279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Gill Sans MT</vt:lpstr>
      <vt:lpstr>Wingdings</vt:lpstr>
      <vt:lpstr>Gallery</vt:lpstr>
      <vt:lpstr>Cwc project  presentation</vt:lpstr>
      <vt:lpstr>Wildfire tracker website</vt:lpstr>
      <vt:lpstr>Technologies used</vt:lpstr>
      <vt:lpstr>Interface</vt:lpstr>
      <vt:lpstr>Live wildfire tracking page</vt:lpstr>
      <vt:lpstr>How it uses the api</vt:lpstr>
      <vt:lpstr>Citation/project idea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Cwc project  presentation</dc:title>
  <dc:creator>Abhilash Kumar Behera</dc:creator>
  <cp:lastModifiedBy>Abhilash Kumar Behera</cp:lastModifiedBy>
  <cp:revision>3</cp:revision>
  <dcterms:created xsi:type="dcterms:W3CDTF">2021-08-21T13:03:25Z</dcterms:created>
  <dcterms:modified xsi:type="dcterms:W3CDTF">2021-08-21T14:37:19Z</dcterms:modified>
</cp:coreProperties>
</file>