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6" r:id="rId3"/>
    <p:sldId id="262" r:id="rId4"/>
    <p:sldId id="261" r:id="rId5"/>
    <p:sldId id="267" r:id="rId6"/>
    <p:sldId id="268" r:id="rId7"/>
    <p:sldId id="256" r:id="rId8"/>
    <p:sldId id="258" r:id="rId9"/>
    <p:sldId id="257" r:id="rId10"/>
    <p:sldId id="259" r:id="rId11"/>
    <p:sldId id="263" r:id="rId12"/>
    <p:sldId id="264" r:id="rId13"/>
    <p:sldId id="265" r:id="rId14"/>
    <p:sldId id="269" r:id="rId15"/>
    <p:sldId id="266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F50804"/>
    <a:srgbClr val="32B620"/>
    <a:srgbClr val="00FF00"/>
    <a:srgbClr val="00C800"/>
    <a:srgbClr val="00A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7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2023-06-21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hyperlink" Target="https://upload.wikimedia.org/wikipedia/en/1/1e/Baseball_(crop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78" name="Grouper 16">
            <a:extLst>
              <a:ext uri="{FF2B5EF4-FFF2-40B4-BE49-F238E27FC236}">
                <a16:creationId xmlns:a16="http://schemas.microsoft.com/office/drawing/2014/main" id="{FA92FDD4-629A-6D41-957C-632929DDC146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79" name="Forme libre 26">
              <a:extLst>
                <a:ext uri="{FF2B5EF4-FFF2-40B4-BE49-F238E27FC236}">
                  <a16:creationId xmlns:a16="http://schemas.microsoft.com/office/drawing/2014/main" id="{8CFDAD88-8F1F-DF4D-A571-1957A50B00D6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0" name="Ellipse 27">
              <a:extLst>
                <a:ext uri="{FF2B5EF4-FFF2-40B4-BE49-F238E27FC236}">
                  <a16:creationId xmlns:a16="http://schemas.microsoft.com/office/drawing/2014/main" id="{897E25C2-5FF5-C94F-A9B6-9955ED1591C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1" name="Ellipse 28">
              <a:extLst>
                <a:ext uri="{FF2B5EF4-FFF2-40B4-BE49-F238E27FC236}">
                  <a16:creationId xmlns:a16="http://schemas.microsoft.com/office/drawing/2014/main" id="{552EDB89-2C14-5449-B58B-C62CB3E2E199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451394" cy="1347198"/>
            <a:chOff x="6978504" y="377897"/>
            <a:chExt cx="1451394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sp>
        <p:nvSpPr>
          <p:cNvPr id="109" name="Forme libre 13">
            <a:extLst>
              <a:ext uri="{FF2B5EF4-FFF2-40B4-BE49-F238E27FC236}">
                <a16:creationId xmlns:a16="http://schemas.microsoft.com/office/drawing/2014/main" id="{09014E28-53A4-1D4D-8B57-DDC8D18AE546}"/>
              </a:ext>
            </a:extLst>
          </p:cNvPr>
          <p:cNvSpPr/>
          <p:nvPr/>
        </p:nvSpPr>
        <p:spPr>
          <a:xfrm>
            <a:off x="9462110" y="1149454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14" name="Grouper 15">
            <a:extLst>
              <a:ext uri="{FF2B5EF4-FFF2-40B4-BE49-F238E27FC236}">
                <a16:creationId xmlns:a16="http://schemas.microsoft.com/office/drawing/2014/main" id="{6453220B-47F9-F143-9291-3959C53FDC51}"/>
              </a:ext>
            </a:extLst>
          </p:cNvPr>
          <p:cNvGrpSpPr/>
          <p:nvPr/>
        </p:nvGrpSpPr>
        <p:grpSpPr>
          <a:xfrm rot="19465764">
            <a:off x="9978402" y="1278348"/>
            <a:ext cx="452003" cy="1240137"/>
            <a:chOff x="4028723" y="1113217"/>
            <a:chExt cx="425020" cy="1166104"/>
          </a:xfrm>
        </p:grpSpPr>
        <p:sp>
          <p:nvSpPr>
            <p:cNvPr id="119" name="Forme libre 29">
              <a:extLst>
                <a:ext uri="{FF2B5EF4-FFF2-40B4-BE49-F238E27FC236}">
                  <a16:creationId xmlns:a16="http://schemas.microsoft.com/office/drawing/2014/main" id="{3243E73C-BC52-0D4D-810F-B33B6DE82C08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20" name="Ellipse 30">
              <a:extLst>
                <a:ext uri="{FF2B5EF4-FFF2-40B4-BE49-F238E27FC236}">
                  <a16:creationId xmlns:a16="http://schemas.microsoft.com/office/drawing/2014/main" id="{0719E07F-D009-B540-8B3B-34C7C156B07F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11" name="Grouper 19">
            <a:extLst>
              <a:ext uri="{FF2B5EF4-FFF2-40B4-BE49-F238E27FC236}">
                <a16:creationId xmlns:a16="http://schemas.microsoft.com/office/drawing/2014/main" id="{2F8A714B-8728-B044-A262-C74E30171ACE}"/>
              </a:ext>
            </a:extLst>
          </p:cNvPr>
          <p:cNvGrpSpPr/>
          <p:nvPr/>
        </p:nvGrpSpPr>
        <p:grpSpPr>
          <a:xfrm>
            <a:off x="9538341" y="317448"/>
            <a:ext cx="763122" cy="971872"/>
            <a:chOff x="3954251" y="130464"/>
            <a:chExt cx="717566" cy="913854"/>
          </a:xfrm>
        </p:grpSpPr>
        <p:sp>
          <p:nvSpPr>
            <p:cNvPr id="112" name="Forme libre 20">
              <a:extLst>
                <a:ext uri="{FF2B5EF4-FFF2-40B4-BE49-F238E27FC236}">
                  <a16:creationId xmlns:a16="http://schemas.microsoft.com/office/drawing/2014/main" id="{C422A902-B422-814A-885A-C0D1700EFCF5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3" name="Ellipse 21">
              <a:extLst>
                <a:ext uri="{FF2B5EF4-FFF2-40B4-BE49-F238E27FC236}">
                  <a16:creationId xmlns:a16="http://schemas.microsoft.com/office/drawing/2014/main" id="{1C9C78CA-B2FF-AA4B-8994-F637CCD03477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286055" y="221057"/>
            <a:ext cx="1454995" cy="1347198"/>
            <a:chOff x="8738628" y="254965"/>
            <a:chExt cx="1454995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19904" y="908472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14384" y="1460060"/>
            <a:ext cx="2104152" cy="2969875"/>
            <a:chOff x="8114384" y="1460060"/>
            <a:chExt cx="2104152" cy="296987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r 16">
            <a:extLst>
              <a:ext uri="{FF2B5EF4-FFF2-40B4-BE49-F238E27FC236}">
                <a16:creationId xmlns:a16="http://schemas.microsoft.com/office/drawing/2014/main" id="{5788B318-91A6-49E4-CF5A-B440461823A1}"/>
              </a:ext>
            </a:extLst>
          </p:cNvPr>
          <p:cNvGrpSpPr/>
          <p:nvPr/>
        </p:nvGrpSpPr>
        <p:grpSpPr>
          <a:xfrm rot="18000000">
            <a:off x="10847629" y="1731285"/>
            <a:ext cx="488953" cy="1573757"/>
            <a:chOff x="4103478" y="1986644"/>
            <a:chExt cx="459764" cy="1479808"/>
          </a:xfrm>
        </p:grpSpPr>
        <p:sp>
          <p:nvSpPr>
            <p:cNvPr id="4" name="Forme libre 26">
              <a:extLst>
                <a:ext uri="{FF2B5EF4-FFF2-40B4-BE49-F238E27FC236}">
                  <a16:creationId xmlns:a16="http://schemas.microsoft.com/office/drawing/2014/main" id="{84F75054-3CFC-0104-3F70-2F3F6F32F3E8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5" name="Ellipse 27">
              <a:extLst>
                <a:ext uri="{FF2B5EF4-FFF2-40B4-BE49-F238E27FC236}">
                  <a16:creationId xmlns:a16="http://schemas.microsoft.com/office/drawing/2014/main" id="{B1C76122-DFB3-4757-7CC2-7331B4D668BC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8">
              <a:extLst>
                <a:ext uri="{FF2B5EF4-FFF2-40B4-BE49-F238E27FC236}">
                  <a16:creationId xmlns:a16="http://schemas.microsoft.com/office/drawing/2014/main" id="{D4771480-7438-C80D-08A8-0C7AD3E60655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00711-4C05-4588-6629-2C766DFC3530}"/>
              </a:ext>
            </a:extLst>
          </p:cNvPr>
          <p:cNvSpPr/>
          <p:nvPr/>
        </p:nvSpPr>
        <p:spPr>
          <a:xfrm>
            <a:off x="965772" y="1715784"/>
            <a:ext cx="10037851" cy="1356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F19501-9165-47ED-87D3-CA2166BA5CE6}"/>
              </a:ext>
            </a:extLst>
          </p:cNvPr>
          <p:cNvCxnSpPr/>
          <p:nvPr/>
        </p:nvCxnSpPr>
        <p:spPr>
          <a:xfrm>
            <a:off x="821933" y="1571945"/>
            <a:ext cx="0" cy="8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DB69E-2747-1648-AB3B-5A275A432FBB}"/>
              </a:ext>
            </a:extLst>
          </p:cNvPr>
          <p:cNvCxnSpPr>
            <a:cxnSpLocks/>
          </p:cNvCxnSpPr>
          <p:nvPr/>
        </p:nvCxnSpPr>
        <p:spPr>
          <a:xfrm flipV="1">
            <a:off x="821933" y="1571945"/>
            <a:ext cx="905838" cy="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A4C27B-7A3E-F641-7A1B-73238E40001F}"/>
              </a:ext>
            </a:extLst>
          </p:cNvPr>
          <p:cNvSpPr txBox="1"/>
          <p:nvPr/>
        </p:nvSpPr>
        <p:spPr>
          <a:xfrm>
            <a:off x="537881" y="22092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7A15-8290-95CF-B053-5A39BDC924A1}"/>
              </a:ext>
            </a:extLst>
          </p:cNvPr>
          <p:cNvSpPr txBox="1"/>
          <p:nvPr/>
        </p:nvSpPr>
        <p:spPr>
          <a:xfrm>
            <a:off x="1443719" y="1211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280046-B62F-7785-648A-91BF50AD285A}"/>
              </a:ext>
            </a:extLst>
          </p:cNvPr>
          <p:cNvGrpSpPr/>
          <p:nvPr/>
        </p:nvGrpSpPr>
        <p:grpSpPr>
          <a:xfrm>
            <a:off x="1167629" y="2088184"/>
            <a:ext cx="9826105" cy="611388"/>
            <a:chOff x="1072959" y="2178623"/>
            <a:chExt cx="9826105" cy="6113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B128BB-2E7D-70BF-8C9E-16E000CF58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202537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DEFBA04-0C37-F6CC-7036-406E365B17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2145592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48A3E6A-449E-7403-FC59-7FEA33B18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3070721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1D1AAFE-B888-5325-CA3B-5233824C6D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4013776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F40BFFE-D08B-DC44-CC4D-160EB26D5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4938905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27E03BB-378D-766C-B875-1C0972D7E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5881960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105C062-1597-4A37-6143-264F0D262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6807089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F155F31-3EE7-51D8-9616-1ACBDD6E3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7750144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838AC80-41A0-3158-CBFE-B8A89737AE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8675273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BD81163-BC7A-981B-ACC3-9A0270A55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9618328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695FC0E-E4AD-FCA1-C2EC-813C93C82F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0543457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18C89A-82CC-A57D-6B09-C8C7CEC08C01}"/>
              </a:ext>
            </a:extLst>
          </p:cNvPr>
          <p:cNvCxnSpPr>
            <a:cxnSpLocks/>
          </p:cNvCxnSpPr>
          <p:nvPr/>
        </p:nvCxnSpPr>
        <p:spPr>
          <a:xfrm>
            <a:off x="965772" y="4489807"/>
            <a:ext cx="206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D2A5E-19EB-F185-25E9-C339E6F57BA5}"/>
              </a:ext>
            </a:extLst>
          </p:cNvPr>
          <p:cNvCxnSpPr>
            <a:cxnSpLocks/>
          </p:cNvCxnSpPr>
          <p:nvPr/>
        </p:nvCxnSpPr>
        <p:spPr>
          <a:xfrm>
            <a:off x="965771" y="4639638"/>
            <a:ext cx="113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35F6D4-AEA4-B25B-D679-2F2C67FFA181}"/>
              </a:ext>
            </a:extLst>
          </p:cNvPr>
          <p:cNvCxnSpPr>
            <a:cxnSpLocks/>
          </p:cNvCxnSpPr>
          <p:nvPr/>
        </p:nvCxnSpPr>
        <p:spPr>
          <a:xfrm>
            <a:off x="965770" y="4812587"/>
            <a:ext cx="2054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CA6CA-2815-3CFB-30E0-97EE1B1C3D0B}"/>
              </a:ext>
            </a:extLst>
          </p:cNvPr>
          <p:cNvCxnSpPr>
            <a:cxnSpLocks/>
          </p:cNvCxnSpPr>
          <p:nvPr/>
        </p:nvCxnSpPr>
        <p:spPr>
          <a:xfrm>
            <a:off x="965770" y="4964987"/>
            <a:ext cx="3000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10B5B8-040C-8AF5-5144-0C895FF5649B}"/>
              </a:ext>
            </a:extLst>
          </p:cNvPr>
          <p:cNvSpPr txBox="1"/>
          <p:nvPr/>
        </p:nvSpPr>
        <p:spPr>
          <a:xfrm>
            <a:off x="902363" y="16885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(0, 0)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523AF1-6FA6-508B-B1D3-336CBAC2F747}"/>
              </a:ext>
            </a:extLst>
          </p:cNvPr>
          <p:cNvSpPr/>
          <p:nvPr/>
        </p:nvSpPr>
        <p:spPr>
          <a:xfrm>
            <a:off x="938588" y="1685568"/>
            <a:ext cx="74127" cy="74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B9CDE-C32A-2CC5-EAC0-C1D55F7775E4}"/>
              </a:ext>
            </a:extLst>
          </p:cNvPr>
          <p:cNvCxnSpPr>
            <a:cxnSpLocks/>
          </p:cNvCxnSpPr>
          <p:nvPr/>
        </p:nvCxnSpPr>
        <p:spPr>
          <a:xfrm>
            <a:off x="965462" y="3071973"/>
            <a:ext cx="0" cy="22140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839B3B26-D8DB-068E-5587-A4815A60851C}"/>
              </a:ext>
            </a:extLst>
          </p:cNvPr>
          <p:cNvSpPr/>
          <p:nvPr/>
        </p:nvSpPr>
        <p:spPr>
          <a:xfrm>
            <a:off x="1172658" y="323861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5746E0EA-6C95-33F6-393C-9C95C966FA81}"/>
              </a:ext>
            </a:extLst>
          </p:cNvPr>
          <p:cNvSpPr/>
          <p:nvPr/>
        </p:nvSpPr>
        <p:spPr>
          <a:xfrm>
            <a:off x="2104778" y="3241113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34C33C6-65DC-CEAB-E53F-247A51005461}"/>
              </a:ext>
            </a:extLst>
          </p:cNvPr>
          <p:cNvGrpSpPr/>
          <p:nvPr/>
        </p:nvGrpSpPr>
        <p:grpSpPr>
          <a:xfrm>
            <a:off x="1172658" y="2201197"/>
            <a:ext cx="9342823" cy="3084841"/>
            <a:chOff x="1172658" y="2201198"/>
            <a:chExt cx="9342823" cy="210367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DF7550-951A-57CF-2DDC-CFF7B90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58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312B7-4893-13D2-152E-4438DADD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841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69E4A1-C892-6DEE-5838-A1E146B14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3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B7BFB1-6F23-8828-3B98-7EA35B420C7D}"/>
                </a:ext>
              </a:extLst>
            </p:cNvPr>
            <p:cNvCxnSpPr>
              <a:cxnSpLocks/>
            </p:cNvCxnSpPr>
            <p:nvPr/>
          </p:nvCxnSpPr>
          <p:spPr>
            <a:xfrm>
              <a:off x="3976599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F5AFA1-2804-56C6-76BC-2B358D79E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4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B5B23D-125A-C97D-C4A1-3B4FAEE1DCBD}"/>
                </a:ext>
              </a:extLst>
            </p:cNvPr>
            <p:cNvCxnSpPr>
              <a:cxnSpLocks/>
            </p:cNvCxnSpPr>
            <p:nvPr/>
          </p:nvCxnSpPr>
          <p:spPr>
            <a:xfrm>
              <a:off x="5844783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D72DE0-16B8-583C-90DE-B08BAA228D9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8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2C15F4-9D7F-B86A-4067-814F32C9B16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7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964C0-9804-E777-74DC-47B0757015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16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8F215E0-2293-19B8-697A-13859F60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57913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6E2B8B3-DAE8-2382-0B91-2E63A4460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48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9" name="Left-Right Arrow 1028">
            <a:extLst>
              <a:ext uri="{FF2B5EF4-FFF2-40B4-BE49-F238E27FC236}">
                <a16:creationId xmlns:a16="http://schemas.microsoft.com/office/drawing/2014/main" id="{FD32D668-8942-2D18-63C8-CA0A4F927DD2}"/>
              </a:ext>
            </a:extLst>
          </p:cNvPr>
          <p:cNvSpPr/>
          <p:nvPr/>
        </p:nvSpPr>
        <p:spPr>
          <a:xfrm>
            <a:off x="3052032" y="323633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1030" name="Left-Right Arrow 1029">
            <a:extLst>
              <a:ext uri="{FF2B5EF4-FFF2-40B4-BE49-F238E27FC236}">
                <a16:creationId xmlns:a16="http://schemas.microsoft.com/office/drawing/2014/main" id="{DA834BD3-8A3C-5190-93FF-42D0C75B6A47}"/>
              </a:ext>
            </a:extLst>
          </p:cNvPr>
          <p:cNvSpPr/>
          <p:nvPr/>
        </p:nvSpPr>
        <p:spPr>
          <a:xfrm>
            <a:off x="3976906" y="3236229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sp>
        <p:nvSpPr>
          <p:cNvPr id="1031" name="Left-Right Arrow 1030">
            <a:extLst>
              <a:ext uri="{FF2B5EF4-FFF2-40B4-BE49-F238E27FC236}">
                <a16:creationId xmlns:a16="http://schemas.microsoft.com/office/drawing/2014/main" id="{F867D11B-155F-60AE-491F-A17ECE7DFC5E}"/>
              </a:ext>
            </a:extLst>
          </p:cNvPr>
          <p:cNvSpPr/>
          <p:nvPr/>
        </p:nvSpPr>
        <p:spPr>
          <a:xfrm>
            <a:off x="1172657" y="3544758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2" name="Left-Right Arrow 1031">
            <a:extLst>
              <a:ext uri="{FF2B5EF4-FFF2-40B4-BE49-F238E27FC236}">
                <a16:creationId xmlns:a16="http://schemas.microsoft.com/office/drawing/2014/main" id="{3A0B591B-7882-8949-69B8-97C630CAE47F}"/>
              </a:ext>
            </a:extLst>
          </p:cNvPr>
          <p:cNvSpPr/>
          <p:nvPr/>
        </p:nvSpPr>
        <p:spPr>
          <a:xfrm>
            <a:off x="3052032" y="3544209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3" name="Left-Right Arrow 1032">
            <a:extLst>
              <a:ext uri="{FF2B5EF4-FFF2-40B4-BE49-F238E27FC236}">
                <a16:creationId xmlns:a16="http://schemas.microsoft.com/office/drawing/2014/main" id="{41C5EF04-73A9-B51F-3012-252BCD47512A}"/>
              </a:ext>
            </a:extLst>
          </p:cNvPr>
          <p:cNvSpPr/>
          <p:nvPr/>
        </p:nvSpPr>
        <p:spPr>
          <a:xfrm>
            <a:off x="2117390" y="3857224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4" name="Left-Right Arrow 1033">
            <a:extLst>
              <a:ext uri="{FF2B5EF4-FFF2-40B4-BE49-F238E27FC236}">
                <a16:creationId xmlns:a16="http://schemas.microsoft.com/office/drawing/2014/main" id="{14F601FA-D33D-8E19-D478-DF0F2C8B758D}"/>
              </a:ext>
            </a:extLst>
          </p:cNvPr>
          <p:cNvSpPr/>
          <p:nvPr/>
        </p:nvSpPr>
        <p:spPr>
          <a:xfrm>
            <a:off x="3996765" y="3856675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04C4494-6A76-2EBF-FDE8-EDDAEE92E1D4}"/>
              </a:ext>
            </a:extLst>
          </p:cNvPr>
          <p:cNvSpPr txBox="1"/>
          <p:nvPr/>
        </p:nvSpPr>
        <p:spPr>
          <a:xfrm>
            <a:off x="618191" y="436452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y[0]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D1C367A-5612-367A-0752-0655F1BB0DE7}"/>
              </a:ext>
            </a:extLst>
          </p:cNvPr>
          <p:cNvSpPr txBox="1"/>
          <p:nvPr/>
        </p:nvSpPr>
        <p:spPr>
          <a:xfrm>
            <a:off x="616171" y="452107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y[1]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FFA8703-B901-D6F7-D0A3-AB3BB617C4FD}"/>
              </a:ext>
            </a:extLst>
          </p:cNvPr>
          <p:cNvSpPr txBox="1"/>
          <p:nvPr/>
        </p:nvSpPr>
        <p:spPr>
          <a:xfrm>
            <a:off x="616171" y="467762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y[2]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CBAA77-27B4-532A-E621-19D42C50D864}"/>
              </a:ext>
            </a:extLst>
          </p:cNvPr>
          <p:cNvSpPr txBox="1"/>
          <p:nvPr/>
        </p:nvSpPr>
        <p:spPr>
          <a:xfrm>
            <a:off x="616560" y="483418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y[3]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227FCED-926B-95BB-F13B-276DB9575A13}"/>
              </a:ext>
            </a:extLst>
          </p:cNvPr>
          <p:cNvSpPr txBox="1"/>
          <p:nvPr/>
        </p:nvSpPr>
        <p:spPr>
          <a:xfrm>
            <a:off x="655636" y="498658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569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3C7B9B2-C0F1-766D-A44B-E9436D248172}"/>
              </a:ext>
            </a:extLst>
          </p:cNvPr>
          <p:cNvGrpSpPr/>
          <p:nvPr/>
        </p:nvGrpSpPr>
        <p:grpSpPr>
          <a:xfrm>
            <a:off x="1175286" y="541900"/>
            <a:ext cx="998104" cy="3289106"/>
            <a:chOff x="2747232" y="418610"/>
            <a:chExt cx="998104" cy="3289106"/>
          </a:xfrm>
        </p:grpSpPr>
        <p:sp>
          <p:nvSpPr>
            <p:cNvPr id="2" name="Forme libre 13">
              <a:extLst>
                <a:ext uri="{FF2B5EF4-FFF2-40B4-BE49-F238E27FC236}">
                  <a16:creationId xmlns:a16="http://schemas.microsoft.com/office/drawing/2014/main" id="{7A0F7346-F958-FE26-A35A-FD215D08AC1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0" name="Grouper 19">
              <a:extLst>
                <a:ext uri="{FF2B5EF4-FFF2-40B4-BE49-F238E27FC236}">
                  <a16:creationId xmlns:a16="http://schemas.microsoft.com/office/drawing/2014/main" id="{1B5B9B20-457C-936B-A58F-FC5420EDE9B6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1" name="Forme libre 20">
                <a:extLst>
                  <a:ext uri="{FF2B5EF4-FFF2-40B4-BE49-F238E27FC236}">
                    <a16:creationId xmlns:a16="http://schemas.microsoft.com/office/drawing/2014/main" id="{F8FABA3B-9FF6-E38F-ACAF-7A9BC682D1A6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2" name="Ellipse 21">
                <a:extLst>
                  <a:ext uri="{FF2B5EF4-FFF2-40B4-BE49-F238E27FC236}">
                    <a16:creationId xmlns:a16="http://schemas.microsoft.com/office/drawing/2014/main" id="{9DD84379-97F6-2FC1-FE46-207AD94A128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3F7EE-4109-C6C0-D418-B90153C747E2}"/>
              </a:ext>
            </a:extLst>
          </p:cNvPr>
          <p:cNvGrpSpPr/>
          <p:nvPr/>
        </p:nvGrpSpPr>
        <p:grpSpPr>
          <a:xfrm rot="2035054">
            <a:off x="1033476" y="1749023"/>
            <a:ext cx="1199204" cy="2321188"/>
            <a:chOff x="3427910" y="1924040"/>
            <a:chExt cx="1199204" cy="2321188"/>
          </a:xfrm>
        </p:grpSpPr>
        <p:grpSp>
          <p:nvGrpSpPr>
            <p:cNvPr id="3" name="Grouper 15">
              <a:extLst>
                <a:ext uri="{FF2B5EF4-FFF2-40B4-BE49-F238E27FC236}">
                  <a16:creationId xmlns:a16="http://schemas.microsoft.com/office/drawing/2014/main" id="{A05B0186-3456-9B6B-F7AC-7BADE6FFD3EA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" name="Forme libre 29">
                <a:extLst>
                  <a:ext uri="{FF2B5EF4-FFF2-40B4-BE49-F238E27FC236}">
                    <a16:creationId xmlns:a16="http://schemas.microsoft.com/office/drawing/2014/main" id="{42591B90-5AB8-4CEB-9AF9-D1764F9ED73C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" name="Ellipse 30">
                <a:extLst>
                  <a:ext uri="{FF2B5EF4-FFF2-40B4-BE49-F238E27FC236}">
                    <a16:creationId xmlns:a16="http://schemas.microsoft.com/office/drawing/2014/main" id="{50E2645D-7BC0-7E39-CF72-2AA559DFD399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" name="Grouper 16">
              <a:extLst>
                <a:ext uri="{FF2B5EF4-FFF2-40B4-BE49-F238E27FC236}">
                  <a16:creationId xmlns:a16="http://schemas.microsoft.com/office/drawing/2014/main" id="{158BB47C-EAE3-524C-9AB2-47A56C06ED73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7" name="Forme libre 26">
                <a:extLst>
                  <a:ext uri="{FF2B5EF4-FFF2-40B4-BE49-F238E27FC236}">
                    <a16:creationId xmlns:a16="http://schemas.microsoft.com/office/drawing/2014/main" id="{6897AE79-3AE6-4BF4-90B0-D85BC5966F8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" name="Ellipse 27">
                <a:extLst>
                  <a:ext uri="{FF2B5EF4-FFF2-40B4-BE49-F238E27FC236}">
                    <a16:creationId xmlns:a16="http://schemas.microsoft.com/office/drawing/2014/main" id="{899F5C8F-582B-9C83-DB0F-B9C0C12518B2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" name="Ellipse 28">
                <a:extLst>
                  <a:ext uri="{FF2B5EF4-FFF2-40B4-BE49-F238E27FC236}">
                    <a16:creationId xmlns:a16="http://schemas.microsoft.com/office/drawing/2014/main" id="{BB70E97D-9594-271C-8998-662DF147E5A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F7866-2DE5-8115-C805-F1883E9BA656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06BA4-AF4C-419A-27EF-9E5CFD6817BB}"/>
              </a:ext>
            </a:extLst>
          </p:cNvPr>
          <p:cNvGrpSpPr/>
          <p:nvPr/>
        </p:nvGrpSpPr>
        <p:grpSpPr>
          <a:xfrm>
            <a:off x="2930227" y="541900"/>
            <a:ext cx="998104" cy="3289106"/>
            <a:chOff x="2747232" y="418610"/>
            <a:chExt cx="998104" cy="3289106"/>
          </a:xfrm>
        </p:grpSpPr>
        <p:sp>
          <p:nvSpPr>
            <p:cNvPr id="17" name="Forme libre 13">
              <a:extLst>
                <a:ext uri="{FF2B5EF4-FFF2-40B4-BE49-F238E27FC236}">
                  <a16:creationId xmlns:a16="http://schemas.microsoft.com/office/drawing/2014/main" id="{AF2DDAC6-51F1-EDF1-EFDE-5BC59D03F81D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8" name="Grouper 19">
              <a:extLst>
                <a:ext uri="{FF2B5EF4-FFF2-40B4-BE49-F238E27FC236}">
                  <a16:creationId xmlns:a16="http://schemas.microsoft.com/office/drawing/2014/main" id="{7AC0B3AE-1E1E-4019-8B6E-A208D24212C4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9" name="Forme libre 20">
                <a:extLst>
                  <a:ext uri="{FF2B5EF4-FFF2-40B4-BE49-F238E27FC236}">
                    <a16:creationId xmlns:a16="http://schemas.microsoft.com/office/drawing/2014/main" id="{ED5962B3-BFA0-8CC4-6A5C-F51E3F63757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1">
                <a:extLst>
                  <a:ext uri="{FF2B5EF4-FFF2-40B4-BE49-F238E27FC236}">
                    <a16:creationId xmlns:a16="http://schemas.microsoft.com/office/drawing/2014/main" id="{4A5E76A1-895A-AF5D-A1F1-80FD66AAED64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D1D744-0831-08E4-FD81-EDAF0CB164B7}"/>
              </a:ext>
            </a:extLst>
          </p:cNvPr>
          <p:cNvGrpSpPr/>
          <p:nvPr/>
        </p:nvGrpSpPr>
        <p:grpSpPr>
          <a:xfrm>
            <a:off x="3446519" y="1502800"/>
            <a:ext cx="1199204" cy="2321188"/>
            <a:chOff x="3427910" y="1924040"/>
            <a:chExt cx="1199204" cy="2321188"/>
          </a:xfrm>
        </p:grpSpPr>
        <p:grpSp>
          <p:nvGrpSpPr>
            <p:cNvPr id="22" name="Grouper 15">
              <a:extLst>
                <a:ext uri="{FF2B5EF4-FFF2-40B4-BE49-F238E27FC236}">
                  <a16:creationId xmlns:a16="http://schemas.microsoft.com/office/drawing/2014/main" id="{3D13CA8D-F08F-E241-3A86-6E6975BF97DB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28" name="Forme libre 29">
                <a:extLst>
                  <a:ext uri="{FF2B5EF4-FFF2-40B4-BE49-F238E27FC236}">
                    <a16:creationId xmlns:a16="http://schemas.microsoft.com/office/drawing/2014/main" id="{679A606E-2EEB-CB25-BD4E-7590C5F973E5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30">
                <a:extLst>
                  <a:ext uri="{FF2B5EF4-FFF2-40B4-BE49-F238E27FC236}">
                    <a16:creationId xmlns:a16="http://schemas.microsoft.com/office/drawing/2014/main" id="{AA6B6424-B615-C52A-BD36-0719E72B8F9A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6">
              <a:extLst>
                <a:ext uri="{FF2B5EF4-FFF2-40B4-BE49-F238E27FC236}">
                  <a16:creationId xmlns:a16="http://schemas.microsoft.com/office/drawing/2014/main" id="{84E6C52D-1564-50F0-29F9-EEF26391B991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25" name="Forme libre 26">
                <a:extLst>
                  <a:ext uri="{FF2B5EF4-FFF2-40B4-BE49-F238E27FC236}">
                    <a16:creationId xmlns:a16="http://schemas.microsoft.com/office/drawing/2014/main" id="{A71D6F04-AD36-C4FD-93C7-8584BA95DCA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27">
                <a:extLst>
                  <a:ext uri="{FF2B5EF4-FFF2-40B4-BE49-F238E27FC236}">
                    <a16:creationId xmlns:a16="http://schemas.microsoft.com/office/drawing/2014/main" id="{FFF3C18A-1F65-8AAD-5A35-8FCE622933E6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7" name="Ellipse 28">
                <a:extLst>
                  <a:ext uri="{FF2B5EF4-FFF2-40B4-BE49-F238E27FC236}">
                    <a16:creationId xmlns:a16="http://schemas.microsoft.com/office/drawing/2014/main" id="{E4227006-E23C-E098-448A-90FFE0216C6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8A881D-7528-A43F-1628-4ADCB8C89E83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CE40B-49C5-7816-1388-3F868663F19E}"/>
              </a:ext>
            </a:extLst>
          </p:cNvPr>
          <p:cNvGrpSpPr/>
          <p:nvPr/>
        </p:nvGrpSpPr>
        <p:grpSpPr>
          <a:xfrm>
            <a:off x="5398862" y="541900"/>
            <a:ext cx="998104" cy="3289106"/>
            <a:chOff x="2747232" y="418610"/>
            <a:chExt cx="998104" cy="3289106"/>
          </a:xfrm>
        </p:grpSpPr>
        <p:sp>
          <p:nvSpPr>
            <p:cNvPr id="31" name="Forme libre 13">
              <a:extLst>
                <a:ext uri="{FF2B5EF4-FFF2-40B4-BE49-F238E27FC236}">
                  <a16:creationId xmlns:a16="http://schemas.microsoft.com/office/drawing/2014/main" id="{5B5FAB77-5923-CA7F-1A6C-77E2B835F948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2" name="Grouper 19">
              <a:extLst>
                <a:ext uri="{FF2B5EF4-FFF2-40B4-BE49-F238E27FC236}">
                  <a16:creationId xmlns:a16="http://schemas.microsoft.com/office/drawing/2014/main" id="{DF1B6E5B-CD68-D222-3CBA-2A43057CABE7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33" name="Forme libre 20">
                <a:extLst>
                  <a:ext uri="{FF2B5EF4-FFF2-40B4-BE49-F238E27FC236}">
                    <a16:creationId xmlns:a16="http://schemas.microsoft.com/office/drawing/2014/main" id="{7F32D3C6-E625-4022-7210-821D9301DE99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21">
                <a:extLst>
                  <a:ext uri="{FF2B5EF4-FFF2-40B4-BE49-F238E27FC236}">
                    <a16:creationId xmlns:a16="http://schemas.microsoft.com/office/drawing/2014/main" id="{B84B3405-9098-A153-630D-F7EB476FAAF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A3D38-D9A1-4666-F45E-E5EDA4C9EAC3}"/>
              </a:ext>
            </a:extLst>
          </p:cNvPr>
          <p:cNvGrpSpPr/>
          <p:nvPr/>
        </p:nvGrpSpPr>
        <p:grpSpPr>
          <a:xfrm rot="19353466">
            <a:off x="6380810" y="933473"/>
            <a:ext cx="1199204" cy="2321188"/>
            <a:chOff x="3427910" y="1924040"/>
            <a:chExt cx="1199204" cy="2321188"/>
          </a:xfrm>
        </p:grpSpPr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E2BB4D7B-A2E3-C926-98FA-6DC73AB9AAA2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2" name="Forme libre 29">
                <a:extLst>
                  <a:ext uri="{FF2B5EF4-FFF2-40B4-BE49-F238E27FC236}">
                    <a16:creationId xmlns:a16="http://schemas.microsoft.com/office/drawing/2014/main" id="{AAF48198-8231-B1B2-4A95-1E460EEE28B2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30">
                <a:extLst>
                  <a:ext uri="{FF2B5EF4-FFF2-40B4-BE49-F238E27FC236}">
                    <a16:creationId xmlns:a16="http://schemas.microsoft.com/office/drawing/2014/main" id="{8F0D1893-58E0-CDF9-F8BF-6C57B009A56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53346FA7-EEE5-C28B-8ADB-BCC427ACE40C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39" name="Forme libre 26">
                <a:extLst>
                  <a:ext uri="{FF2B5EF4-FFF2-40B4-BE49-F238E27FC236}">
                    <a16:creationId xmlns:a16="http://schemas.microsoft.com/office/drawing/2014/main" id="{0187E4C2-142E-0EB2-6BB2-F5810E28D64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7">
                <a:extLst>
                  <a:ext uri="{FF2B5EF4-FFF2-40B4-BE49-F238E27FC236}">
                    <a16:creationId xmlns:a16="http://schemas.microsoft.com/office/drawing/2014/main" id="{191F489E-29DA-E8B5-3EFE-6751F8F63D9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8">
                <a:extLst>
                  <a:ext uri="{FF2B5EF4-FFF2-40B4-BE49-F238E27FC236}">
                    <a16:creationId xmlns:a16="http://schemas.microsoft.com/office/drawing/2014/main" id="{42C97682-02BF-690A-E87B-0742369160AB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E251BA-5FD0-B78F-6059-D713533AB22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E301E5-76B3-03CB-CF16-574D512ECB6C}"/>
              </a:ext>
            </a:extLst>
          </p:cNvPr>
          <p:cNvGrpSpPr/>
          <p:nvPr/>
        </p:nvGrpSpPr>
        <p:grpSpPr>
          <a:xfrm>
            <a:off x="8349907" y="541900"/>
            <a:ext cx="998104" cy="3289106"/>
            <a:chOff x="2747232" y="418610"/>
            <a:chExt cx="998104" cy="3289106"/>
          </a:xfrm>
        </p:grpSpPr>
        <p:sp>
          <p:nvSpPr>
            <p:cNvPr id="45" name="Forme libre 13">
              <a:extLst>
                <a:ext uri="{FF2B5EF4-FFF2-40B4-BE49-F238E27FC236}">
                  <a16:creationId xmlns:a16="http://schemas.microsoft.com/office/drawing/2014/main" id="{5F5FECD7-7474-ECBA-4D41-12E89F0BAE5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46" name="Grouper 19">
              <a:extLst>
                <a:ext uri="{FF2B5EF4-FFF2-40B4-BE49-F238E27FC236}">
                  <a16:creationId xmlns:a16="http://schemas.microsoft.com/office/drawing/2014/main" id="{4A6E59AB-949C-5B5E-345D-747DBC7D4443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47" name="Forme libre 20">
                <a:extLst>
                  <a:ext uri="{FF2B5EF4-FFF2-40B4-BE49-F238E27FC236}">
                    <a16:creationId xmlns:a16="http://schemas.microsoft.com/office/drawing/2014/main" id="{984CB9F2-616C-D6E4-55B4-B410C3109881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1">
                <a:extLst>
                  <a:ext uri="{FF2B5EF4-FFF2-40B4-BE49-F238E27FC236}">
                    <a16:creationId xmlns:a16="http://schemas.microsoft.com/office/drawing/2014/main" id="{CBA184E3-3066-F4F3-0C2F-962969972BF0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29699B-64FB-4BD6-7217-6E464FFE6C08}"/>
              </a:ext>
            </a:extLst>
          </p:cNvPr>
          <p:cNvGrpSpPr/>
          <p:nvPr/>
        </p:nvGrpSpPr>
        <p:grpSpPr>
          <a:xfrm rot="16716909">
            <a:off x="9277833" y="227687"/>
            <a:ext cx="1199204" cy="2321188"/>
            <a:chOff x="3427910" y="1924040"/>
            <a:chExt cx="1199204" cy="2321188"/>
          </a:xfrm>
        </p:grpSpPr>
        <p:grpSp>
          <p:nvGrpSpPr>
            <p:cNvPr id="50" name="Grouper 15">
              <a:extLst>
                <a:ext uri="{FF2B5EF4-FFF2-40B4-BE49-F238E27FC236}">
                  <a16:creationId xmlns:a16="http://schemas.microsoft.com/office/drawing/2014/main" id="{7EBB4BA8-A7A5-F2BA-4AE5-AF1EC1869766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56" name="Forme libre 29">
                <a:extLst>
                  <a:ext uri="{FF2B5EF4-FFF2-40B4-BE49-F238E27FC236}">
                    <a16:creationId xmlns:a16="http://schemas.microsoft.com/office/drawing/2014/main" id="{F4F6A115-9B37-8322-3513-633B1CDA96BE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7" name="Ellipse 30">
                <a:extLst>
                  <a:ext uri="{FF2B5EF4-FFF2-40B4-BE49-F238E27FC236}">
                    <a16:creationId xmlns:a16="http://schemas.microsoft.com/office/drawing/2014/main" id="{122014BD-ACE7-89AF-4FF8-19B88970D895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1" name="Grouper 16">
              <a:extLst>
                <a:ext uri="{FF2B5EF4-FFF2-40B4-BE49-F238E27FC236}">
                  <a16:creationId xmlns:a16="http://schemas.microsoft.com/office/drawing/2014/main" id="{5231DB44-4B37-AD07-F72F-D433A87654A8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53" name="Forme libre 26">
                <a:extLst>
                  <a:ext uri="{FF2B5EF4-FFF2-40B4-BE49-F238E27FC236}">
                    <a16:creationId xmlns:a16="http://schemas.microsoft.com/office/drawing/2014/main" id="{714C6CCF-50B1-39DE-43A4-BFF1173344E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4" name="Ellipse 27">
                <a:extLst>
                  <a:ext uri="{FF2B5EF4-FFF2-40B4-BE49-F238E27FC236}">
                    <a16:creationId xmlns:a16="http://schemas.microsoft.com/office/drawing/2014/main" id="{CE455764-2FB2-B5E6-56BF-26F9416EBE4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5" name="Ellipse 28">
                <a:extLst>
                  <a:ext uri="{FF2B5EF4-FFF2-40B4-BE49-F238E27FC236}">
                    <a16:creationId xmlns:a16="http://schemas.microsoft.com/office/drawing/2014/main" id="{F4A5BE56-DCD6-30D5-02E5-CB0D1D6B36AA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F97FC-19D5-160B-A986-02CA577051E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9151AA-9EEA-F980-B069-52D4C7EB3105}"/>
              </a:ext>
            </a:extLst>
          </p:cNvPr>
          <p:cNvSpPr txBox="1"/>
          <p:nvPr/>
        </p:nvSpPr>
        <p:spPr>
          <a:xfrm>
            <a:off x="1069686" y="422822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Reference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311E46-10C4-A2EC-0C0A-3DC6CC35C4DC}"/>
              </a:ext>
            </a:extLst>
          </p:cNvPr>
          <p:cNvSpPr txBox="1"/>
          <p:nvPr/>
        </p:nvSpPr>
        <p:spPr>
          <a:xfrm>
            <a:off x="2980406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A4696-3E7D-0655-F627-5947E08D43B5}"/>
              </a:ext>
            </a:extLst>
          </p:cNvPr>
          <p:cNvSpPr txBox="1"/>
          <p:nvPr/>
        </p:nvSpPr>
        <p:spPr>
          <a:xfrm>
            <a:off x="5407781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8068DD-6960-6D40-5DAE-0EEBEF70CED2}"/>
              </a:ext>
            </a:extLst>
          </p:cNvPr>
          <p:cNvSpPr txBox="1"/>
          <p:nvPr/>
        </p:nvSpPr>
        <p:spPr>
          <a:xfrm>
            <a:off x="8363220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TargetC</a:t>
            </a:r>
          </a:p>
        </p:txBody>
      </p:sp>
    </p:spTree>
    <p:extLst>
      <p:ext uri="{BB962C8B-B14F-4D97-AF65-F5344CB8AC3E}">
        <p14:creationId xmlns:p14="http://schemas.microsoft.com/office/powerpoint/2010/main" val="166832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ED2B9FE-026C-9502-7F59-EA76757D3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0020300"/>
            <a:ext cx="60198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aseball (ball) - Wikipedia">
            <a:extLst>
              <a:ext uri="{FF2B5EF4-FFF2-40B4-BE49-F238E27FC236}">
                <a16:creationId xmlns:a16="http://schemas.microsoft.com/office/drawing/2014/main" id="{9E94A7E7-BE7E-6F58-82FF-C3DE50B3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47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D166B-1141-1339-12EE-AE6D9BB0A22E}"/>
              </a:ext>
            </a:extLst>
          </p:cNvPr>
          <p:cNvCxnSpPr/>
          <p:nvPr/>
        </p:nvCxnSpPr>
        <p:spPr>
          <a:xfrm>
            <a:off x="301185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/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noProof="1" dirty="0" smtClean="0">
                        <a:solidFill>
                          <a:srgbClr val="00C8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blipFill>
                <a:blip r:embed="rId5"/>
                <a:stretch>
                  <a:fillRect t="-10345" r="-5634" b="-275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Baseball (ball) - Wikipedia">
            <a:extLst>
              <a:ext uri="{FF2B5EF4-FFF2-40B4-BE49-F238E27FC236}">
                <a16:creationId xmlns:a16="http://schemas.microsoft.com/office/drawing/2014/main" id="{8F354867-D2D1-85FE-5DCB-CF381DD8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28722A-F7FB-3274-A1CA-3F2C4EC316BF}"/>
              </a:ext>
            </a:extLst>
          </p:cNvPr>
          <p:cNvCxnSpPr/>
          <p:nvPr/>
        </p:nvCxnSpPr>
        <p:spPr>
          <a:xfrm>
            <a:off x="855126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/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blipFill>
                <a:blip r:embed="rId6"/>
                <a:stretch>
                  <a:fillRect t="-9375" r="-3750" b="-156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3831ED-F3FE-03B1-F04E-FAEFC5ABA263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/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FF00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blipFill>
                <a:blip r:embed="rId7"/>
                <a:stretch>
                  <a:fillRect t="-6667" r="-3750" b="-2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C0422A-4E3F-2D3A-F767-4D2A32290CFC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16100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/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fr-FR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chemeClr val="tx1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blipFill>
                <a:blip r:embed="rId8"/>
                <a:stretch>
                  <a:fillRect t="-6250" r="-2804" b="-187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F72FA-7E05-B85F-CDF4-139BABB77070}"/>
              </a:ext>
            </a:extLst>
          </p:cNvPr>
          <p:cNvGrpSpPr/>
          <p:nvPr/>
        </p:nvGrpSpPr>
        <p:grpSpPr>
          <a:xfrm>
            <a:off x="734580" y="3166507"/>
            <a:ext cx="3026421" cy="2708375"/>
            <a:chOff x="2450091" y="1631145"/>
            <a:chExt cx="3026421" cy="27083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1B76BC-44C0-D4AA-BFFE-258C2BF867D0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9" name="Grouper 14">
                <a:extLst>
                  <a:ext uri="{FF2B5EF4-FFF2-40B4-BE49-F238E27FC236}">
                    <a16:creationId xmlns:a16="http://schemas.microsoft.com/office/drawing/2014/main" id="{EFC81087-336B-9561-9193-F272750EB5B1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56" name="Forme libre 31">
                  <a:extLst>
                    <a:ext uri="{FF2B5EF4-FFF2-40B4-BE49-F238E27FC236}">
                      <a16:creationId xmlns:a16="http://schemas.microsoft.com/office/drawing/2014/main" id="{EBE1AA6A-C666-EEB1-ED80-928A0B12D6B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7" name="Ellipse 32">
                  <a:extLst>
                    <a:ext uri="{FF2B5EF4-FFF2-40B4-BE49-F238E27FC236}">
                      <a16:creationId xmlns:a16="http://schemas.microsoft.com/office/drawing/2014/main" id="{CA1A0984-28F6-392A-36B2-4577AB99BEBF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0" name="Grouper 17">
                <a:extLst>
                  <a:ext uri="{FF2B5EF4-FFF2-40B4-BE49-F238E27FC236}">
                    <a16:creationId xmlns:a16="http://schemas.microsoft.com/office/drawing/2014/main" id="{CF328373-2DA0-3163-3DC4-205744AB3D0E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54" name="Forme libre 24">
                  <a:extLst>
                    <a:ext uri="{FF2B5EF4-FFF2-40B4-BE49-F238E27FC236}">
                      <a16:creationId xmlns:a16="http://schemas.microsoft.com/office/drawing/2014/main" id="{0AE1351D-E3D3-8A8A-DFAA-DA41F4575F1F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5" name="Ellipse 25">
                  <a:extLst>
                    <a:ext uri="{FF2B5EF4-FFF2-40B4-BE49-F238E27FC236}">
                      <a16:creationId xmlns:a16="http://schemas.microsoft.com/office/drawing/2014/main" id="{EEF66D88-B06D-E230-C9EB-C6465EFEA032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1" name="Grouper 18">
                <a:extLst>
                  <a:ext uri="{FF2B5EF4-FFF2-40B4-BE49-F238E27FC236}">
                    <a16:creationId xmlns:a16="http://schemas.microsoft.com/office/drawing/2014/main" id="{62424FA5-8E22-F7F8-139A-888188558BB8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52" name="Forme libre 22">
                  <a:extLst>
                    <a:ext uri="{FF2B5EF4-FFF2-40B4-BE49-F238E27FC236}">
                      <a16:creationId xmlns:a16="http://schemas.microsoft.com/office/drawing/2014/main" id="{12EA3DCE-9FDD-D3AC-231B-3706C1CC4A2C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3" name="Ellipse 23">
                  <a:extLst>
                    <a:ext uri="{FF2B5EF4-FFF2-40B4-BE49-F238E27FC236}">
                      <a16:creationId xmlns:a16="http://schemas.microsoft.com/office/drawing/2014/main" id="{A48D50E8-CD77-05A1-48E2-21FF82F232D7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8" name="Grouper 15">
              <a:extLst>
                <a:ext uri="{FF2B5EF4-FFF2-40B4-BE49-F238E27FC236}">
                  <a16:creationId xmlns:a16="http://schemas.microsoft.com/office/drawing/2014/main" id="{A938F79E-9F41-27A0-1715-77E4CCC3DB6C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7" name="Forme libre 29">
                <a:extLst>
                  <a:ext uri="{FF2B5EF4-FFF2-40B4-BE49-F238E27FC236}">
                    <a16:creationId xmlns:a16="http://schemas.microsoft.com/office/drawing/2014/main" id="{0D30B47E-D356-0D75-1555-25DDFB84BBB0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30">
                <a:extLst>
                  <a:ext uri="{FF2B5EF4-FFF2-40B4-BE49-F238E27FC236}">
                    <a16:creationId xmlns:a16="http://schemas.microsoft.com/office/drawing/2014/main" id="{00E46880-F1A8-E5E5-CCAC-05407056561E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9" name="Grouper 16">
              <a:extLst>
                <a:ext uri="{FF2B5EF4-FFF2-40B4-BE49-F238E27FC236}">
                  <a16:creationId xmlns:a16="http://schemas.microsoft.com/office/drawing/2014/main" id="{8B4A62F5-EF82-1C7F-27E2-39D7D31998E8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44" name="Forme libre 26">
                <a:extLst>
                  <a:ext uri="{FF2B5EF4-FFF2-40B4-BE49-F238E27FC236}">
                    <a16:creationId xmlns:a16="http://schemas.microsoft.com/office/drawing/2014/main" id="{EFC8BDE0-4574-C3E4-42A1-1C7DA8CE83BE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7">
                <a:extLst>
                  <a:ext uri="{FF2B5EF4-FFF2-40B4-BE49-F238E27FC236}">
                    <a16:creationId xmlns:a16="http://schemas.microsoft.com/office/drawing/2014/main" id="{E5957EF9-9831-1D66-4D7C-065ABA3CC7C1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6" name="Ellipse 28">
                <a:extLst>
                  <a:ext uri="{FF2B5EF4-FFF2-40B4-BE49-F238E27FC236}">
                    <a16:creationId xmlns:a16="http://schemas.microsoft.com/office/drawing/2014/main" id="{A0DA4C91-ACC2-B05D-E6AC-B8D199A57616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0" name="Forme libre 13">
              <a:extLst>
                <a:ext uri="{FF2B5EF4-FFF2-40B4-BE49-F238E27FC236}">
                  <a16:creationId xmlns:a16="http://schemas.microsoft.com/office/drawing/2014/main" id="{2AB64F05-2E52-694F-577C-27F4A402961D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72735B-7872-D844-67D4-C0536974D0BB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37" name="Grouper 15">
                <a:extLst>
                  <a:ext uri="{FF2B5EF4-FFF2-40B4-BE49-F238E27FC236}">
                    <a16:creationId xmlns:a16="http://schemas.microsoft.com/office/drawing/2014/main" id="{AA3711AC-0AC8-A56F-0AB5-911D6C6AEA83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42" name="Forme libre 29">
                  <a:extLst>
                    <a:ext uri="{FF2B5EF4-FFF2-40B4-BE49-F238E27FC236}">
                      <a16:creationId xmlns:a16="http://schemas.microsoft.com/office/drawing/2014/main" id="{C3FAA8A8-66FC-013E-2E54-62733A00C1CC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3" name="Ellipse 30">
                  <a:extLst>
                    <a:ext uri="{FF2B5EF4-FFF2-40B4-BE49-F238E27FC236}">
                      <a16:creationId xmlns:a16="http://schemas.microsoft.com/office/drawing/2014/main" id="{CFE9A3DE-5DF2-BF94-9E75-8CEBB65869A2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38" name="Grouper 16">
                <a:extLst>
                  <a:ext uri="{FF2B5EF4-FFF2-40B4-BE49-F238E27FC236}">
                    <a16:creationId xmlns:a16="http://schemas.microsoft.com/office/drawing/2014/main" id="{5E028E43-CEBC-DB7F-2080-DA6DD31CB995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39" name="Forme libre 26">
                  <a:extLst>
                    <a:ext uri="{FF2B5EF4-FFF2-40B4-BE49-F238E27FC236}">
                      <a16:creationId xmlns:a16="http://schemas.microsoft.com/office/drawing/2014/main" id="{70D4E32D-C54F-77BB-8F60-150BB1F1B604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0" name="Ellipse 27">
                  <a:extLst>
                    <a:ext uri="{FF2B5EF4-FFF2-40B4-BE49-F238E27FC236}">
                      <a16:creationId xmlns:a16="http://schemas.microsoft.com/office/drawing/2014/main" id="{58A9C026-9F5A-27E2-912E-130F580F735C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1" name="Ellipse 28">
                  <a:extLst>
                    <a:ext uri="{FF2B5EF4-FFF2-40B4-BE49-F238E27FC236}">
                      <a16:creationId xmlns:a16="http://schemas.microsoft.com/office/drawing/2014/main" id="{D73E0747-403C-ACEE-2094-6BEE6FD04C6F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22" name="Grouper 19">
              <a:extLst>
                <a:ext uri="{FF2B5EF4-FFF2-40B4-BE49-F238E27FC236}">
                  <a16:creationId xmlns:a16="http://schemas.microsoft.com/office/drawing/2014/main" id="{EF009A4B-EA9F-30D1-D3A7-72B3A39F0B26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35" name="Forme libre 20">
                <a:extLst>
                  <a:ext uri="{FF2B5EF4-FFF2-40B4-BE49-F238E27FC236}">
                    <a16:creationId xmlns:a16="http://schemas.microsoft.com/office/drawing/2014/main" id="{644CE74A-5287-2F0D-2878-48879074092F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6" name="Ellipse 21">
                <a:extLst>
                  <a:ext uri="{FF2B5EF4-FFF2-40B4-BE49-F238E27FC236}">
                    <a16:creationId xmlns:a16="http://schemas.microsoft.com/office/drawing/2014/main" id="{96D0CF04-C9DC-993B-5326-66D3072FAC03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4">
              <a:extLst>
                <a:ext uri="{FF2B5EF4-FFF2-40B4-BE49-F238E27FC236}">
                  <a16:creationId xmlns:a16="http://schemas.microsoft.com/office/drawing/2014/main" id="{B431313E-AEB6-7441-C70E-658293835FA3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33" name="Forme libre 31">
                <a:extLst>
                  <a:ext uri="{FF2B5EF4-FFF2-40B4-BE49-F238E27FC236}">
                    <a16:creationId xmlns:a16="http://schemas.microsoft.com/office/drawing/2014/main" id="{627E774C-62DF-A2DB-69AA-9CCF6D28818F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32">
                <a:extLst>
                  <a:ext uri="{FF2B5EF4-FFF2-40B4-BE49-F238E27FC236}">
                    <a16:creationId xmlns:a16="http://schemas.microsoft.com/office/drawing/2014/main" id="{10287A62-DA09-70D2-5567-78D9AFDCE2D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7">
              <a:extLst>
                <a:ext uri="{FF2B5EF4-FFF2-40B4-BE49-F238E27FC236}">
                  <a16:creationId xmlns:a16="http://schemas.microsoft.com/office/drawing/2014/main" id="{FFC8EE14-5146-09A5-1467-8E5BE51D052E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31" name="Forme libre 24">
                <a:extLst>
                  <a:ext uri="{FF2B5EF4-FFF2-40B4-BE49-F238E27FC236}">
                    <a16:creationId xmlns:a16="http://schemas.microsoft.com/office/drawing/2014/main" id="{DCCA984E-988C-EB56-AD64-4E6AC628607E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5">
                <a:extLst>
                  <a:ext uri="{FF2B5EF4-FFF2-40B4-BE49-F238E27FC236}">
                    <a16:creationId xmlns:a16="http://schemas.microsoft.com/office/drawing/2014/main" id="{8428A7DC-A537-AA86-C2FA-FCEF7993B2D2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5" name="Grouper 18">
              <a:extLst>
                <a:ext uri="{FF2B5EF4-FFF2-40B4-BE49-F238E27FC236}">
                  <a16:creationId xmlns:a16="http://schemas.microsoft.com/office/drawing/2014/main" id="{FD8121E7-555A-1F7F-2F70-0CA79D33B7C3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29" name="Forme libre 22">
                <a:extLst>
                  <a:ext uri="{FF2B5EF4-FFF2-40B4-BE49-F238E27FC236}">
                    <a16:creationId xmlns:a16="http://schemas.microsoft.com/office/drawing/2014/main" id="{1F5BA199-FC7A-F213-B816-0A80FF814FE1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0" name="Ellipse 23">
                <a:extLst>
                  <a:ext uri="{FF2B5EF4-FFF2-40B4-BE49-F238E27FC236}">
                    <a16:creationId xmlns:a16="http://schemas.microsoft.com/office/drawing/2014/main" id="{BB8DCB46-93B9-E675-FEAF-52E3376CCA58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5EE01C-C1E9-D089-7DB3-BCCA193F452D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731951-8FC3-E02A-C44C-A0124FD39E7A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noProof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CBE75BC-CE19-55AA-E717-D4D1759FDA79}"/>
              </a:ext>
            </a:extLst>
          </p:cNvPr>
          <p:cNvSpPr/>
          <p:nvPr/>
        </p:nvSpPr>
        <p:spPr>
          <a:xfrm>
            <a:off x="6263235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p(0)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C3BE067-B970-FE23-30F4-CA2D603CEC98}"/>
              </a:ext>
            </a:extLst>
          </p:cNvPr>
          <p:cNvSpPr/>
          <p:nvPr/>
        </p:nvSpPr>
        <p:spPr>
          <a:xfrm>
            <a:off x="706713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p(1)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F883451-417A-3F88-A34F-628C14B61719}"/>
              </a:ext>
            </a:extLst>
          </p:cNvPr>
          <p:cNvSpPr/>
          <p:nvPr/>
        </p:nvSpPr>
        <p:spPr>
          <a:xfrm>
            <a:off x="7871031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p(2)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B0466A-D0AF-EDA9-97AB-5C22F7D0DA4F}"/>
              </a:ext>
            </a:extLst>
          </p:cNvPr>
          <p:cNvSpPr/>
          <p:nvPr/>
        </p:nvSpPr>
        <p:spPr>
          <a:xfrm>
            <a:off x="8674929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p(3)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D70576-D3FC-085C-7589-F868323F2649}"/>
              </a:ext>
            </a:extLst>
          </p:cNvPr>
          <p:cNvSpPr/>
          <p:nvPr/>
        </p:nvSpPr>
        <p:spPr>
          <a:xfrm>
            <a:off x="9478827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p(4)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0CE0AC5-61B6-3534-BEAD-C07FC42707CB}"/>
              </a:ext>
            </a:extLst>
          </p:cNvPr>
          <p:cNvSpPr/>
          <p:nvPr/>
        </p:nvSpPr>
        <p:spPr>
          <a:xfrm>
            <a:off x="1028272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p(5)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30453E8-82C3-1080-63DA-2BCE00CAFB9A}"/>
              </a:ext>
            </a:extLst>
          </p:cNvPr>
          <p:cNvSpPr/>
          <p:nvPr/>
        </p:nvSpPr>
        <p:spPr>
          <a:xfrm>
            <a:off x="7067133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v(0)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9A933A-F7A4-E45C-6841-0251A90E2848}"/>
              </a:ext>
            </a:extLst>
          </p:cNvPr>
          <p:cNvSpPr/>
          <p:nvPr/>
        </p:nvSpPr>
        <p:spPr>
          <a:xfrm>
            <a:off x="7871031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v(1)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12EBC9C-9F5A-E1D3-85C3-23907D7AB4C1}"/>
              </a:ext>
            </a:extLst>
          </p:cNvPr>
          <p:cNvSpPr/>
          <p:nvPr/>
        </p:nvSpPr>
        <p:spPr>
          <a:xfrm>
            <a:off x="8674929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v(2)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E27F13E7-CB91-2E15-049A-0F3DF489EEFB}"/>
              </a:ext>
            </a:extLst>
          </p:cNvPr>
          <p:cNvSpPr/>
          <p:nvPr/>
        </p:nvSpPr>
        <p:spPr>
          <a:xfrm>
            <a:off x="9478827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v(3)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88ED1E2-9953-559D-DC04-B9246DE365D9}"/>
              </a:ext>
            </a:extLst>
          </p:cNvPr>
          <p:cNvSpPr txBox="1"/>
          <p:nvPr/>
        </p:nvSpPr>
        <p:spPr>
          <a:xfrm>
            <a:off x="5072181" y="34735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position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555E30F-C41A-63AF-DA3B-16B30101A631}"/>
              </a:ext>
            </a:extLst>
          </p:cNvPr>
          <p:cNvSpPr txBox="1"/>
          <p:nvPr/>
        </p:nvSpPr>
        <p:spPr>
          <a:xfrm>
            <a:off x="5072180" y="424638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time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03D7F97-C6B6-BDEC-2EFB-DD077BA41205}"/>
              </a:ext>
            </a:extLst>
          </p:cNvPr>
          <p:cNvSpPr txBox="1"/>
          <p:nvPr/>
        </p:nvSpPr>
        <p:spPr>
          <a:xfrm>
            <a:off x="5070187" y="5015763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velocity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2D5104DC-3FA1-73A3-39E4-4A7CA6C8D042}"/>
              </a:ext>
            </a:extLst>
          </p:cNvPr>
          <p:cNvCxnSpPr>
            <a:stCxn id="1039" idx="2"/>
            <a:endCxn id="1051" idx="0"/>
          </p:cNvCxnSpPr>
          <p:nvPr/>
        </p:nvCxnSpPr>
        <p:spPr>
          <a:xfrm>
            <a:off x="6643561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350A9F87-6BB1-1443-F7D7-F681C3873A89}"/>
              </a:ext>
            </a:extLst>
          </p:cNvPr>
          <p:cNvCxnSpPr>
            <a:cxnSpLocks/>
            <a:stCxn id="1041" idx="2"/>
            <a:endCxn id="1051" idx="0"/>
          </p:cNvCxnSpPr>
          <p:nvPr/>
        </p:nvCxnSpPr>
        <p:spPr>
          <a:xfrm flipH="1"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2133FBCE-2388-18DB-3FBF-4CBD72703322}"/>
              </a:ext>
            </a:extLst>
          </p:cNvPr>
          <p:cNvCxnSpPr>
            <a:cxnSpLocks/>
            <a:stCxn id="1040" idx="2"/>
            <a:endCxn id="1052" idx="0"/>
          </p:cNvCxnSpPr>
          <p:nvPr/>
        </p:nvCxnSpPr>
        <p:spPr>
          <a:xfrm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F1E40AD2-E314-C1F2-82A9-13501AA38A01}"/>
              </a:ext>
            </a:extLst>
          </p:cNvPr>
          <p:cNvCxnSpPr>
            <a:cxnSpLocks/>
            <a:stCxn id="1042" idx="2"/>
            <a:endCxn id="1052" idx="0"/>
          </p:cNvCxnSpPr>
          <p:nvPr/>
        </p:nvCxnSpPr>
        <p:spPr>
          <a:xfrm flipH="1"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1D83681-D963-DA95-E9DD-2B15E355F0C4}"/>
              </a:ext>
            </a:extLst>
          </p:cNvPr>
          <p:cNvCxnSpPr>
            <a:cxnSpLocks/>
            <a:stCxn id="1041" idx="2"/>
            <a:endCxn id="1053" idx="0"/>
          </p:cNvCxnSpPr>
          <p:nvPr/>
        </p:nvCxnSpPr>
        <p:spPr>
          <a:xfrm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EE95D90E-0E4B-20F4-05A4-A81202C2FCDB}"/>
              </a:ext>
            </a:extLst>
          </p:cNvPr>
          <p:cNvCxnSpPr>
            <a:cxnSpLocks/>
            <a:stCxn id="1043" idx="2"/>
            <a:endCxn id="1053" idx="0"/>
          </p:cNvCxnSpPr>
          <p:nvPr/>
        </p:nvCxnSpPr>
        <p:spPr>
          <a:xfrm flipH="1"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24D5F9C6-4038-AFD7-25B5-361C0A71E263}"/>
              </a:ext>
            </a:extLst>
          </p:cNvPr>
          <p:cNvCxnSpPr>
            <a:cxnSpLocks/>
            <a:stCxn id="1042" idx="2"/>
            <a:endCxn id="1054" idx="0"/>
          </p:cNvCxnSpPr>
          <p:nvPr/>
        </p:nvCxnSpPr>
        <p:spPr>
          <a:xfrm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0440575-52A6-0518-A49A-3E3AC97B1915}"/>
              </a:ext>
            </a:extLst>
          </p:cNvPr>
          <p:cNvCxnSpPr>
            <a:cxnSpLocks/>
            <a:stCxn id="1044" idx="2"/>
            <a:endCxn id="1054" idx="0"/>
          </p:cNvCxnSpPr>
          <p:nvPr/>
        </p:nvCxnSpPr>
        <p:spPr>
          <a:xfrm flipH="1">
            <a:off x="9859153" y="3847257"/>
            <a:ext cx="803896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A3A822F-9BAA-960B-351C-60CC0142095E}"/>
              </a:ext>
            </a:extLst>
          </p:cNvPr>
          <p:cNvSpPr/>
          <p:nvPr/>
        </p:nvSpPr>
        <p:spPr>
          <a:xfrm>
            <a:off x="6263235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t(0)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00E2A9C-EE7E-6E4C-A7E9-066FDE296051}"/>
              </a:ext>
            </a:extLst>
          </p:cNvPr>
          <p:cNvSpPr/>
          <p:nvPr/>
        </p:nvSpPr>
        <p:spPr>
          <a:xfrm>
            <a:off x="706713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t(1)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0C1B21F-9D77-A00C-2522-D304EEC693EB}"/>
              </a:ext>
            </a:extLst>
          </p:cNvPr>
          <p:cNvSpPr/>
          <p:nvPr/>
        </p:nvSpPr>
        <p:spPr>
          <a:xfrm>
            <a:off x="7871031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t(2)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3E6A5C0-DD70-C45C-110D-6C474EF6B9B2}"/>
              </a:ext>
            </a:extLst>
          </p:cNvPr>
          <p:cNvSpPr/>
          <p:nvPr/>
        </p:nvSpPr>
        <p:spPr>
          <a:xfrm>
            <a:off x="8674929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t(3)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8EE77E4-A7B9-24A2-E3F0-87658089A675}"/>
              </a:ext>
            </a:extLst>
          </p:cNvPr>
          <p:cNvSpPr/>
          <p:nvPr/>
        </p:nvSpPr>
        <p:spPr>
          <a:xfrm>
            <a:off x="9478827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t(4)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C4327E3-7454-FB8E-DC8E-845E294E0AD1}"/>
              </a:ext>
            </a:extLst>
          </p:cNvPr>
          <p:cNvSpPr/>
          <p:nvPr/>
        </p:nvSpPr>
        <p:spPr>
          <a:xfrm>
            <a:off x="1028272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t(5)</a:t>
            </a:r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1002DD64-2D57-6171-E88A-4E87501F1BE3}"/>
              </a:ext>
            </a:extLst>
          </p:cNvPr>
          <p:cNvCxnSpPr>
            <a:cxnSpLocks/>
            <a:stCxn id="1045" idx="2"/>
            <a:endCxn id="1051" idx="0"/>
          </p:cNvCxnSpPr>
          <p:nvPr/>
        </p:nvCxnSpPr>
        <p:spPr>
          <a:xfrm>
            <a:off x="6643561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9B48AAF0-DC44-800C-BBCC-94DBDBB4F265}"/>
              </a:ext>
            </a:extLst>
          </p:cNvPr>
          <p:cNvCxnSpPr>
            <a:cxnSpLocks/>
            <a:stCxn id="1047" idx="2"/>
            <a:endCxn id="1051" idx="0"/>
          </p:cNvCxnSpPr>
          <p:nvPr/>
        </p:nvCxnSpPr>
        <p:spPr>
          <a:xfrm flipH="1"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7808CF55-32C8-6614-C430-A50B7119941D}"/>
              </a:ext>
            </a:extLst>
          </p:cNvPr>
          <p:cNvCxnSpPr>
            <a:cxnSpLocks/>
            <a:stCxn id="1046" idx="2"/>
            <a:endCxn id="1052" idx="0"/>
          </p:cNvCxnSpPr>
          <p:nvPr/>
        </p:nvCxnSpPr>
        <p:spPr>
          <a:xfrm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86E086F5-DD81-3FDB-7053-73F9F5B39414}"/>
              </a:ext>
            </a:extLst>
          </p:cNvPr>
          <p:cNvCxnSpPr>
            <a:cxnSpLocks/>
            <a:stCxn id="1048" idx="2"/>
            <a:endCxn id="1052" idx="0"/>
          </p:cNvCxnSpPr>
          <p:nvPr/>
        </p:nvCxnSpPr>
        <p:spPr>
          <a:xfrm flipH="1"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6406C49-A6D4-247C-EDF9-BE7EFD3526B3}"/>
              </a:ext>
            </a:extLst>
          </p:cNvPr>
          <p:cNvCxnSpPr>
            <a:cxnSpLocks/>
            <a:stCxn id="1047" idx="2"/>
            <a:endCxn id="1053" idx="0"/>
          </p:cNvCxnSpPr>
          <p:nvPr/>
        </p:nvCxnSpPr>
        <p:spPr>
          <a:xfrm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2B27B141-3FD4-97E2-EE9C-12958EAF3C75}"/>
              </a:ext>
            </a:extLst>
          </p:cNvPr>
          <p:cNvCxnSpPr>
            <a:cxnSpLocks/>
            <a:stCxn id="1049" idx="2"/>
            <a:endCxn id="1053" idx="0"/>
          </p:cNvCxnSpPr>
          <p:nvPr/>
        </p:nvCxnSpPr>
        <p:spPr>
          <a:xfrm flipH="1"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F858151A-9D57-77BA-19FB-37BF74007D6E}"/>
              </a:ext>
            </a:extLst>
          </p:cNvPr>
          <p:cNvCxnSpPr>
            <a:cxnSpLocks/>
            <a:stCxn id="1048" idx="2"/>
            <a:endCxn id="1054" idx="0"/>
          </p:cNvCxnSpPr>
          <p:nvPr/>
        </p:nvCxnSpPr>
        <p:spPr>
          <a:xfrm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D71F67D7-BACC-1CA3-161D-BA65F5F0BFAB}"/>
              </a:ext>
            </a:extLst>
          </p:cNvPr>
          <p:cNvCxnSpPr>
            <a:cxnSpLocks/>
            <a:stCxn id="1050" idx="2"/>
            <a:endCxn id="1054" idx="0"/>
          </p:cNvCxnSpPr>
          <p:nvPr/>
        </p:nvCxnSpPr>
        <p:spPr>
          <a:xfrm flipH="1">
            <a:off x="9859153" y="4611962"/>
            <a:ext cx="803896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4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553845D-4A42-2D2F-478D-C3BA34DD1B34}"/>
              </a:ext>
            </a:extLst>
          </p:cNvPr>
          <p:cNvGrpSpPr/>
          <p:nvPr/>
        </p:nvGrpSpPr>
        <p:grpSpPr>
          <a:xfrm>
            <a:off x="2450091" y="1631145"/>
            <a:ext cx="3026421" cy="2708375"/>
            <a:chOff x="2450091" y="1631145"/>
            <a:chExt cx="3026421" cy="270837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5A7F51-15C3-88C2-359D-9C6913215D92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" name="Grouper 14">
                <a:extLst>
                  <a:ext uri="{FF2B5EF4-FFF2-40B4-BE49-F238E27FC236}">
                    <a16:creationId xmlns:a16="http://schemas.microsoft.com/office/drawing/2014/main" id="{96F05D0C-E6D9-4CE4-915E-E067105C80BE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21" name="Forme libre 31">
                  <a:extLst>
                    <a:ext uri="{FF2B5EF4-FFF2-40B4-BE49-F238E27FC236}">
                      <a16:creationId xmlns:a16="http://schemas.microsoft.com/office/drawing/2014/main" id="{5249DF1E-EF20-EFE3-E59F-2005D9057A1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2" name="Ellipse 32">
                  <a:extLst>
                    <a:ext uri="{FF2B5EF4-FFF2-40B4-BE49-F238E27FC236}">
                      <a16:creationId xmlns:a16="http://schemas.microsoft.com/office/drawing/2014/main" id="{8089A177-38D1-A9D6-37B2-C1404271AEF6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" name="Grouper 17">
                <a:extLst>
                  <a:ext uri="{FF2B5EF4-FFF2-40B4-BE49-F238E27FC236}">
                    <a16:creationId xmlns:a16="http://schemas.microsoft.com/office/drawing/2014/main" id="{01F89D26-72AD-125B-BC87-E21AEE9791FC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14" name="Forme libre 24">
                  <a:extLst>
                    <a:ext uri="{FF2B5EF4-FFF2-40B4-BE49-F238E27FC236}">
                      <a16:creationId xmlns:a16="http://schemas.microsoft.com/office/drawing/2014/main" id="{35A63FF2-DFAF-EAC8-A284-C17566420F97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5" name="Ellipse 25">
                  <a:extLst>
                    <a:ext uri="{FF2B5EF4-FFF2-40B4-BE49-F238E27FC236}">
                      <a16:creationId xmlns:a16="http://schemas.microsoft.com/office/drawing/2014/main" id="{D0AFFDAF-9629-0905-23BB-3D4E6F6791F9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8" name="Grouper 18">
                <a:extLst>
                  <a:ext uri="{FF2B5EF4-FFF2-40B4-BE49-F238E27FC236}">
                    <a16:creationId xmlns:a16="http://schemas.microsoft.com/office/drawing/2014/main" id="{AD423E1E-9AFF-C1AF-E0F8-43F53A0BDFD4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12" name="Forme libre 22">
                  <a:extLst>
                    <a:ext uri="{FF2B5EF4-FFF2-40B4-BE49-F238E27FC236}">
                      <a16:creationId xmlns:a16="http://schemas.microsoft.com/office/drawing/2014/main" id="{96881937-A05A-8594-B104-FEC692E1FC7D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3" name="Ellipse 23">
                  <a:extLst>
                    <a:ext uri="{FF2B5EF4-FFF2-40B4-BE49-F238E27FC236}">
                      <a16:creationId xmlns:a16="http://schemas.microsoft.com/office/drawing/2014/main" id="{B467599E-DE81-C5E7-F0D2-AF99189BD8CB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476704B9-88C7-52E6-FCD4-DAC653A51362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1" name="Forme libre 29">
                <a:extLst>
                  <a:ext uri="{FF2B5EF4-FFF2-40B4-BE49-F238E27FC236}">
                    <a16:creationId xmlns:a16="http://schemas.microsoft.com/office/drawing/2014/main" id="{E371B36B-7F18-808C-4C88-6D16D78396B1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2" name="Ellipse 30">
                <a:extLst>
                  <a:ext uri="{FF2B5EF4-FFF2-40B4-BE49-F238E27FC236}">
                    <a16:creationId xmlns:a16="http://schemas.microsoft.com/office/drawing/2014/main" id="{66CC17E0-1098-17F2-38A1-C6A1EFED731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0F8B4B83-A19F-1818-E0BC-C5C69290C4D6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38" name="Forme libre 26">
                <a:extLst>
                  <a:ext uri="{FF2B5EF4-FFF2-40B4-BE49-F238E27FC236}">
                    <a16:creationId xmlns:a16="http://schemas.microsoft.com/office/drawing/2014/main" id="{681D872B-4843-2046-AA7A-B466B2ACECE6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9" name="Ellipse 27">
                <a:extLst>
                  <a:ext uri="{FF2B5EF4-FFF2-40B4-BE49-F238E27FC236}">
                    <a16:creationId xmlns:a16="http://schemas.microsoft.com/office/drawing/2014/main" id="{247A2419-AE16-9C2B-7897-B237B72EF755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8">
                <a:extLst>
                  <a:ext uri="{FF2B5EF4-FFF2-40B4-BE49-F238E27FC236}">
                    <a16:creationId xmlns:a16="http://schemas.microsoft.com/office/drawing/2014/main" id="{C070683D-206B-07CB-EBD8-5307F14CB83D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" name="Forme libre 13">
              <a:extLst>
                <a:ext uri="{FF2B5EF4-FFF2-40B4-BE49-F238E27FC236}">
                  <a16:creationId xmlns:a16="http://schemas.microsoft.com/office/drawing/2014/main" id="{20D0A84C-F50C-877C-AD20-9E9CDFB785FA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B4CD29-269D-20F2-44B6-3835865EEFF2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5" name="Grouper 15">
                <a:extLst>
                  <a:ext uri="{FF2B5EF4-FFF2-40B4-BE49-F238E27FC236}">
                    <a16:creationId xmlns:a16="http://schemas.microsoft.com/office/drawing/2014/main" id="{47C641F2-1B3B-7D8F-5BEC-2179C014E5E4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19" name="Forme libre 29">
                  <a:extLst>
                    <a:ext uri="{FF2B5EF4-FFF2-40B4-BE49-F238E27FC236}">
                      <a16:creationId xmlns:a16="http://schemas.microsoft.com/office/drawing/2014/main" id="{7EEF647E-0470-27DA-AB08-C37E83F0D4C9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0" name="Ellipse 30">
                  <a:extLst>
                    <a:ext uri="{FF2B5EF4-FFF2-40B4-BE49-F238E27FC236}">
                      <a16:creationId xmlns:a16="http://schemas.microsoft.com/office/drawing/2014/main" id="{8ECCE576-00E0-9F7D-F75E-0FE86DB8F069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6" name="Grouper 16">
                <a:extLst>
                  <a:ext uri="{FF2B5EF4-FFF2-40B4-BE49-F238E27FC236}">
                    <a16:creationId xmlns:a16="http://schemas.microsoft.com/office/drawing/2014/main" id="{D82C3CDA-DBEE-1937-0401-5C61B57D5E66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16" name="Forme libre 26">
                  <a:extLst>
                    <a:ext uri="{FF2B5EF4-FFF2-40B4-BE49-F238E27FC236}">
                      <a16:creationId xmlns:a16="http://schemas.microsoft.com/office/drawing/2014/main" id="{7729A2BA-90F7-A078-8AE6-4DEC9FF6C8F8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7" name="Ellipse 27">
                  <a:extLst>
                    <a:ext uri="{FF2B5EF4-FFF2-40B4-BE49-F238E27FC236}">
                      <a16:creationId xmlns:a16="http://schemas.microsoft.com/office/drawing/2014/main" id="{D52A50FB-CD4E-FA6A-5A14-331B3DB4581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8" name="Ellipse 28">
                  <a:extLst>
                    <a:ext uri="{FF2B5EF4-FFF2-40B4-BE49-F238E27FC236}">
                      <a16:creationId xmlns:a16="http://schemas.microsoft.com/office/drawing/2014/main" id="{DB29009E-89E1-AD52-83D8-7CD2F5E84F0A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9" name="Grouper 19">
              <a:extLst>
                <a:ext uri="{FF2B5EF4-FFF2-40B4-BE49-F238E27FC236}">
                  <a16:creationId xmlns:a16="http://schemas.microsoft.com/office/drawing/2014/main" id="{06837388-BA91-91C5-76CF-725C8C02AD6D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10" name="Forme libre 20">
                <a:extLst>
                  <a:ext uri="{FF2B5EF4-FFF2-40B4-BE49-F238E27FC236}">
                    <a16:creationId xmlns:a16="http://schemas.microsoft.com/office/drawing/2014/main" id="{907AE376-9CD2-1AF2-60D4-361152FBBA9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" name="Ellipse 21">
                <a:extLst>
                  <a:ext uri="{FF2B5EF4-FFF2-40B4-BE49-F238E27FC236}">
                    <a16:creationId xmlns:a16="http://schemas.microsoft.com/office/drawing/2014/main" id="{0B86ACCD-762A-7DC4-20A0-1409209CCA2F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4">
              <a:extLst>
                <a:ext uri="{FF2B5EF4-FFF2-40B4-BE49-F238E27FC236}">
                  <a16:creationId xmlns:a16="http://schemas.microsoft.com/office/drawing/2014/main" id="{73CB49AC-5860-DA38-2625-55BCE7A7D5A1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25" name="Forme libre 31">
                <a:extLst>
                  <a:ext uri="{FF2B5EF4-FFF2-40B4-BE49-F238E27FC236}">
                    <a16:creationId xmlns:a16="http://schemas.microsoft.com/office/drawing/2014/main" id="{0A248410-800F-9C82-5C40-6E296B22C253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32">
                <a:extLst>
                  <a:ext uri="{FF2B5EF4-FFF2-40B4-BE49-F238E27FC236}">
                    <a16:creationId xmlns:a16="http://schemas.microsoft.com/office/drawing/2014/main" id="{088BAB42-5EC4-56A2-D53A-3837A1B24A26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7" name="Grouper 17">
              <a:extLst>
                <a:ext uri="{FF2B5EF4-FFF2-40B4-BE49-F238E27FC236}">
                  <a16:creationId xmlns:a16="http://schemas.microsoft.com/office/drawing/2014/main" id="{4689AC56-D05F-8046-A1D3-869E18E72091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28" name="Forme libre 24">
                <a:extLst>
                  <a:ext uri="{FF2B5EF4-FFF2-40B4-BE49-F238E27FC236}">
                    <a16:creationId xmlns:a16="http://schemas.microsoft.com/office/drawing/2014/main" id="{FC601BDC-8CB5-DA72-45E1-DAA5F9A712C3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25">
                <a:extLst>
                  <a:ext uri="{FF2B5EF4-FFF2-40B4-BE49-F238E27FC236}">
                    <a16:creationId xmlns:a16="http://schemas.microsoft.com/office/drawing/2014/main" id="{B95BED94-1ECC-C424-A706-61348059FD18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0" name="Grouper 18">
              <a:extLst>
                <a:ext uri="{FF2B5EF4-FFF2-40B4-BE49-F238E27FC236}">
                  <a16:creationId xmlns:a16="http://schemas.microsoft.com/office/drawing/2014/main" id="{21D1EF07-8D49-8599-1430-3AFEFB6739D6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31" name="Forme libre 22">
                <a:extLst>
                  <a:ext uri="{FF2B5EF4-FFF2-40B4-BE49-F238E27FC236}">
                    <a16:creationId xmlns:a16="http://schemas.microsoft.com/office/drawing/2014/main" id="{A7AF2918-7984-F10F-DE00-07BE4B784B32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3">
                <a:extLst>
                  <a:ext uri="{FF2B5EF4-FFF2-40B4-BE49-F238E27FC236}">
                    <a16:creationId xmlns:a16="http://schemas.microsoft.com/office/drawing/2014/main" id="{5788AF4A-AF2E-88BB-CEF1-4E202BA3B8D3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45066A-138F-2DAF-530E-F7AA26656738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3F0CDE-EA24-B423-9921-F698EE0308F4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632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FBA417-188F-48E3-9E42-B571AE933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48649"/>
              </p:ext>
            </p:extLst>
          </p:nvPr>
        </p:nvGraphicFramePr>
        <p:xfrm>
          <a:off x="2218117" y="1205187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132BAB9-26BF-D868-7E86-FEC2516CF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46860"/>
              </p:ext>
            </p:extLst>
          </p:nvPr>
        </p:nvGraphicFramePr>
        <p:xfrm>
          <a:off x="5236671" y="1205187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E4166A6-18D7-9876-B8DD-E3E19DC9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50666"/>
              </p:ext>
            </p:extLst>
          </p:nvPr>
        </p:nvGraphicFramePr>
        <p:xfrm>
          <a:off x="8923638" y="228047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A7A3873-BB41-B26A-4829-E7A95FB3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4669"/>
              </p:ext>
            </p:extLst>
          </p:nvPr>
        </p:nvGraphicFramePr>
        <p:xfrm>
          <a:off x="8589432" y="2003474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9317F08-7CD4-4B28-3817-7A4D813CF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83638"/>
              </p:ext>
            </p:extLst>
          </p:nvPr>
        </p:nvGraphicFramePr>
        <p:xfrm>
          <a:off x="8255226" y="1726475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15CBA-8272-A8B6-8F4A-EE8E70DDEF0C}"/>
              </a:ext>
            </a:extLst>
          </p:cNvPr>
          <p:cNvCxnSpPr/>
          <p:nvPr/>
        </p:nvCxnSpPr>
        <p:spPr>
          <a:xfrm>
            <a:off x="2218117" y="172647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44FEC3-3870-6DB4-80EF-AADA6AB03FC8}"/>
              </a:ext>
            </a:extLst>
          </p:cNvPr>
          <p:cNvSpPr txBox="1"/>
          <p:nvPr/>
        </p:nvSpPr>
        <p:spPr>
          <a:xfrm>
            <a:off x="2676153" y="172647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8C65F9-58D0-7D38-3275-A7D30CF854C7}"/>
              </a:ext>
            </a:extLst>
          </p:cNvPr>
          <p:cNvCxnSpPr/>
          <p:nvPr/>
        </p:nvCxnSpPr>
        <p:spPr>
          <a:xfrm>
            <a:off x="5236671" y="2469594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8946C5-06F2-395A-6865-15DD4C9A7CFD}"/>
              </a:ext>
            </a:extLst>
          </p:cNvPr>
          <p:cNvSpPr txBox="1"/>
          <p:nvPr/>
        </p:nvSpPr>
        <p:spPr>
          <a:xfrm>
            <a:off x="5669796" y="2469594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41FC63-939A-E186-46AB-98BF8CB79A8A}"/>
              </a:ext>
            </a:extLst>
          </p:cNvPr>
          <p:cNvCxnSpPr>
            <a:cxnSpLocks/>
          </p:cNvCxnSpPr>
          <p:nvPr/>
        </p:nvCxnSpPr>
        <p:spPr>
          <a:xfrm>
            <a:off x="4986469" y="1205187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CA03D5-A6BB-17E1-525B-D641BA3037AF}"/>
              </a:ext>
            </a:extLst>
          </p:cNvPr>
          <p:cNvSpPr txBox="1"/>
          <p:nvPr/>
        </p:nvSpPr>
        <p:spPr>
          <a:xfrm rot="5400000">
            <a:off x="4576889" y="160876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1491D2-FCDA-52B2-21DD-3416B777AF8D}"/>
              </a:ext>
            </a:extLst>
          </p:cNvPr>
          <p:cNvGrpSpPr/>
          <p:nvPr/>
        </p:nvGrpSpPr>
        <p:grpSpPr>
          <a:xfrm rot="18506691">
            <a:off x="10183430" y="1265746"/>
            <a:ext cx="276999" cy="1071809"/>
            <a:chOff x="5127925" y="1357587"/>
            <a:chExt cx="276999" cy="10718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59F9C5-F83B-1D34-26ED-CC50062B229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B3721C-7F12-0A3B-F910-9FC4B14CCCF3}"/>
                </a:ext>
              </a:extLst>
            </p:cNvPr>
            <p:cNvSpPr txBox="1"/>
            <p:nvPr/>
          </p:nvSpPr>
          <p:spPr>
            <a:xfrm rot="5400000">
              <a:off x="4962976" y="1747354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88384C-4CE7-D91E-7417-87B5BC24C23E}"/>
              </a:ext>
            </a:extLst>
          </p:cNvPr>
          <p:cNvCxnSpPr>
            <a:cxnSpLocks/>
          </p:cNvCxnSpPr>
          <p:nvPr/>
        </p:nvCxnSpPr>
        <p:spPr>
          <a:xfrm>
            <a:off x="8015111" y="1726475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AB2F25-CFB1-E5FB-1E2F-F1AE54C36522}"/>
              </a:ext>
            </a:extLst>
          </p:cNvPr>
          <p:cNvSpPr txBox="1"/>
          <p:nvPr/>
        </p:nvSpPr>
        <p:spPr>
          <a:xfrm rot="5400000">
            <a:off x="7587321" y="2130053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210D6-5C97-D918-B38E-81FEA902BF2C}"/>
              </a:ext>
            </a:extLst>
          </p:cNvPr>
          <p:cNvCxnSpPr/>
          <p:nvPr/>
        </p:nvCxnSpPr>
        <p:spPr>
          <a:xfrm>
            <a:off x="8923638" y="353774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F0D821-96DF-051E-70AC-051A46C8C162}"/>
              </a:ext>
            </a:extLst>
          </p:cNvPr>
          <p:cNvSpPr txBox="1"/>
          <p:nvPr/>
        </p:nvSpPr>
        <p:spPr>
          <a:xfrm>
            <a:off x="9356763" y="3537745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CD6C52E-90A7-F6A4-CF43-4C9528AD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09719"/>
              </p:ext>
            </p:extLst>
          </p:nvPr>
        </p:nvGraphicFramePr>
        <p:xfrm>
          <a:off x="2218117" y="4001251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A83F67F7-48B0-7CEE-EAB0-BB365307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92335"/>
              </p:ext>
            </p:extLst>
          </p:nvPr>
        </p:nvGraphicFramePr>
        <p:xfrm>
          <a:off x="5236671" y="4001251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6C5B9604-28BA-EC69-BE50-0518D7E0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09925"/>
              </p:ext>
            </p:extLst>
          </p:nvPr>
        </p:nvGraphicFramePr>
        <p:xfrm>
          <a:off x="8936677" y="509942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F2871CB7-CC7C-7354-63FB-2B309854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7143"/>
              </p:ext>
            </p:extLst>
          </p:nvPr>
        </p:nvGraphicFramePr>
        <p:xfrm>
          <a:off x="8598092" y="481594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14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0DE9B960-A5CD-ECA7-8DE4-2B1204813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10908"/>
              </p:ext>
            </p:extLst>
          </p:nvPr>
        </p:nvGraphicFramePr>
        <p:xfrm>
          <a:off x="8255226" y="452253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F8D7C-20DB-A647-DB59-77D186B0D984}"/>
              </a:ext>
            </a:extLst>
          </p:cNvPr>
          <p:cNvCxnSpPr/>
          <p:nvPr/>
        </p:nvCxnSpPr>
        <p:spPr>
          <a:xfrm>
            <a:off x="2218117" y="4522539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51D6E8-6490-E9C1-0BF5-8CC8E6939D64}"/>
              </a:ext>
            </a:extLst>
          </p:cNvPr>
          <p:cNvSpPr txBox="1"/>
          <p:nvPr/>
        </p:nvSpPr>
        <p:spPr>
          <a:xfrm>
            <a:off x="2676153" y="452253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874460-8970-3A5D-B7B3-BB763792FC30}"/>
              </a:ext>
            </a:extLst>
          </p:cNvPr>
          <p:cNvCxnSpPr/>
          <p:nvPr/>
        </p:nvCxnSpPr>
        <p:spPr>
          <a:xfrm>
            <a:off x="5236671" y="526565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BCD7A-5413-1DFC-F600-F63B4DAD8FD6}"/>
              </a:ext>
            </a:extLst>
          </p:cNvPr>
          <p:cNvSpPr txBox="1"/>
          <p:nvPr/>
        </p:nvSpPr>
        <p:spPr>
          <a:xfrm>
            <a:off x="5669796" y="5265658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F8EC69-55DE-9EE5-E82B-1CE1570C1F00}"/>
              </a:ext>
            </a:extLst>
          </p:cNvPr>
          <p:cNvCxnSpPr>
            <a:cxnSpLocks/>
          </p:cNvCxnSpPr>
          <p:nvPr/>
        </p:nvCxnSpPr>
        <p:spPr>
          <a:xfrm>
            <a:off x="4986469" y="4001251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FC97DE-8F4C-B6AC-79C3-2054C10EB4DB}"/>
              </a:ext>
            </a:extLst>
          </p:cNvPr>
          <p:cNvSpPr txBox="1"/>
          <p:nvPr/>
        </p:nvSpPr>
        <p:spPr>
          <a:xfrm rot="5400000">
            <a:off x="4576889" y="440482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8692DE-348E-C512-BF0D-0A9FF2E9D417}"/>
              </a:ext>
            </a:extLst>
          </p:cNvPr>
          <p:cNvGrpSpPr/>
          <p:nvPr/>
        </p:nvGrpSpPr>
        <p:grpSpPr>
          <a:xfrm rot="18376993">
            <a:off x="10118051" y="4083888"/>
            <a:ext cx="276999" cy="1071809"/>
            <a:chOff x="5127926" y="1357587"/>
            <a:chExt cx="276999" cy="107180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148466-F874-45D0-EA3E-F4C5F1CC806B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FEEED4-4CDE-D261-7776-B5AFF28A55A9}"/>
                </a:ext>
              </a:extLst>
            </p:cNvPr>
            <p:cNvSpPr txBox="1"/>
            <p:nvPr/>
          </p:nvSpPr>
          <p:spPr>
            <a:xfrm rot="5400000">
              <a:off x="4962977" y="1747355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E74A6A-1FBF-C8DB-7824-409609359EBD}"/>
              </a:ext>
            </a:extLst>
          </p:cNvPr>
          <p:cNvCxnSpPr>
            <a:cxnSpLocks/>
          </p:cNvCxnSpPr>
          <p:nvPr/>
        </p:nvCxnSpPr>
        <p:spPr>
          <a:xfrm>
            <a:off x="8015111" y="4522539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3DB1A3-9BCA-83EC-C084-24FC38F920C7}"/>
              </a:ext>
            </a:extLst>
          </p:cNvPr>
          <p:cNvSpPr txBox="1"/>
          <p:nvPr/>
        </p:nvSpPr>
        <p:spPr>
          <a:xfrm rot="5400000">
            <a:off x="7587321" y="4926117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DC4186-FC09-D272-C9C2-D481D1CD050C}"/>
              </a:ext>
            </a:extLst>
          </p:cNvPr>
          <p:cNvCxnSpPr/>
          <p:nvPr/>
        </p:nvCxnSpPr>
        <p:spPr>
          <a:xfrm>
            <a:off x="8968639" y="632744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F87447-0440-20CD-467E-0348A07B275C}"/>
              </a:ext>
            </a:extLst>
          </p:cNvPr>
          <p:cNvSpPr txBox="1"/>
          <p:nvPr/>
        </p:nvSpPr>
        <p:spPr>
          <a:xfrm>
            <a:off x="9401764" y="6327448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</p:spTree>
    <p:extLst>
      <p:ext uri="{BB962C8B-B14F-4D97-AF65-F5344CB8AC3E}">
        <p14:creationId xmlns:p14="http://schemas.microsoft.com/office/powerpoint/2010/main" val="127537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1A8C93-CEDC-2DDD-7613-FBB690CDDE9F}"/>
              </a:ext>
            </a:extLst>
          </p:cNvPr>
          <p:cNvSpPr/>
          <p:nvPr/>
        </p:nvSpPr>
        <p:spPr>
          <a:xfrm>
            <a:off x="5825447" y="811658"/>
            <a:ext cx="4777483" cy="52500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A8C07-09AC-0EF0-7EAD-76183B39099F}"/>
              </a:ext>
            </a:extLst>
          </p:cNvPr>
          <p:cNvSpPr txBox="1"/>
          <p:nvPr/>
        </p:nvSpPr>
        <p:spPr>
          <a:xfrm>
            <a:off x="1144131" y="3954192"/>
            <a:ext cx="38993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5A7DB"/>
                </a:solidFill>
              </a:rPr>
              <a:t>Electronic book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Biomechanical Analysis using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Python and Kinetics Toolkit</a:t>
            </a:r>
            <a:endParaRPr lang="fr-CA" sz="2400" b="1" dirty="0">
              <a:solidFill>
                <a:srgbClr val="323232"/>
              </a:solidFill>
            </a:endParaRPr>
          </a:p>
        </p:txBody>
      </p:sp>
      <p:pic>
        <p:nvPicPr>
          <p:cNvPr id="3" name="Picture 2" descr="A picture containing font, graphics, screenshot, text&#10;&#10;Description automatically generated">
            <a:extLst>
              <a:ext uri="{FF2B5EF4-FFF2-40B4-BE49-F238E27FC236}">
                <a16:creationId xmlns:a16="http://schemas.microsoft.com/office/drawing/2014/main" id="{A5331555-7ADF-EEA2-9607-687C910C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19" y="1356189"/>
            <a:ext cx="3784600" cy="231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41D1A-8CB2-A136-D070-43FE4BB7C568}"/>
              </a:ext>
            </a:extLst>
          </p:cNvPr>
          <p:cNvSpPr txBox="1"/>
          <p:nvPr/>
        </p:nvSpPr>
        <p:spPr>
          <a:xfrm>
            <a:off x="6238401" y="3954192"/>
            <a:ext cx="38993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5A7DB"/>
                </a:solidFill>
              </a:rPr>
              <a:t>Electronic book</a:t>
            </a:r>
          </a:p>
          <a:p>
            <a:r>
              <a:rPr lang="en-CA" sz="2400" b="1" dirty="0">
                <a:solidFill>
                  <a:srgbClr val="CECECE"/>
                </a:solidFill>
              </a:rPr>
              <a:t>Biomechanical Analysis using</a:t>
            </a:r>
          </a:p>
          <a:p>
            <a:r>
              <a:rPr lang="en-CA" sz="2400" b="1" dirty="0">
                <a:solidFill>
                  <a:srgbClr val="CECECE"/>
                </a:solidFill>
              </a:rPr>
              <a:t>Python and Kinetics Toolkit</a:t>
            </a:r>
            <a:endParaRPr lang="fr-CA" sz="2400" b="1" dirty="0">
              <a:solidFill>
                <a:srgbClr val="CECECE"/>
              </a:solidFill>
            </a:endParaRPr>
          </a:p>
        </p:txBody>
      </p:sp>
      <p:pic>
        <p:nvPicPr>
          <p:cNvPr id="5" name="Picture 4" descr="A picture containing font, graphics, screenshot, text&#10;&#10;Description automatically generated">
            <a:extLst>
              <a:ext uri="{FF2B5EF4-FFF2-40B4-BE49-F238E27FC236}">
                <a16:creationId xmlns:a16="http://schemas.microsoft.com/office/drawing/2014/main" id="{D0CC22AA-29D1-CF0D-D1A4-7EE4D532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89" y="1356189"/>
            <a:ext cx="3784600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9150"/>
              </p:ext>
            </p:extLst>
          </p:nvPr>
        </p:nvGraphicFramePr>
        <p:xfrm>
          <a:off x="5097832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06965"/>
              </p:ext>
            </p:extLst>
          </p:nvPr>
        </p:nvGraphicFramePr>
        <p:xfrm>
          <a:off x="7767400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6302"/>
              </p:ext>
            </p:extLst>
          </p:nvPr>
        </p:nvGraphicFramePr>
        <p:xfrm>
          <a:off x="2428264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62EC53-460E-C685-8DE9-67BB30AA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73962"/>
              </p:ext>
            </p:extLst>
          </p:nvPr>
        </p:nvGraphicFramePr>
        <p:xfrm>
          <a:off x="5097832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0029"/>
              </p:ext>
            </p:extLst>
          </p:nvPr>
        </p:nvGraphicFramePr>
        <p:xfrm>
          <a:off x="7767400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0240"/>
              </p:ext>
            </p:extLst>
          </p:nvPr>
        </p:nvGraphicFramePr>
        <p:xfrm>
          <a:off x="2428264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C61E38F-2D00-1448-E7B8-259772D6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35679"/>
              </p:ext>
            </p:extLst>
          </p:nvPr>
        </p:nvGraphicFramePr>
        <p:xfrm>
          <a:off x="5097832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7223836" y="163292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7223836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7223836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4586328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4590382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770"/>
              </p:ext>
            </p:extLst>
          </p:nvPr>
        </p:nvGraphicFramePr>
        <p:xfrm>
          <a:off x="7767400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4586328" y="1603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3575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F0F13D02-49A9-3D18-0C72-2263A209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79942"/>
              </p:ext>
            </p:extLst>
          </p:nvPr>
        </p:nvGraphicFramePr>
        <p:xfrm>
          <a:off x="251012" y="297951"/>
          <a:ext cx="11862222" cy="55006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3926">
                  <a:extLst>
                    <a:ext uri="{9D8B030D-6E8A-4147-A177-3AD203B41FA5}">
                      <a16:colId xmlns:a16="http://schemas.microsoft.com/office/drawing/2014/main" val="2620123635"/>
                    </a:ext>
                  </a:extLst>
                </a:gridCol>
                <a:gridCol w="3450561">
                  <a:extLst>
                    <a:ext uri="{9D8B030D-6E8A-4147-A177-3AD203B41FA5}">
                      <a16:colId xmlns:a16="http://schemas.microsoft.com/office/drawing/2014/main" val="3469049137"/>
                    </a:ext>
                  </a:extLst>
                </a:gridCol>
                <a:gridCol w="7847735">
                  <a:extLst>
                    <a:ext uri="{9D8B030D-6E8A-4147-A177-3AD203B41FA5}">
                      <a16:colId xmlns:a16="http://schemas.microsoft.com/office/drawing/2014/main" val="857602173"/>
                    </a:ext>
                  </a:extLst>
                </a:gridCol>
              </a:tblGrid>
              <a:tr h="534983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booleans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NumPy arrays of booleans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44004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25949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28537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341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43111"/>
              </p:ext>
            </p:extLst>
          </p:nvPr>
        </p:nvGraphicFramePr>
        <p:xfrm>
          <a:off x="7265679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13195"/>
              </p:ext>
            </p:extLst>
          </p:nvPr>
        </p:nvGraphicFramePr>
        <p:xfrm>
          <a:off x="9935247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53316"/>
              </p:ext>
            </p:extLst>
          </p:nvPr>
        </p:nvGraphicFramePr>
        <p:xfrm>
          <a:off x="4596111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17818"/>
              </p:ext>
            </p:extLst>
          </p:nvPr>
        </p:nvGraphicFramePr>
        <p:xfrm>
          <a:off x="9935247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9790"/>
              </p:ext>
            </p:extLst>
          </p:nvPr>
        </p:nvGraphicFramePr>
        <p:xfrm>
          <a:off x="4596111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9391683" y="13843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9391683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9391683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6754175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6758229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3516"/>
              </p:ext>
            </p:extLst>
          </p:nvPr>
        </p:nvGraphicFramePr>
        <p:xfrm>
          <a:off x="9935247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6754175" y="13554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8559ED-8300-2763-80A9-7FD09E0C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94120"/>
              </p:ext>
            </p:extLst>
          </p:nvPr>
        </p:nvGraphicFramePr>
        <p:xfrm>
          <a:off x="7265679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05F80-7078-CE95-8DCB-C75F56C73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9741"/>
              </p:ext>
            </p:extLst>
          </p:nvPr>
        </p:nvGraphicFramePr>
        <p:xfrm>
          <a:off x="7265679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548E9D3C-EF01-7990-9E68-4818BA0AF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01688"/>
              </p:ext>
            </p:extLst>
          </p:nvPr>
        </p:nvGraphicFramePr>
        <p:xfrm>
          <a:off x="2418481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B3C9C68-302E-8EDB-8BAE-68EEE7CA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08855"/>
              </p:ext>
            </p:extLst>
          </p:nvPr>
        </p:nvGraphicFramePr>
        <p:xfrm>
          <a:off x="3475417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F65BA3-FDE4-947A-A78C-E01CA7504300}"/>
              </a:ext>
            </a:extLst>
          </p:cNvPr>
          <p:cNvSpPr txBox="1"/>
          <p:nvPr/>
        </p:nvSpPr>
        <p:spPr>
          <a:xfrm>
            <a:off x="1725188" y="1137789"/>
            <a:ext cx="607859" cy="9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3DF08-0646-9355-A400-EAA8C877968A}"/>
              </a:ext>
            </a:extLst>
          </p:cNvPr>
          <p:cNvSpPr txBox="1"/>
          <p:nvPr/>
        </p:nvSpPr>
        <p:spPr>
          <a:xfrm>
            <a:off x="3005573" y="117156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1EBDF1D-5C91-0D7E-CC65-441F736C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82558"/>
              </p:ext>
            </p:extLst>
          </p:nvPr>
        </p:nvGraphicFramePr>
        <p:xfrm>
          <a:off x="3471552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4E7D14E6-4617-EBE9-7344-BD3F0563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4154"/>
              </p:ext>
            </p:extLst>
          </p:nvPr>
        </p:nvGraphicFramePr>
        <p:xfrm>
          <a:off x="2414616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5B9CB6D-6BB3-EF4A-B1FF-9405C65F7A8A}"/>
              </a:ext>
            </a:extLst>
          </p:cNvPr>
          <p:cNvSpPr txBox="1"/>
          <p:nvPr/>
        </p:nvSpPr>
        <p:spPr>
          <a:xfrm>
            <a:off x="1818178" y="2558568"/>
            <a:ext cx="466794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8D156FDD-32E1-766C-F8ED-0E8BBCD98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64634"/>
              </p:ext>
            </p:extLst>
          </p:nvPr>
        </p:nvGraphicFramePr>
        <p:xfrm>
          <a:off x="2416013" y="35978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9851F194-6CF9-DC92-DE5B-BA5DE6C0F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44999"/>
              </p:ext>
            </p:extLst>
          </p:nvPr>
        </p:nvGraphicFramePr>
        <p:xfrm>
          <a:off x="2420540" y="270555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1A680F43-0753-A098-6489-A7F9694F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54590"/>
              </p:ext>
            </p:extLst>
          </p:nvPr>
        </p:nvGraphicFramePr>
        <p:xfrm>
          <a:off x="1151121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CAC64E3-B4BA-32B9-2729-DA934C7F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01366"/>
              </p:ext>
            </p:extLst>
          </p:nvPr>
        </p:nvGraphicFramePr>
        <p:xfrm>
          <a:off x="1147256" y="357991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7AD3782A-C190-1C19-5E60-C8A0B8B16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19575"/>
              </p:ext>
            </p:extLst>
          </p:nvPr>
        </p:nvGraphicFramePr>
        <p:xfrm>
          <a:off x="1151783" y="268757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222CD24E-BFD1-F354-F805-B27964CDC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07463"/>
              </p:ext>
            </p:extLst>
          </p:nvPr>
        </p:nvGraphicFramePr>
        <p:xfrm>
          <a:off x="2421202" y="3143036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0C49A9C-B60B-0C25-4BED-BC63A5A0C9BF}"/>
              </a:ext>
            </a:extLst>
          </p:cNvPr>
          <p:cNvSpPr txBox="1"/>
          <p:nvPr/>
        </p:nvSpPr>
        <p:spPr>
          <a:xfrm>
            <a:off x="3005573" y="2633444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9CE7F36F-50B6-34E7-E0E2-00C96BD82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57620"/>
              </p:ext>
            </p:extLst>
          </p:nvPr>
        </p:nvGraphicFramePr>
        <p:xfrm>
          <a:off x="3480418" y="3588597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2FE388F7-4F09-936C-0BF3-18068976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35552"/>
              </p:ext>
            </p:extLst>
          </p:nvPr>
        </p:nvGraphicFramePr>
        <p:xfrm>
          <a:off x="3484945" y="269625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C52E2E58-DE9E-9ED1-BAB9-19B8D284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43454"/>
              </p:ext>
            </p:extLst>
          </p:nvPr>
        </p:nvGraphicFramePr>
        <p:xfrm>
          <a:off x="3485607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9ED1544-AB02-4CF1-6E47-99A48F7196F7}"/>
              </a:ext>
            </a:extLst>
          </p:cNvPr>
          <p:cNvSpPr txBox="1"/>
          <p:nvPr/>
        </p:nvSpPr>
        <p:spPr>
          <a:xfrm>
            <a:off x="1725188" y="4170086"/>
            <a:ext cx="607859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B8519103-2779-97A0-521B-73F2B2A7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2113"/>
              </p:ext>
            </p:extLst>
          </p:nvPr>
        </p:nvGraphicFramePr>
        <p:xfrm>
          <a:off x="2416013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A9141075-75F9-68A3-71B9-A81B7EB2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98293"/>
              </p:ext>
            </p:extLst>
          </p:nvPr>
        </p:nvGraphicFramePr>
        <p:xfrm>
          <a:off x="2420540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5EA95091-CDDF-429B-66DD-76A80F87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13217"/>
              </p:ext>
            </p:extLst>
          </p:nvPr>
        </p:nvGraphicFramePr>
        <p:xfrm>
          <a:off x="1151121" y="474526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CA85E832-DBBC-9D4A-FBDF-780E5A2E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15616"/>
              </p:ext>
            </p:extLst>
          </p:nvPr>
        </p:nvGraphicFramePr>
        <p:xfrm>
          <a:off x="1147256" y="519142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2F2B9659-6153-76EF-853C-6C0135A9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5145"/>
              </p:ext>
            </p:extLst>
          </p:nvPr>
        </p:nvGraphicFramePr>
        <p:xfrm>
          <a:off x="1151783" y="42990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1121F0A0-B5E7-EB17-0F9E-F66A2999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2481"/>
              </p:ext>
            </p:extLst>
          </p:nvPr>
        </p:nvGraphicFramePr>
        <p:xfrm>
          <a:off x="2421202" y="4754554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20F24F1-87FF-59BD-4C9B-D2961860B385}"/>
              </a:ext>
            </a:extLst>
          </p:cNvPr>
          <p:cNvSpPr txBox="1"/>
          <p:nvPr/>
        </p:nvSpPr>
        <p:spPr>
          <a:xfrm>
            <a:off x="3005573" y="4244962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811A22E3-AB73-B70B-991F-4617C17C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47053"/>
              </p:ext>
            </p:extLst>
          </p:nvPr>
        </p:nvGraphicFramePr>
        <p:xfrm>
          <a:off x="3482740" y="476324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87CCB35A-05A1-E452-CB6B-F00E3A17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92881"/>
              </p:ext>
            </p:extLst>
          </p:nvPr>
        </p:nvGraphicFramePr>
        <p:xfrm>
          <a:off x="3478875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53533529-BF88-4123-3C65-059DCB79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0203"/>
              </p:ext>
            </p:extLst>
          </p:nvPr>
        </p:nvGraphicFramePr>
        <p:xfrm>
          <a:off x="3483402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me libre 13">
            <a:extLst>
              <a:ext uri="{FF2B5EF4-FFF2-40B4-BE49-F238E27FC236}">
                <a16:creationId xmlns:a16="http://schemas.microsoft.com/office/drawing/2014/main" id="{82D474CF-A184-744A-9AD3-4A186F6F24EF}"/>
              </a:ext>
            </a:extLst>
          </p:cNvPr>
          <p:cNvSpPr/>
          <p:nvPr/>
        </p:nvSpPr>
        <p:spPr>
          <a:xfrm>
            <a:off x="9077845" y="1145896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91" name="Grouper 15">
            <a:extLst>
              <a:ext uri="{FF2B5EF4-FFF2-40B4-BE49-F238E27FC236}">
                <a16:creationId xmlns:a16="http://schemas.microsoft.com/office/drawing/2014/main" id="{A1B7BA72-36AA-3C49-A30D-A3B67510A365}"/>
              </a:ext>
            </a:extLst>
          </p:cNvPr>
          <p:cNvGrpSpPr/>
          <p:nvPr/>
        </p:nvGrpSpPr>
        <p:grpSpPr>
          <a:xfrm rot="19465764">
            <a:off x="9594137" y="1274790"/>
            <a:ext cx="452003" cy="1240137"/>
            <a:chOff x="4028723" y="1113217"/>
            <a:chExt cx="425020" cy="1166104"/>
          </a:xfrm>
        </p:grpSpPr>
        <p:sp>
          <p:nvSpPr>
            <p:cNvPr id="196" name="Forme libre 29">
              <a:extLst>
                <a:ext uri="{FF2B5EF4-FFF2-40B4-BE49-F238E27FC236}">
                  <a16:creationId xmlns:a16="http://schemas.microsoft.com/office/drawing/2014/main" id="{6FBBA7E8-42FE-0B49-AAAD-F5BAB718066A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7" name="Ellipse 30">
              <a:extLst>
                <a:ext uri="{FF2B5EF4-FFF2-40B4-BE49-F238E27FC236}">
                  <a16:creationId xmlns:a16="http://schemas.microsoft.com/office/drawing/2014/main" id="{935E5648-DF47-324D-943D-242CA27B4BA9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88" name="Grouper 19">
            <a:extLst>
              <a:ext uri="{FF2B5EF4-FFF2-40B4-BE49-F238E27FC236}">
                <a16:creationId xmlns:a16="http://schemas.microsoft.com/office/drawing/2014/main" id="{80F0E9F7-8F05-8345-BA50-4553E702B579}"/>
              </a:ext>
            </a:extLst>
          </p:cNvPr>
          <p:cNvGrpSpPr/>
          <p:nvPr/>
        </p:nvGrpSpPr>
        <p:grpSpPr>
          <a:xfrm>
            <a:off x="9154076" y="313890"/>
            <a:ext cx="763122" cy="971872"/>
            <a:chOff x="3954251" y="130464"/>
            <a:chExt cx="717566" cy="913854"/>
          </a:xfrm>
        </p:grpSpPr>
        <p:sp>
          <p:nvSpPr>
            <p:cNvPr id="189" name="Forme libre 20">
              <a:extLst>
                <a:ext uri="{FF2B5EF4-FFF2-40B4-BE49-F238E27FC236}">
                  <a16:creationId xmlns:a16="http://schemas.microsoft.com/office/drawing/2014/main" id="{53E84161-3BE6-C445-8AE4-EB81B162DFEC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0" name="Ellipse 21">
              <a:extLst>
                <a:ext uri="{FF2B5EF4-FFF2-40B4-BE49-F238E27FC236}">
                  <a16:creationId xmlns:a16="http://schemas.microsoft.com/office/drawing/2014/main" id="{8A1091FD-E488-904D-AF14-7933D8A5D21D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FDBB2-2625-4942-B5B8-B86C8BB239DE}"/>
              </a:ext>
            </a:extLst>
          </p:cNvPr>
          <p:cNvGrpSpPr/>
          <p:nvPr/>
        </p:nvGrpSpPr>
        <p:grpSpPr>
          <a:xfrm>
            <a:off x="8367614" y="2761891"/>
            <a:ext cx="1241655" cy="1347198"/>
            <a:chOff x="8943984" y="2753570"/>
            <a:chExt cx="1241655" cy="134719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AA351C9-6FC4-5A48-A824-9351E3C77134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4660156-A64A-E64B-B5CC-F3047113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37705AC-C473-EC4D-91CA-5A93F8C8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275C74-4330-FA4D-8967-0A8C8D395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C14A74-CC4D-7345-B1DD-70AB13C33DA5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29AF6D-2F86-7248-9429-7DF30683DE21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554B675-BBDC-394F-B533-E9A7C3FB34A9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88468CF-1F48-6143-8BF8-CC8F762C8013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207" name="Arc 206">
            <a:extLst>
              <a:ext uri="{FF2B5EF4-FFF2-40B4-BE49-F238E27FC236}">
                <a16:creationId xmlns:a16="http://schemas.microsoft.com/office/drawing/2014/main" id="{029A86AF-CA9D-3046-A455-99A1D4CB5F74}"/>
              </a:ext>
            </a:extLst>
          </p:cNvPr>
          <p:cNvSpPr/>
          <p:nvPr/>
        </p:nvSpPr>
        <p:spPr>
          <a:xfrm>
            <a:off x="8908694" y="876029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807F063-0AD7-C44D-9FFE-4CC6F4AFF456}"/>
              </a:ext>
            </a:extLst>
          </p:cNvPr>
          <p:cNvGrpSpPr/>
          <p:nvPr/>
        </p:nvGrpSpPr>
        <p:grpSpPr>
          <a:xfrm rot="19304574">
            <a:off x="8905559" y="228362"/>
            <a:ext cx="1419909" cy="1347198"/>
            <a:chOff x="8738628" y="254965"/>
            <a:chExt cx="1419909" cy="134719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00BA8A-5349-FC46-88E3-2FE8A7A0A71C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B882E2BA-557F-0544-8C7F-943EC68C3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9175CBF-78F9-BA4F-B687-A11FBBB32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22D55ED-8060-B64E-8425-D083626DE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A355CC3-1A0C-5F40-984C-32B1C401579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2522D05-9E92-DD4B-AF0B-EEF6DF08C947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302ECE2-D250-F444-A6DE-F49BF79BA1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3EC49D8-6A22-4743-AB83-53E9D4B9ADB1}"/>
                </a:ext>
              </a:extLst>
            </p:cNvPr>
            <p:cNvSpPr txBox="1"/>
            <p:nvPr/>
          </p:nvSpPr>
          <p:spPr>
            <a:xfrm>
              <a:off x="8984818" y="96242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/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8" name="Grouper 16">
            <a:extLst>
              <a:ext uri="{FF2B5EF4-FFF2-40B4-BE49-F238E27FC236}">
                <a16:creationId xmlns:a16="http://schemas.microsoft.com/office/drawing/2014/main" id="{AAA6D15C-6DD1-0501-5DF5-A093EB2447C5}"/>
              </a:ext>
            </a:extLst>
          </p:cNvPr>
          <p:cNvGrpSpPr/>
          <p:nvPr/>
        </p:nvGrpSpPr>
        <p:grpSpPr>
          <a:xfrm rot="18000000">
            <a:off x="10441614" y="1717934"/>
            <a:ext cx="488953" cy="1573757"/>
            <a:chOff x="4103478" y="1986644"/>
            <a:chExt cx="459764" cy="1479808"/>
          </a:xfrm>
        </p:grpSpPr>
        <p:sp>
          <p:nvSpPr>
            <p:cNvPr id="9" name="Forme libre 26">
              <a:extLst>
                <a:ext uri="{FF2B5EF4-FFF2-40B4-BE49-F238E27FC236}">
                  <a16:creationId xmlns:a16="http://schemas.microsoft.com/office/drawing/2014/main" id="{DD01B908-F218-9116-58A3-C38B4DCB0D72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0" name="Ellipse 27">
              <a:extLst>
                <a:ext uri="{FF2B5EF4-FFF2-40B4-BE49-F238E27FC236}">
                  <a16:creationId xmlns:a16="http://schemas.microsoft.com/office/drawing/2014/main" id="{FA180922-3084-F5E1-AC2C-8F7F7C81102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" name="Ellipse 28">
              <a:extLst>
                <a:ext uri="{FF2B5EF4-FFF2-40B4-BE49-F238E27FC236}">
                  <a16:creationId xmlns:a16="http://schemas.microsoft.com/office/drawing/2014/main" id="{71E775AE-8993-FA4E-474E-681C9EDC3AF6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A6110556-CF62-3653-FFA6-BD94C0AD9ED0}"/>
              </a:ext>
            </a:extLst>
          </p:cNvPr>
          <p:cNvSpPr/>
          <p:nvPr/>
        </p:nvSpPr>
        <p:spPr>
          <a:xfrm>
            <a:off x="9502322" y="1711684"/>
            <a:ext cx="1191961" cy="1191961"/>
          </a:xfrm>
          <a:prstGeom prst="arc">
            <a:avLst>
              <a:gd name="adj1" fmla="val 1803804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8DD0EC-5608-39E5-2282-81C79BE8761D}"/>
              </a:ext>
            </a:extLst>
          </p:cNvPr>
          <p:cNvGrpSpPr/>
          <p:nvPr/>
        </p:nvGrpSpPr>
        <p:grpSpPr>
          <a:xfrm rot="18000000">
            <a:off x="9464630" y="1386203"/>
            <a:ext cx="1241655" cy="1014615"/>
            <a:chOff x="6978504" y="710480"/>
            <a:chExt cx="1241655" cy="101461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D0DD8B-3D10-EA93-5802-8C11E0B2CB16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53FAFEB-C8DA-8FBF-953C-A620D399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A96D0F-AAAE-7AEB-1AA6-0E72B9256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F72543B-6DDD-B5BB-B8E2-F26DD384D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AFFDA2-D51C-9FFA-59D0-7FED94C3EE37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EE2494-97C9-FCC1-A194-78BF8CFE2225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09A9D7-63CE-4793-79F4-0D68183AADFD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71322-2712-4E4D-09DC-DA65A7C282F2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r 16">
            <a:extLst>
              <a:ext uri="{FF2B5EF4-FFF2-40B4-BE49-F238E27FC236}">
                <a16:creationId xmlns:a16="http://schemas.microsoft.com/office/drawing/2014/main" id="{09092E1D-6913-4335-F147-5C89CC4E9028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5" name="Forme libre 26">
              <a:extLst>
                <a:ext uri="{FF2B5EF4-FFF2-40B4-BE49-F238E27FC236}">
                  <a16:creationId xmlns:a16="http://schemas.microsoft.com/office/drawing/2014/main" id="{6E5E9AD4-5892-4BEB-1A7C-E3C161EEEA79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7">
              <a:extLst>
                <a:ext uri="{FF2B5EF4-FFF2-40B4-BE49-F238E27FC236}">
                  <a16:creationId xmlns:a16="http://schemas.microsoft.com/office/drawing/2014/main" id="{819F2E01-2C99-431E-7463-DF1CC982E0FA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" name="Ellipse 28">
              <a:extLst>
                <a:ext uri="{FF2B5EF4-FFF2-40B4-BE49-F238E27FC236}">
                  <a16:creationId xmlns:a16="http://schemas.microsoft.com/office/drawing/2014/main" id="{B551D19C-1075-B5B9-A92A-F2AEB11EE8BA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EB101-531C-8B00-3445-8B6490738EAB}"/>
              </a:ext>
            </a:extLst>
          </p:cNvPr>
          <p:cNvGrpSpPr/>
          <p:nvPr/>
        </p:nvGrpSpPr>
        <p:grpSpPr>
          <a:xfrm>
            <a:off x="636495" y="245045"/>
            <a:ext cx="998104" cy="3547781"/>
            <a:chOff x="3810319" y="305594"/>
            <a:chExt cx="998104" cy="3547781"/>
          </a:xfrm>
        </p:grpSpPr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FEE18BD4-9664-D521-AA5D-9A1FD253E7B5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" name="Grouper 15">
              <a:extLst>
                <a:ext uri="{FF2B5EF4-FFF2-40B4-BE49-F238E27FC236}">
                  <a16:creationId xmlns:a16="http://schemas.microsoft.com/office/drawing/2014/main" id="{B55AB765-1DF1-D33C-C923-8E898B0D43F6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22" name="Forme libre 29">
                <a:extLst>
                  <a:ext uri="{FF2B5EF4-FFF2-40B4-BE49-F238E27FC236}">
                    <a16:creationId xmlns:a16="http://schemas.microsoft.com/office/drawing/2014/main" id="{4EC3E773-F081-5A8D-9F49-42CA09B2AE9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3" name="Ellipse 30">
                <a:extLst>
                  <a:ext uri="{FF2B5EF4-FFF2-40B4-BE49-F238E27FC236}">
                    <a16:creationId xmlns:a16="http://schemas.microsoft.com/office/drawing/2014/main" id="{7417A2C6-4825-0BBD-814D-BFE1C328FF31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" name="Grouper 16">
              <a:extLst>
                <a:ext uri="{FF2B5EF4-FFF2-40B4-BE49-F238E27FC236}">
                  <a16:creationId xmlns:a16="http://schemas.microsoft.com/office/drawing/2014/main" id="{D47011D5-1C71-7A1D-638F-1BD6CFD9B61E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390B2F71-C4A2-7FA9-39DF-42471C0374C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7">
                <a:extLst>
                  <a:ext uri="{FF2B5EF4-FFF2-40B4-BE49-F238E27FC236}">
                    <a16:creationId xmlns:a16="http://schemas.microsoft.com/office/drawing/2014/main" id="{7FEB8994-7AE9-7A14-C23E-1AF6514E584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" name="Ellipse 28">
                <a:extLst>
                  <a:ext uri="{FF2B5EF4-FFF2-40B4-BE49-F238E27FC236}">
                    <a16:creationId xmlns:a16="http://schemas.microsoft.com/office/drawing/2014/main" id="{30FA5AEE-EC4F-E24F-8B04-682EEA2AEA9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6" name="Grouper 19">
              <a:extLst>
                <a:ext uri="{FF2B5EF4-FFF2-40B4-BE49-F238E27FC236}">
                  <a16:creationId xmlns:a16="http://schemas.microsoft.com/office/drawing/2014/main" id="{2E4FE92B-F599-66CD-B5F7-949B21A838C5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17" name="Forme libre 20">
                <a:extLst>
                  <a:ext uri="{FF2B5EF4-FFF2-40B4-BE49-F238E27FC236}">
                    <a16:creationId xmlns:a16="http://schemas.microsoft.com/office/drawing/2014/main" id="{A3331797-40F2-8C70-B250-B5F6D989CA0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8" name="Ellipse 21">
                <a:extLst>
                  <a:ext uri="{FF2B5EF4-FFF2-40B4-BE49-F238E27FC236}">
                    <a16:creationId xmlns:a16="http://schemas.microsoft.com/office/drawing/2014/main" id="{0347750C-D2FB-DFE1-5097-52966C844ED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92AB1-60BD-19A2-DD63-F46B446447A4}"/>
              </a:ext>
            </a:extLst>
          </p:cNvPr>
          <p:cNvGrpSpPr/>
          <p:nvPr/>
        </p:nvGrpSpPr>
        <p:grpSpPr>
          <a:xfrm>
            <a:off x="739552" y="670498"/>
            <a:ext cx="1451394" cy="1030624"/>
            <a:chOff x="6978504" y="694471"/>
            <a:chExt cx="1451394" cy="1030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632FF-FD1B-16D7-986A-BFC3155F93E7}"/>
                </a:ext>
              </a:extLst>
            </p:cNvPr>
            <p:cNvGrpSpPr/>
            <p:nvPr/>
          </p:nvGrpSpPr>
          <p:grpSpPr>
            <a:xfrm>
              <a:off x="6978504" y="694471"/>
              <a:ext cx="1241655" cy="1030624"/>
              <a:chOff x="2992672" y="3640919"/>
              <a:chExt cx="1241655" cy="103062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ECE77EB-281B-5291-8110-F7487E03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A7BB44-6193-C937-6B23-88C342A3D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1A0A99-0FD7-BE8A-1466-48DD84C74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5EA614-7EC5-CD76-F86B-FC1051A4FF49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0336A-F32E-F7F7-5F0E-6E44704D3A8B}"/>
                  </a:ext>
                </a:extLst>
              </p:cNvPr>
              <p:cNvSpPr txBox="1"/>
              <p:nvPr/>
            </p:nvSpPr>
            <p:spPr>
              <a:xfrm>
                <a:off x="2998669" y="36409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373D60-A48B-F1BB-2D13-245FB3A1CD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D4C4FD-2DE2-63D0-00B4-9851F43F71E6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F6A6DE-8EA2-41C1-7719-B838985C6BCE}"/>
              </a:ext>
            </a:extLst>
          </p:cNvPr>
          <p:cNvGrpSpPr/>
          <p:nvPr/>
        </p:nvGrpSpPr>
        <p:grpSpPr>
          <a:xfrm>
            <a:off x="735101" y="1688462"/>
            <a:ext cx="1241655" cy="1014615"/>
            <a:chOff x="6978504" y="710480"/>
            <a:chExt cx="1241655" cy="10146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548C33-8482-88ED-13C2-DDCF13086A82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18155E-ACAB-1C94-2B0A-25768A3D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A88DE62-83E0-B859-DA6C-4A4BA9B6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331111-806F-5C03-2D36-E09C0B80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2DCDB-51F5-6565-0F89-795C80BA6192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8CFA54-E56B-D695-3BB5-33FA85AAC67D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A534F-B8FE-5A3D-71EA-FFF2C9983FC8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69A9A-C94E-9FFA-89AB-5A8E5F1C81F4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/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𝑓𝑜𝑟𝑒𝑎𝑟𝑚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619939"/>
            <a:ext cx="4082400" cy="2880628"/>
            <a:chOff x="3162136" y="1311021"/>
            <a:chExt cx="4082400" cy="2880628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48409" y="1311021"/>
              <a:ext cx="2382904" cy="1994329"/>
              <a:chOff x="4403242" y="1763486"/>
              <a:chExt cx="2382904" cy="19943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326020" y="3388483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UA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770BA5-40DC-7B2F-8F0E-01B0E1A1B281}"/>
              </a:ext>
            </a:extLst>
          </p:cNvPr>
          <p:cNvGrpSpPr/>
          <p:nvPr/>
        </p:nvGrpSpPr>
        <p:grpSpPr>
          <a:xfrm>
            <a:off x="-547149" y="3482713"/>
            <a:ext cx="5159811" cy="4373338"/>
            <a:chOff x="-297027" y="3407946"/>
            <a:chExt cx="5159811" cy="43733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5AD749-73C0-B6FB-4540-0F41E277772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858916" y="5599433"/>
              <a:ext cx="2719816" cy="40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06C0F2-FF4C-EAA3-C208-FFC4D4D6D2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645" y="5603438"/>
              <a:ext cx="2201102" cy="4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F45F42-AF45-388F-8193-559476F69281}"/>
                </a:ext>
              </a:extLst>
            </p:cNvPr>
            <p:cNvCxnSpPr>
              <a:cxnSpLocks/>
              <a:stCxn id="61" idx="0"/>
              <a:endCxn id="52" idx="0"/>
            </p:cNvCxnSpPr>
            <p:nvPr/>
          </p:nvCxnSpPr>
          <p:spPr>
            <a:xfrm flipV="1">
              <a:off x="1854697" y="4465449"/>
              <a:ext cx="1884881" cy="1129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/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F8DFB1-6D05-B5E2-CD15-23793A99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16" y="3798925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C242B8-CC16-64C5-5808-3F247F415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697" y="554543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705398-D125-0D4F-94A2-1B3F2E21D9FB}"/>
                </a:ext>
              </a:extLst>
            </p:cNvPr>
            <p:cNvSpPr txBox="1"/>
            <p:nvPr/>
          </p:nvSpPr>
          <p:spPr>
            <a:xfrm>
              <a:off x="1477831" y="55946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B62E05-212E-7AE2-AC96-5CE0FA9790C5}"/>
                </a:ext>
              </a:extLst>
            </p:cNvPr>
            <p:cNvSpPr txBox="1"/>
            <p:nvPr/>
          </p:nvSpPr>
          <p:spPr>
            <a:xfrm>
              <a:off x="4578732" y="541476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409276-C2DA-464C-D8A5-DC59B2726E70}"/>
                </a:ext>
              </a:extLst>
            </p:cNvPr>
            <p:cNvSpPr txBox="1"/>
            <p:nvPr/>
          </p:nvSpPr>
          <p:spPr>
            <a:xfrm>
              <a:off x="1720721" y="34079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0830858-634D-7A14-6FE4-944A9B15FCC5}"/>
                </a:ext>
              </a:extLst>
            </p:cNvPr>
            <p:cNvSpPr/>
            <p:nvPr/>
          </p:nvSpPr>
          <p:spPr>
            <a:xfrm>
              <a:off x="-297027" y="3424246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4B1AF-4E93-7E0E-677D-4D6E22F0518F}"/>
                </a:ext>
              </a:extLst>
            </p:cNvPr>
            <p:cNvSpPr txBox="1"/>
            <p:nvPr/>
          </p:nvSpPr>
          <p:spPr>
            <a:xfrm>
              <a:off x="3850668" y="5608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FC9B34-E3F4-7D0C-14AA-EEB35EC8D57D}"/>
              </a:ext>
            </a:extLst>
          </p:cNvPr>
          <p:cNvGrpSpPr/>
          <p:nvPr/>
        </p:nvGrpSpPr>
        <p:grpSpPr>
          <a:xfrm>
            <a:off x="-1390601" y="346611"/>
            <a:ext cx="5159811" cy="4373338"/>
            <a:chOff x="1875588" y="1155907"/>
            <a:chExt cx="5159811" cy="4373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8BE52F-3FF5-79CA-4BF3-FF65F8415495}"/>
                </a:ext>
              </a:extLst>
            </p:cNvPr>
            <p:cNvGrpSpPr/>
            <p:nvPr/>
          </p:nvGrpSpPr>
          <p:grpSpPr>
            <a:xfrm>
              <a:off x="3650446" y="1546886"/>
              <a:ext cx="3100901" cy="2165022"/>
              <a:chOff x="4080376" y="1763486"/>
              <a:chExt cx="3100901" cy="216502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C3625D-0D18-633A-B5D5-4FB09287DCA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461461" y="3563994"/>
                <a:ext cx="2719816" cy="40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75E6C0-A6D5-A022-7CDF-FE7BA2E48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39E554-FC79-5ACD-0AF8-A90C44F9A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DED54-C367-1B79-7A9E-A3D6ABAD311C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/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8C89BA-C9BF-B397-B312-8C9B1B2914A6}"/>
                </a:ext>
              </a:extLst>
            </p:cNvPr>
            <p:cNvCxnSpPr>
              <a:cxnSpLocks/>
              <a:stCxn id="32" idx="0"/>
              <a:endCxn id="24" idx="7"/>
            </p:cNvCxnSpPr>
            <p:nvPr/>
          </p:nvCxnSpPr>
          <p:spPr>
            <a:xfrm flipH="1">
              <a:off x="4065496" y="2213410"/>
              <a:ext cx="1846697" cy="109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6E5A-E728-196C-7008-0BBC2E3B3FAF}"/>
                </a:ext>
              </a:extLst>
            </p:cNvPr>
            <p:cNvSpPr txBox="1"/>
            <p:nvPr/>
          </p:nvSpPr>
          <p:spPr>
            <a:xfrm>
              <a:off x="6751347" y="31627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951FA-1C7E-90C0-CA94-52CCCAA7E022}"/>
                </a:ext>
              </a:extLst>
            </p:cNvPr>
            <p:cNvSpPr txBox="1"/>
            <p:nvPr/>
          </p:nvSpPr>
          <p:spPr>
            <a:xfrm>
              <a:off x="3893336" y="1155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7A33889-8E98-D774-DF79-65A120A6BFB3}"/>
                </a:ext>
              </a:extLst>
            </p:cNvPr>
            <p:cNvSpPr/>
            <p:nvPr/>
          </p:nvSpPr>
          <p:spPr>
            <a:xfrm>
              <a:off x="1875588" y="117220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71B805-DFB3-BFED-7962-19C60A46A607}"/>
                </a:ext>
              </a:extLst>
            </p:cNvPr>
            <p:cNvSpPr/>
            <p:nvPr/>
          </p:nvSpPr>
          <p:spPr>
            <a:xfrm>
              <a:off x="6167164" y="3296585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18B8C7-D996-62D4-4501-EC715D8F1A21}"/>
                </a:ext>
              </a:extLst>
            </p:cNvPr>
            <p:cNvSpPr/>
            <p:nvPr/>
          </p:nvSpPr>
          <p:spPr>
            <a:xfrm>
              <a:off x="6278382" y="2149217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5AE7D2-7A3D-A4BB-9058-067D275DD02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912193" y="2201994"/>
              <a:ext cx="370585" cy="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721878-E0E3-1453-3986-33EA47C18873}"/>
                </a:ext>
              </a:extLst>
            </p:cNvPr>
            <p:cNvSpPr txBox="1"/>
            <p:nvPr/>
          </p:nvSpPr>
          <p:spPr>
            <a:xfrm>
              <a:off x="6013264" y="33543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4F7948-47DB-D968-6CA1-9AA2E7D641AA}"/>
                </a:ext>
              </a:extLst>
            </p:cNvPr>
            <p:cNvSpPr txBox="1"/>
            <p:nvPr/>
          </p:nvSpPr>
          <p:spPr>
            <a:xfrm>
              <a:off x="5942822" y="1908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16EBEF-3DAF-5A20-67B1-B913BB526BE0}"/>
              </a:ext>
            </a:extLst>
          </p:cNvPr>
          <p:cNvGrpSpPr/>
          <p:nvPr/>
        </p:nvGrpSpPr>
        <p:grpSpPr>
          <a:xfrm>
            <a:off x="5177348" y="971928"/>
            <a:ext cx="5544053" cy="4373338"/>
            <a:chOff x="4741303" y="2354017"/>
            <a:chExt cx="5544053" cy="4373338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2A80165-D6B7-BDED-4978-4C54330595A2}"/>
                </a:ext>
              </a:extLst>
            </p:cNvPr>
            <p:cNvSpPr/>
            <p:nvPr/>
          </p:nvSpPr>
          <p:spPr>
            <a:xfrm>
              <a:off x="4741303" y="237031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FE34295-37AA-FEE1-1EFE-78C501011B88}"/>
                </a:ext>
              </a:extLst>
            </p:cNvPr>
            <p:cNvGrpSpPr/>
            <p:nvPr/>
          </p:nvGrpSpPr>
          <p:grpSpPr>
            <a:xfrm>
              <a:off x="6516161" y="2354017"/>
              <a:ext cx="3769195" cy="2567817"/>
              <a:chOff x="6516161" y="2354017"/>
              <a:chExt cx="3769195" cy="256781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3A98CF9-AE44-844E-2CEC-907C69D1A058}"/>
                  </a:ext>
                </a:extLst>
              </p:cNvPr>
              <p:cNvGrpSpPr/>
              <p:nvPr/>
            </p:nvGrpSpPr>
            <p:grpSpPr>
              <a:xfrm>
                <a:off x="9051764" y="3825799"/>
                <a:ext cx="778219" cy="769995"/>
                <a:chOff x="9160549" y="3086153"/>
                <a:chExt cx="778219" cy="769995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CD1764F-FA2B-0352-B5FC-AC3437EE6442}"/>
                    </a:ext>
                  </a:extLst>
                </p:cNvPr>
                <p:cNvGrpSpPr/>
                <p:nvPr/>
              </p:nvGrpSpPr>
              <p:grpSpPr>
                <a:xfrm>
                  <a:off x="9160549" y="3086153"/>
                  <a:ext cx="778219" cy="769995"/>
                  <a:chOff x="3209237" y="3656928"/>
                  <a:chExt cx="778219" cy="769995"/>
                </a:xfrm>
              </p:grpSpPr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D70173B-D7C8-D1E5-8BA5-D4CEACB85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C1A460CB-1781-735B-3D3A-520F13790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C45C25-5E43-DF02-3F2B-CE70F2D486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24BAC6-4E6A-468D-5A2B-69AA2AD733FA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828D06-9B7C-4A86-5441-9AEC4F06112D}"/>
                  </a:ext>
                </a:extLst>
              </p:cNvPr>
              <p:cNvGrpSpPr/>
              <p:nvPr/>
            </p:nvGrpSpPr>
            <p:grpSpPr>
              <a:xfrm>
                <a:off x="6516161" y="2744996"/>
                <a:ext cx="3468667" cy="2165022"/>
                <a:chOff x="4080376" y="1763486"/>
                <a:chExt cx="3468667" cy="2165022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AAE0BCD-5981-18D2-B10F-AE515C76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1461" y="3567999"/>
                  <a:ext cx="308758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759FFCB-8B6D-ABDF-6916-C837F629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461" y="1763486"/>
                  <a:ext cx="0" cy="1804514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8941FC-80FB-BA61-B5D2-73160B7AD6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242" y="350999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66F4C60-CABA-2995-3DF0-01606974D401}"/>
                    </a:ext>
                  </a:extLst>
                </p:cNvPr>
                <p:cNvSpPr txBox="1"/>
                <p:nvPr/>
              </p:nvSpPr>
              <p:spPr>
                <a:xfrm>
                  <a:off x="4080376" y="355917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global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fr-CA" noProof="1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D1EA7C-5E44-51FF-1650-82E3E3A47A67}"/>
                  </a:ext>
                </a:extLst>
              </p:cNvPr>
              <p:cNvCxnSpPr>
                <a:cxnSpLocks/>
                <a:stCxn id="96" idx="0"/>
                <a:endCxn id="104" idx="7"/>
              </p:cNvCxnSpPr>
              <p:nvPr/>
            </p:nvCxnSpPr>
            <p:spPr>
              <a:xfrm flipH="1">
                <a:off x="6931211" y="3411520"/>
                <a:ext cx="1846697" cy="1095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34A682-9A74-61B3-C550-CB481D7DD74A}"/>
                  </a:ext>
                </a:extLst>
              </p:cNvPr>
              <p:cNvSpPr txBox="1"/>
              <p:nvPr/>
            </p:nvSpPr>
            <p:spPr>
              <a:xfrm>
                <a:off x="6759051" y="23540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8007B9-698D-B376-ABD5-C4152843530A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777908" y="3400104"/>
                <a:ext cx="370585" cy="11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575DBC-E6B3-4DBD-3FEC-18AD7900D3E2}"/>
                  </a:ext>
                </a:extLst>
              </p:cNvPr>
              <p:cNvSpPr txBox="1"/>
              <p:nvPr/>
            </p:nvSpPr>
            <p:spPr>
              <a:xfrm>
                <a:off x="8878979" y="45525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2E7AFE-EC16-0395-5C9E-AD8EC06B8CBE}"/>
                  </a:ext>
                </a:extLst>
              </p:cNvPr>
              <p:cNvSpPr txBox="1"/>
              <p:nvPr/>
            </p:nvSpPr>
            <p:spPr>
              <a:xfrm>
                <a:off x="8808537" y="3106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5591F30-42C5-D09B-3D85-6F514FF46075}"/>
                  </a:ext>
                </a:extLst>
              </p:cNvPr>
              <p:cNvGrpSpPr/>
              <p:nvPr/>
            </p:nvGrpSpPr>
            <p:grpSpPr>
              <a:xfrm rot="19800000">
                <a:off x="8849636" y="2599994"/>
                <a:ext cx="945124" cy="1014615"/>
                <a:chOff x="8993644" y="3086153"/>
                <a:chExt cx="945124" cy="101461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F5D0AF5-4AD9-179D-E30B-A3EC101F9867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ADC184B-F1B1-841E-2D35-EE5DE6BB5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CD5C221-5772-DB49-DB6D-0E3CECE87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8B66044-3AB0-641E-FF94-9E3184F5A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5C2FCB6-EC89-FAB2-3051-294D71C2C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870E4F-93A9-1947-E44C-8B068574DF0D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393B5-9704-52C1-8CFB-9CA71394B4B2}"/>
                  </a:ext>
                </a:extLst>
              </p:cNvPr>
              <p:cNvSpPr txBox="1"/>
              <p:nvPr/>
            </p:nvSpPr>
            <p:spPr>
              <a:xfrm>
                <a:off x="10001304" y="435061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8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687F4B-10AC-AB0C-83A7-3C1709FF1438}"/>
              </a:ext>
            </a:extLst>
          </p:cNvPr>
          <p:cNvGrpSpPr/>
          <p:nvPr/>
        </p:nvGrpSpPr>
        <p:grpSpPr>
          <a:xfrm>
            <a:off x="1371729" y="3896947"/>
            <a:ext cx="2135965" cy="1854508"/>
            <a:chOff x="4403242" y="1763486"/>
            <a:chExt cx="2135965" cy="18545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C46B0C-E51C-49E6-2B46-F7FD410024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20777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21032F-9982-CD35-DEA5-D2B4636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DC7946-64DD-24ED-F8DE-682C54CD2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CA01FB-C6F5-DDA6-5E3E-0D5B2BA77E8B}"/>
              </a:ext>
            </a:extLst>
          </p:cNvPr>
          <p:cNvSpPr txBox="1"/>
          <p:nvPr/>
        </p:nvSpPr>
        <p:spPr>
          <a:xfrm>
            <a:off x="1291753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96285-DCC7-1887-7D44-E8B8CCFA9A6F}"/>
              </a:ext>
            </a:extLst>
          </p:cNvPr>
          <p:cNvSpPr txBox="1"/>
          <p:nvPr/>
        </p:nvSpPr>
        <p:spPr>
          <a:xfrm>
            <a:off x="3458007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738CC4-E3A2-38E3-91E0-2F9031F70DCD}"/>
              </a:ext>
            </a:extLst>
          </p:cNvPr>
          <p:cNvGrpSpPr/>
          <p:nvPr/>
        </p:nvGrpSpPr>
        <p:grpSpPr>
          <a:xfrm>
            <a:off x="1129426" y="4966031"/>
            <a:ext cx="1012514" cy="1077147"/>
            <a:chOff x="6248627" y="1884005"/>
            <a:chExt cx="1012514" cy="1077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97C901-447F-3FA2-ED24-9203345556F9}"/>
                </a:ext>
              </a:extLst>
            </p:cNvPr>
            <p:cNvGrpSpPr/>
            <p:nvPr/>
          </p:nvGrpSpPr>
          <p:grpSpPr>
            <a:xfrm>
              <a:off x="6316017" y="1884005"/>
              <a:ext cx="945124" cy="1014615"/>
              <a:chOff x="3042332" y="3656928"/>
              <a:chExt cx="945124" cy="101461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43BEA6-B576-47E5-7F90-C2CD8A2E2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FA2A0-FAD5-B60B-DA9E-209326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DE4E6F-9382-08D4-B75F-EA6F9990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1C6BE-25C6-57EF-248A-B89CAE8039F8}"/>
                  </a:ext>
                </a:extLst>
              </p:cNvPr>
              <p:cNvSpPr txBox="1"/>
              <p:nvPr/>
            </p:nvSpPr>
            <p:spPr>
              <a:xfrm>
                <a:off x="3042332" y="430221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CA" noProof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F49806-4E2C-80CF-8DF0-0B04E0830223}"/>
                </a:ext>
              </a:extLst>
            </p:cNvPr>
            <p:cNvSpPr/>
            <p:nvPr/>
          </p:nvSpPr>
          <p:spPr>
            <a:xfrm>
              <a:off x="6843334" y="2310014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8E58F-98BF-6A4A-0944-CE23C0DEF82A}"/>
                </a:ext>
              </a:extLst>
            </p:cNvPr>
            <p:cNvSpPr txBox="1"/>
            <p:nvPr/>
          </p:nvSpPr>
          <p:spPr>
            <a:xfrm>
              <a:off x="6750298" y="259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F03A6-3DAD-146E-E2BB-6F26E428EF6B}"/>
                </a:ext>
              </a:extLst>
            </p:cNvPr>
            <p:cNvSpPr txBox="1"/>
            <p:nvPr/>
          </p:nvSpPr>
          <p:spPr>
            <a:xfrm>
              <a:off x="6248627" y="2183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9C04E6-9C1C-9DD1-F505-E9F54F7784C4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6901141" y="2425628"/>
              <a:ext cx="0" cy="1661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442855-A0AF-86FA-9152-EDD63CE5EC79}"/>
                </a:ext>
              </a:extLst>
            </p:cNvPr>
            <p:cNvCxnSpPr>
              <a:cxnSpLocks/>
              <a:stCxn id="37" idx="2"/>
              <a:endCxn id="39" idx="3"/>
            </p:cNvCxnSpPr>
            <p:nvPr/>
          </p:nvCxnSpPr>
          <p:spPr>
            <a:xfrm flipH="1">
              <a:off x="6550313" y="2367821"/>
              <a:ext cx="2930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BC5B5-81D9-06D9-16DB-1C9BCE391E58}"/>
              </a:ext>
            </a:extLst>
          </p:cNvPr>
          <p:cNvGrpSpPr/>
          <p:nvPr/>
        </p:nvGrpSpPr>
        <p:grpSpPr>
          <a:xfrm>
            <a:off x="8155254" y="3505968"/>
            <a:ext cx="2710962" cy="2563894"/>
            <a:chOff x="3712349" y="362049"/>
            <a:chExt cx="2710962" cy="2563894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4F836DF-273D-7DA0-68E4-0DE0482724DA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027C0F-2924-2862-444C-06A2D483368B}"/>
                </a:ext>
              </a:extLst>
            </p:cNvPr>
            <p:cNvGrpSpPr/>
            <p:nvPr/>
          </p:nvGrpSpPr>
          <p:grpSpPr>
            <a:xfrm>
              <a:off x="3960035" y="753028"/>
              <a:ext cx="2135965" cy="1854508"/>
              <a:chOff x="4403242" y="1763486"/>
              <a:chExt cx="2135965" cy="1854508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1A704E-58FF-3AD1-DA4A-8FB1FA21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6EB7C56-DD27-D3BB-ADA6-277BF6C65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ABADF4-DEFF-EAE2-2DF9-594CAB836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E26327-CE49-13CD-6A20-6342A5F93F30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CF55FD-3253-C456-A500-58F0353B2567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5A174-E7BD-CFFB-BC9A-12F8C47A413C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336D56-02AD-C334-BF81-1026E0D60FE2}"/>
                </a:ext>
              </a:extLst>
            </p:cNvPr>
            <p:cNvGrpSpPr/>
            <p:nvPr/>
          </p:nvGrpSpPr>
          <p:grpSpPr>
            <a:xfrm rot="19800000">
              <a:off x="4949170" y="971365"/>
              <a:ext cx="1012514" cy="1077147"/>
              <a:chOff x="6248627" y="1884005"/>
              <a:chExt cx="1012514" cy="107714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8AA58A-9CB4-76CF-B44E-B6CBD6C0FC8E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956AD8-772D-2B77-007A-DA1DA6E7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82F1A06-5BEF-56B5-DA14-87698B3AF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09F96D3-2A32-B456-DECE-A3F5A8A8B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61D34B9-A89C-F22A-328D-96D9A9BE6DC6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263CEF-20C2-A556-DF27-23D82EBAE2CD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C11599-3C98-1B7E-6671-2E22412D7385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04157B9-32FC-AA02-6C77-4A9C4A24DCBE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E48BB9-BC7C-ECAC-DF43-493FD578261A}"/>
                  </a:ext>
                </a:extLst>
              </p:cNvPr>
              <p:cNvCxnSpPr>
                <a:stCxn id="85" idx="4"/>
                <a:endCxn id="86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EE5BE4-8753-0AAC-0532-048AB1B3B0AA}"/>
                  </a:ext>
                </a:extLst>
              </p:cNvPr>
              <p:cNvCxnSpPr>
                <a:cxnSpLocks/>
                <a:stCxn id="85" idx="2"/>
                <a:endCxn id="87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984-CCB5-FC8D-B4B6-0C6441D88118}"/>
                </a:ext>
              </a:extLst>
            </p:cNvPr>
            <p:cNvCxnSpPr>
              <a:cxnSpLocks/>
              <a:stCxn id="94" idx="3"/>
              <a:endCxn id="77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3E6D5C-A9FF-84BC-48D8-B45ECE2B8095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D7F09C-B415-1077-B9EA-D52DA29DD2C9}"/>
                </a:ext>
              </a:extLst>
            </p:cNvPr>
            <p:cNvCxnSpPr>
              <a:cxnSpLocks/>
              <a:stCxn id="94" idx="1"/>
              <a:endCxn id="81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5EA1D5-7D32-893B-C6FD-0DE49C814183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3FDA1-5261-EC43-8001-E156567053F8}"/>
              </a:ext>
            </a:extLst>
          </p:cNvPr>
          <p:cNvCxnSpPr>
            <a:cxnSpLocks/>
          </p:cNvCxnSpPr>
          <p:nvPr/>
        </p:nvCxnSpPr>
        <p:spPr>
          <a:xfrm>
            <a:off x="4945554" y="5701460"/>
            <a:ext cx="20777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9A1E2-E943-4614-B8D4-EFAF0251794D}"/>
              </a:ext>
            </a:extLst>
          </p:cNvPr>
          <p:cNvCxnSpPr>
            <a:cxnSpLocks/>
          </p:cNvCxnSpPr>
          <p:nvPr/>
        </p:nvCxnSpPr>
        <p:spPr>
          <a:xfrm flipV="1">
            <a:off x="4945554" y="3896947"/>
            <a:ext cx="0" cy="180451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255E099-29CB-5829-CC8A-6C0BAFC22AD7}"/>
              </a:ext>
            </a:extLst>
          </p:cNvPr>
          <p:cNvSpPr>
            <a:spLocks noChangeAspect="1"/>
          </p:cNvSpPr>
          <p:nvPr/>
        </p:nvSpPr>
        <p:spPr>
          <a:xfrm>
            <a:off x="4887335" y="564345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778BB-4739-D5AE-F8D1-21A9DD6702AC}"/>
              </a:ext>
            </a:extLst>
          </p:cNvPr>
          <p:cNvSpPr txBox="1"/>
          <p:nvPr/>
        </p:nvSpPr>
        <p:spPr>
          <a:xfrm>
            <a:off x="4807359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8FE5CA-17BB-3141-E5D7-B6130FC42A05}"/>
              </a:ext>
            </a:extLst>
          </p:cNvPr>
          <p:cNvSpPr txBox="1"/>
          <p:nvPr/>
        </p:nvSpPr>
        <p:spPr>
          <a:xfrm>
            <a:off x="6973613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9F8871A-269C-4AE5-6F66-B01A0842237B}"/>
              </a:ext>
            </a:extLst>
          </p:cNvPr>
          <p:cNvGrpSpPr/>
          <p:nvPr/>
        </p:nvGrpSpPr>
        <p:grpSpPr>
          <a:xfrm>
            <a:off x="4406450" y="4900682"/>
            <a:ext cx="1608960" cy="1391889"/>
            <a:chOff x="5741651" y="4115284"/>
            <a:chExt cx="1608960" cy="1391889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8DC7D8C-D0FD-73AD-DDCC-0579DAACD37D}"/>
                </a:ext>
              </a:extLst>
            </p:cNvPr>
            <p:cNvSpPr/>
            <p:nvPr/>
          </p:nvSpPr>
          <p:spPr>
            <a:xfrm>
              <a:off x="5741651" y="43152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4CD8C3-8382-8B5F-BB64-B3EB905EA695}"/>
                </a:ext>
              </a:extLst>
            </p:cNvPr>
            <p:cNvGrpSpPr/>
            <p:nvPr/>
          </p:nvGrpSpPr>
          <p:grpSpPr>
            <a:xfrm rot="19800000">
              <a:off x="5876470" y="4115284"/>
              <a:ext cx="1012514" cy="1077147"/>
              <a:chOff x="6248627" y="1884005"/>
              <a:chExt cx="1012514" cy="107714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2AABFA0-FF9F-AEF4-0ABC-5AA5A1AD5256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DE1988D-DE97-D8FD-DDAF-173F57C7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6055C6B-0490-2C4B-0B5D-70715748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F8DA810-97C6-E8F6-5ACC-B785071D2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5F75F62-F3E7-FC49-DA14-851382991457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489AB0A-2B9B-27B8-923B-94ABD6193D58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026773-B908-61C0-3294-6C7A0369702F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BE508-7E18-7D06-F0B2-44149D257D49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8B735CE-3214-FFCE-6D46-0B4757F8A478}"/>
                  </a:ext>
                </a:extLst>
              </p:cNvPr>
              <p:cNvCxnSpPr>
                <a:stCxn id="112" idx="4"/>
                <a:endCxn id="113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3A27F8-A917-0AD0-9D15-835C9889C501}"/>
                  </a:ext>
                </a:extLst>
              </p:cNvPr>
              <p:cNvCxnSpPr>
                <a:cxnSpLocks/>
                <a:stCxn id="112" idx="2"/>
                <a:endCxn id="114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8D5EBD-BA10-23D5-D9D6-18109F923009}"/>
                </a:ext>
              </a:extLst>
            </p:cNvPr>
            <p:cNvSpPr txBox="1"/>
            <p:nvPr/>
          </p:nvSpPr>
          <p:spPr>
            <a:xfrm>
              <a:off x="6853359" y="454406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34654-FE43-B632-AC5F-89CC36BB497C}"/>
              </a:ext>
            </a:extLst>
          </p:cNvPr>
          <p:cNvGrpSpPr/>
          <p:nvPr/>
        </p:nvGrpSpPr>
        <p:grpSpPr>
          <a:xfrm>
            <a:off x="4591356" y="308764"/>
            <a:ext cx="2786142" cy="2563894"/>
            <a:chOff x="3637169" y="362049"/>
            <a:chExt cx="2786142" cy="2563894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8970D022-EE05-A0CA-27B4-D755B72F731B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02941B-D342-E0AD-5327-95832065D707}"/>
                </a:ext>
              </a:extLst>
            </p:cNvPr>
            <p:cNvGrpSpPr/>
            <p:nvPr/>
          </p:nvGrpSpPr>
          <p:grpSpPr>
            <a:xfrm>
              <a:off x="3637169" y="753028"/>
              <a:ext cx="2458831" cy="2165022"/>
              <a:chOff x="4080376" y="1763486"/>
              <a:chExt cx="2458831" cy="2165022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525E2BF-A8DF-B803-6ABE-F6C900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0D8CB07-359E-9ADD-0907-4986DE76C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01F9313-F6EC-83D6-0FB5-2A1E4442D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95E31F-5153-28F9-7899-5355F1B456C1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1B2D1E-6AE4-CA35-82A7-DB67B5831693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24832D-0C85-6D51-4E25-1A88CAA34553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1EDB8F-9BE6-1388-7548-AD414EA14430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15DCE81-BA34-831E-F5FE-7035A79ED0B9}"/>
                </a:ext>
              </a:extLst>
            </p:cNvPr>
            <p:cNvGrpSpPr/>
            <p:nvPr/>
          </p:nvGrpSpPr>
          <p:grpSpPr>
            <a:xfrm rot="19800000">
              <a:off x="4631376" y="999131"/>
              <a:ext cx="1337748" cy="1134534"/>
              <a:chOff x="5923393" y="1826618"/>
              <a:chExt cx="1337748" cy="11345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6F468B9-89EA-FA86-6B26-A6195BB46377}"/>
                  </a:ext>
                </a:extLst>
              </p:cNvPr>
              <p:cNvGrpSpPr/>
              <p:nvPr/>
            </p:nvGrpSpPr>
            <p:grpSpPr>
              <a:xfrm>
                <a:off x="5923393" y="1826618"/>
                <a:ext cx="1337748" cy="1072002"/>
                <a:chOff x="8601020" y="3028766"/>
                <a:chExt cx="1337748" cy="107200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4BF99B3-2160-9802-EAFA-C2D91B911905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4E89BDA4-1226-081E-38BC-0D888D6B9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9CAFB7BA-792A-CDE3-9BBA-B9C34E7FF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35A2776-3C31-AAAF-F3C9-E8813870F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B3BE1FE-1E2E-134A-AC53-0E5A8EC6C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76CAB9-66ED-0D44-C0E8-11A78F4DDE52}"/>
                    </a:ext>
                  </a:extLst>
                </p:cNvPr>
                <p:cNvSpPr txBox="1"/>
                <p:nvPr/>
              </p:nvSpPr>
              <p:spPr>
                <a:xfrm>
                  <a:off x="8601020" y="3028766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964CB-4DED-CCDE-0859-B0529E274D31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437758-5F96-B2F1-71DC-831D59475D83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A0EB4C-4C15-2B4E-538A-5D3FF90AC834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9AF9B28-C9D4-8F60-19F5-9CB97321D32B}"/>
                  </a:ext>
                </a:extLst>
              </p:cNvPr>
              <p:cNvCxnSpPr>
                <a:stCxn id="139" idx="4"/>
                <a:endCxn id="140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7C914E-C9B9-7066-8136-D9DF8860978D}"/>
                  </a:ext>
                </a:extLst>
              </p:cNvPr>
              <p:cNvCxnSpPr>
                <a:cxnSpLocks/>
                <a:stCxn id="139" idx="2"/>
                <a:endCxn id="141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4CB6D9-8009-7147-8EB2-D7AEB59C8EAB}"/>
                </a:ext>
              </a:extLst>
            </p:cNvPr>
            <p:cNvCxnSpPr>
              <a:cxnSpLocks/>
              <a:stCxn id="148" idx="3"/>
              <a:endCxn id="131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B6D7DE-B8DB-4791-6CA8-7C7BA5A4A2FA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AB32B5-F920-EC97-473F-925D4A1DE2F9}"/>
                </a:ext>
              </a:extLst>
            </p:cNvPr>
            <p:cNvCxnSpPr>
              <a:cxnSpLocks/>
              <a:stCxn id="148" idx="1"/>
              <a:endCxn id="135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DDD996-BCA7-07B5-949E-DBF27E683E7A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04290D39-249C-740B-C3ED-F35D65A7DEBA}"/>
              </a:ext>
            </a:extLst>
          </p:cNvPr>
          <p:cNvSpPr/>
          <p:nvPr/>
        </p:nvSpPr>
        <p:spPr>
          <a:xfrm>
            <a:off x="3329640" y="4337829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8CD73A6C-BC00-5F86-7125-ABA2D30C74DB}"/>
              </a:ext>
            </a:extLst>
          </p:cNvPr>
          <p:cNvSpPr/>
          <p:nvPr/>
        </p:nvSpPr>
        <p:spPr>
          <a:xfrm>
            <a:off x="6939088" y="4338674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1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9755</TotalTime>
  <Words>1771</Words>
  <Application>Microsoft Macintosh PowerPoint</Application>
  <PresentationFormat>Widescreen</PresentationFormat>
  <Paragraphs>685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Chénier, Félix</cp:lastModifiedBy>
  <cp:revision>76</cp:revision>
  <dcterms:created xsi:type="dcterms:W3CDTF">2020-12-03T13:04:12Z</dcterms:created>
  <dcterms:modified xsi:type="dcterms:W3CDTF">2023-06-21T18:11:27Z</dcterms:modified>
</cp:coreProperties>
</file>