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7" r:id="rId5"/>
    <p:sldId id="268" r:id="rId6"/>
    <p:sldId id="256" r:id="rId7"/>
    <p:sldId id="258" r:id="rId8"/>
    <p:sldId id="257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6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2022-09-28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1232</Words>
  <Application>Microsoft Macintosh PowerPoint</Application>
  <PresentationFormat>Widescreen</PresentationFormat>
  <Paragraphs>271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65</cp:revision>
  <dcterms:created xsi:type="dcterms:W3CDTF">2020-12-03T13:04:12Z</dcterms:created>
  <dcterms:modified xsi:type="dcterms:W3CDTF">2022-09-29T14:20:34Z</dcterms:modified>
</cp:coreProperties>
</file>