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1" r:id="rId4"/>
    <p:sldId id="256" r:id="rId5"/>
    <p:sldId id="258" r:id="rId6"/>
    <p:sldId id="257" r:id="rId7"/>
    <p:sldId id="259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00"/>
    <a:srgbClr val="0000FF"/>
    <a:srgbClr val="00FF00"/>
    <a:srgbClr val="00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1"/>
    <p:restoredTop sz="96327"/>
  </p:normalViewPr>
  <p:slideViewPr>
    <p:cSldViewPr snapToGrid="0" snapToObjects="1">
      <p:cViewPr varScale="1">
        <p:scale>
          <a:sx n="157" d="100"/>
          <a:sy n="157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66AB-6BCD-4940-8E04-13BF0D430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CE3F6-BC43-D542-A65F-F1A5F4BAD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753D2-B80F-F940-B798-4B7BFADF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2022-08-05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5D421-2F02-9A42-B8C0-EB918071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DC75B-59BC-2545-A0EC-4BC4B340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593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C37A-2A95-794E-926B-BC95343A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F8740-9A31-B645-A1F5-25C1A1CB6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2B137-F0C8-F041-84C4-D4C9A7CE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2022-08-05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BB15-C304-DE4A-8C2E-6C83E619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411A5-24FA-BA44-A92C-F2162732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309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6CCC6-9190-2F43-99FC-CA6337DBF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164AB-8EFC-314E-BBE2-0F452007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6E1CF-6CBF-634F-82E6-F1A15D4E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2022-08-05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8BD7E-2346-314F-903C-DFCFB6EB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C5454-E0A4-D14B-BC04-FF10D0A1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123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DAE1-230C-E94B-83C3-10ED5C32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91F06-BF1A-1441-9437-E154D9400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1AA5E-2DDE-A041-AC9A-4FA5F63C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2022-08-05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E0673-5ABB-7647-842E-5E6B10A6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C7B77-5B6C-B641-B035-9BF598AE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286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01AB-06D5-B147-A5F1-F6C32BD5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22844-4C80-1B47-AEBE-4FAE52EF4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78FFA-954A-4046-98F4-5ECCD5B6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2022-08-05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67B17-A227-5E43-B2F3-4DEE8A3A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D6C05-E7AE-1943-B457-878D1DF1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392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136E-5DB9-1E45-B1F9-FD8F4085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DCB0C-A771-384F-9C5C-4276DCA1F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989E6-FFDE-0249-B055-21C4BF554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06F51-B8D9-8648-BCB3-241B5CCD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2022-08-05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A597D-E4B4-6449-8979-4C730F31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D5610-6480-B64A-AB46-C419A4EC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783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D00B-881A-6F40-A091-AF81BCE5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483E-42DE-D046-BB79-63ED8E69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F5FA7-D37A-2C4D-ABA7-9D0439F4F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7EC2-8B10-BC41-8B3B-10E412181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42FB7-661C-AF4A-85AF-F2ABC7714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C3247-4A09-F349-8E1C-47E49B55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2022-08-05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64244-06F1-DE45-932B-8E82EE02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86E27-2953-754B-93B0-6EC5C45B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86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40BE-9E2B-7F4A-8332-F53696D1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380C4-70BB-3B4C-9E72-E7D31CE5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2022-08-05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6D64D-C02E-6C42-A2DF-F9042094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918FC-B868-9443-AA1C-D54868CA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027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FF1DA-E642-F147-AA68-CE7B0B78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2022-08-05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CDDC9-C2AD-5846-9A97-E246CE60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06980-787E-5B4A-8558-BB16A0EE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663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DB06-F65C-2541-AEDD-43B9E4D5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091C9-79C8-BE41-BC2B-A998CD803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972CC-4DB6-A14C-942B-FD2BD0B60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470C3-AFE9-E941-91EA-8EE3C994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2022-08-05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21DE1-160E-184F-A5C4-654752C5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C502A-F730-DF40-AA3B-5E35CCFF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022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1DF3-DB72-B94A-BBDD-738C45EC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F14F1-E717-EE4A-BF30-8A0A7E58E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B2143-D5F0-B940-8608-B9778352A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382F8-BC9A-DA44-A921-B35273B3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2022-08-05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490E8-CD5A-4F4C-8F89-2FFF8FB9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900B7-9575-1A42-9100-B591106B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556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558D6-0D7A-724B-97DD-8C83B045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972BF-4699-F64A-B6CE-FD6B8A45A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4EBFC-9C0B-174E-B244-5AB82547C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3687D-91A5-7C4D-919D-428BCA0C637B}" type="datetimeFigureOut">
              <a:rPr lang="fr-CA" smtClean="0"/>
              <a:t>2022-08-05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51347-CCB1-9241-831D-724F31BF8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5B8F7-FAF4-5340-BF9D-986F606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9516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12">
            <a:extLst>
              <a:ext uri="{FF2B5EF4-FFF2-40B4-BE49-F238E27FC236}">
                <a16:creationId xmlns:a16="http://schemas.microsoft.com/office/drawing/2014/main" id="{404A592E-6CEF-A444-BE79-9B6B4DEE5BAF}"/>
              </a:ext>
            </a:extLst>
          </p:cNvPr>
          <p:cNvGrpSpPr/>
          <p:nvPr/>
        </p:nvGrpSpPr>
        <p:grpSpPr>
          <a:xfrm>
            <a:off x="1072896" y="348409"/>
            <a:ext cx="1011936" cy="6375479"/>
            <a:chOff x="3882271" y="130464"/>
            <a:chExt cx="951526" cy="5994881"/>
          </a:xfrm>
        </p:grpSpPr>
        <p:sp>
          <p:nvSpPr>
            <p:cNvPr id="33" name="Forme libre 13">
              <a:extLst>
                <a:ext uri="{FF2B5EF4-FFF2-40B4-BE49-F238E27FC236}">
                  <a16:creationId xmlns:a16="http://schemas.microsoft.com/office/drawing/2014/main" id="{5D477CDF-FF7D-8D43-85D0-850345C5BECD}"/>
                </a:ext>
              </a:extLst>
            </p:cNvPr>
            <p:cNvSpPr/>
            <p:nvPr/>
          </p:nvSpPr>
          <p:spPr>
            <a:xfrm>
              <a:off x="3882571" y="912802"/>
              <a:ext cx="938520" cy="2310418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34" name="Grouper 14">
              <a:extLst>
                <a:ext uri="{FF2B5EF4-FFF2-40B4-BE49-F238E27FC236}">
                  <a16:creationId xmlns:a16="http://schemas.microsoft.com/office/drawing/2014/main" id="{ADFF0831-4AD8-4648-AAE5-52C1966C6C5F}"/>
                </a:ext>
              </a:extLst>
            </p:cNvPr>
            <p:cNvGrpSpPr/>
            <p:nvPr/>
          </p:nvGrpSpPr>
          <p:grpSpPr>
            <a:xfrm>
              <a:off x="4018498" y="2657929"/>
              <a:ext cx="621214" cy="1909117"/>
              <a:chOff x="4018498" y="2657929"/>
              <a:chExt cx="621214" cy="1909117"/>
            </a:xfrm>
          </p:grpSpPr>
          <p:sp>
            <p:nvSpPr>
              <p:cNvPr id="51" name="Forme libre 31">
                <a:extLst>
                  <a:ext uri="{FF2B5EF4-FFF2-40B4-BE49-F238E27FC236}">
                    <a16:creationId xmlns:a16="http://schemas.microsoft.com/office/drawing/2014/main" id="{38B380B7-185B-D74D-9DE3-880D81E2D767}"/>
                  </a:ext>
                </a:extLst>
              </p:cNvPr>
              <p:cNvSpPr/>
              <p:nvPr/>
            </p:nvSpPr>
            <p:spPr>
              <a:xfrm>
                <a:off x="4018498" y="2657929"/>
                <a:ext cx="621214" cy="1909117"/>
              </a:xfrm>
              <a:custGeom>
                <a:avLst/>
                <a:gdLst>
                  <a:gd name="connsiteX0" fmla="*/ 1916 w 622984"/>
                  <a:gd name="connsiteY0" fmla="*/ 838210 h 1658756"/>
                  <a:gd name="connsiteX1" fmla="*/ 20059 w 622984"/>
                  <a:gd name="connsiteY1" fmla="*/ 321139 h 1658756"/>
                  <a:gd name="connsiteX2" fmla="*/ 56344 w 622984"/>
                  <a:gd name="connsiteY2" fmla="*/ 103424 h 1658756"/>
                  <a:gd name="connsiteX3" fmla="*/ 210559 w 622984"/>
                  <a:gd name="connsiteY3" fmla="*/ 3639 h 1658756"/>
                  <a:gd name="connsiteX4" fmla="*/ 537130 w 622984"/>
                  <a:gd name="connsiteY4" fmla="*/ 58067 h 1658756"/>
                  <a:gd name="connsiteX5" fmla="*/ 618773 w 622984"/>
                  <a:gd name="connsiteY5" fmla="*/ 384639 h 1658756"/>
                  <a:gd name="connsiteX6" fmla="*/ 600630 w 622984"/>
                  <a:gd name="connsiteY6" fmla="*/ 883567 h 1658756"/>
                  <a:gd name="connsiteX7" fmla="*/ 509916 w 622984"/>
                  <a:gd name="connsiteY7" fmla="*/ 1182924 h 1658756"/>
                  <a:gd name="connsiteX8" fmla="*/ 410130 w 622984"/>
                  <a:gd name="connsiteY8" fmla="*/ 1436924 h 1658756"/>
                  <a:gd name="connsiteX9" fmla="*/ 319416 w 622984"/>
                  <a:gd name="connsiteY9" fmla="*/ 1654639 h 1658756"/>
                  <a:gd name="connsiteX10" fmla="*/ 56344 w 622984"/>
                  <a:gd name="connsiteY10" fmla="*/ 1563924 h 1658756"/>
                  <a:gd name="connsiteX11" fmla="*/ 29130 w 622984"/>
                  <a:gd name="connsiteY11" fmla="*/ 1373424 h 1658756"/>
                  <a:gd name="connsiteX12" fmla="*/ 65416 w 622984"/>
                  <a:gd name="connsiteY12" fmla="*/ 1019639 h 1658756"/>
                  <a:gd name="connsiteX13" fmla="*/ 1916 w 622984"/>
                  <a:gd name="connsiteY13" fmla="*/ 838210 h 1658756"/>
                  <a:gd name="connsiteX0" fmla="*/ 146 w 621214"/>
                  <a:gd name="connsiteY0" fmla="*/ 838210 h 1658756"/>
                  <a:gd name="connsiteX1" fmla="*/ 18289 w 621214"/>
                  <a:gd name="connsiteY1" fmla="*/ 321139 h 1658756"/>
                  <a:gd name="connsiteX2" fmla="*/ 54574 w 621214"/>
                  <a:gd name="connsiteY2" fmla="*/ 103424 h 1658756"/>
                  <a:gd name="connsiteX3" fmla="*/ 208789 w 621214"/>
                  <a:gd name="connsiteY3" fmla="*/ 3639 h 1658756"/>
                  <a:gd name="connsiteX4" fmla="*/ 535360 w 621214"/>
                  <a:gd name="connsiteY4" fmla="*/ 58067 h 1658756"/>
                  <a:gd name="connsiteX5" fmla="*/ 617003 w 621214"/>
                  <a:gd name="connsiteY5" fmla="*/ 384639 h 1658756"/>
                  <a:gd name="connsiteX6" fmla="*/ 598860 w 621214"/>
                  <a:gd name="connsiteY6" fmla="*/ 883567 h 1658756"/>
                  <a:gd name="connsiteX7" fmla="*/ 508146 w 621214"/>
                  <a:gd name="connsiteY7" fmla="*/ 1182924 h 1658756"/>
                  <a:gd name="connsiteX8" fmla="*/ 408360 w 621214"/>
                  <a:gd name="connsiteY8" fmla="*/ 1436924 h 1658756"/>
                  <a:gd name="connsiteX9" fmla="*/ 317646 w 621214"/>
                  <a:gd name="connsiteY9" fmla="*/ 1654639 h 1658756"/>
                  <a:gd name="connsiteX10" fmla="*/ 54574 w 621214"/>
                  <a:gd name="connsiteY10" fmla="*/ 1563924 h 1658756"/>
                  <a:gd name="connsiteX11" fmla="*/ 27360 w 621214"/>
                  <a:gd name="connsiteY11" fmla="*/ 1373424 h 1658756"/>
                  <a:gd name="connsiteX12" fmla="*/ 146 w 621214"/>
                  <a:gd name="connsiteY12" fmla="*/ 838210 h 165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1214" h="1658756">
                    <a:moveTo>
                      <a:pt x="146" y="838210"/>
                    </a:moveTo>
                    <a:cubicBezTo>
                      <a:pt x="-1366" y="662829"/>
                      <a:pt x="9218" y="443603"/>
                      <a:pt x="18289" y="321139"/>
                    </a:cubicBezTo>
                    <a:cubicBezTo>
                      <a:pt x="27360" y="198675"/>
                      <a:pt x="22824" y="156341"/>
                      <a:pt x="54574" y="103424"/>
                    </a:cubicBezTo>
                    <a:cubicBezTo>
                      <a:pt x="86324" y="50507"/>
                      <a:pt x="128658" y="11198"/>
                      <a:pt x="208789" y="3639"/>
                    </a:cubicBezTo>
                    <a:cubicBezTo>
                      <a:pt x="288920" y="-3920"/>
                      <a:pt x="467324" y="-5433"/>
                      <a:pt x="535360" y="58067"/>
                    </a:cubicBezTo>
                    <a:cubicBezTo>
                      <a:pt x="603396" y="121567"/>
                      <a:pt x="606420" y="247056"/>
                      <a:pt x="617003" y="384639"/>
                    </a:cubicBezTo>
                    <a:cubicBezTo>
                      <a:pt x="627586" y="522222"/>
                      <a:pt x="617003" y="750520"/>
                      <a:pt x="598860" y="883567"/>
                    </a:cubicBezTo>
                    <a:cubicBezTo>
                      <a:pt x="580717" y="1016614"/>
                      <a:pt x="539896" y="1090698"/>
                      <a:pt x="508146" y="1182924"/>
                    </a:cubicBezTo>
                    <a:cubicBezTo>
                      <a:pt x="476396" y="1275150"/>
                      <a:pt x="440110" y="1358305"/>
                      <a:pt x="408360" y="1436924"/>
                    </a:cubicBezTo>
                    <a:cubicBezTo>
                      <a:pt x="376610" y="1515543"/>
                      <a:pt x="376610" y="1633472"/>
                      <a:pt x="317646" y="1654639"/>
                    </a:cubicBezTo>
                    <a:cubicBezTo>
                      <a:pt x="258682" y="1675806"/>
                      <a:pt x="102955" y="1610793"/>
                      <a:pt x="54574" y="1563924"/>
                    </a:cubicBezTo>
                    <a:cubicBezTo>
                      <a:pt x="6193" y="1517055"/>
                      <a:pt x="25848" y="1464138"/>
                      <a:pt x="27360" y="1373424"/>
                    </a:cubicBezTo>
                    <a:cubicBezTo>
                      <a:pt x="18289" y="1252472"/>
                      <a:pt x="1658" y="1013591"/>
                      <a:pt x="146" y="83821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2" name="Ellipse 32">
                <a:extLst>
                  <a:ext uri="{FF2B5EF4-FFF2-40B4-BE49-F238E27FC236}">
                    <a16:creationId xmlns:a16="http://schemas.microsoft.com/office/drawing/2014/main" id="{68834D44-1CC3-3F46-8366-6080C443A16B}"/>
                  </a:ext>
                </a:extLst>
              </p:cNvPr>
              <p:cNvSpPr/>
              <p:nvPr/>
            </p:nvSpPr>
            <p:spPr>
              <a:xfrm>
                <a:off x="4259288" y="280553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5" name="Grouper 15">
              <a:extLst>
                <a:ext uri="{FF2B5EF4-FFF2-40B4-BE49-F238E27FC236}">
                  <a16:creationId xmlns:a16="http://schemas.microsoft.com/office/drawing/2014/main" id="{ADEEE64C-5EDA-A14F-8777-C38CFC693AC1}"/>
                </a:ext>
              </a:extLst>
            </p:cNvPr>
            <p:cNvGrpSpPr/>
            <p:nvPr/>
          </p:nvGrpSpPr>
          <p:grpSpPr>
            <a:xfrm>
              <a:off x="4028723" y="1113217"/>
              <a:ext cx="425020" cy="1166104"/>
              <a:chOff x="4028723" y="1113217"/>
              <a:chExt cx="425020" cy="1166104"/>
            </a:xfrm>
          </p:grpSpPr>
          <p:sp>
            <p:nvSpPr>
              <p:cNvPr id="49" name="Forme libre 29">
                <a:extLst>
                  <a:ext uri="{FF2B5EF4-FFF2-40B4-BE49-F238E27FC236}">
                    <a16:creationId xmlns:a16="http://schemas.microsoft.com/office/drawing/2014/main" id="{B2D59838-8A19-1747-A4C5-96ABF730BA8F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0" name="Ellipse 30">
                <a:extLst>
                  <a:ext uri="{FF2B5EF4-FFF2-40B4-BE49-F238E27FC236}">
                    <a16:creationId xmlns:a16="http://schemas.microsoft.com/office/drawing/2014/main" id="{22A42446-CC00-3347-8495-481D6242CADF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6" name="Grouper 16">
              <a:extLst>
                <a:ext uri="{FF2B5EF4-FFF2-40B4-BE49-F238E27FC236}">
                  <a16:creationId xmlns:a16="http://schemas.microsoft.com/office/drawing/2014/main" id="{FF1159BE-0BA9-2B4E-8702-1796DF8A07AA}"/>
                </a:ext>
              </a:extLst>
            </p:cNvPr>
            <p:cNvGrpSpPr/>
            <p:nvPr/>
          </p:nvGrpSpPr>
          <p:grpSpPr>
            <a:xfrm>
              <a:off x="4103478" y="1986644"/>
              <a:ext cx="459764" cy="1479808"/>
              <a:chOff x="4103478" y="1986644"/>
              <a:chExt cx="459764" cy="1479808"/>
            </a:xfrm>
          </p:grpSpPr>
          <p:sp>
            <p:nvSpPr>
              <p:cNvPr id="46" name="Forme libre 26">
                <a:extLst>
                  <a:ext uri="{FF2B5EF4-FFF2-40B4-BE49-F238E27FC236}">
                    <a16:creationId xmlns:a16="http://schemas.microsoft.com/office/drawing/2014/main" id="{B17F8A2D-AA4B-214C-83BE-B04A730D55EA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7" name="Ellipse 27">
                <a:extLst>
                  <a:ext uri="{FF2B5EF4-FFF2-40B4-BE49-F238E27FC236}">
                    <a16:creationId xmlns:a16="http://schemas.microsoft.com/office/drawing/2014/main" id="{4003E46C-528E-1745-B032-FF05A7DD591A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8" name="Ellipse 28">
                <a:extLst>
                  <a:ext uri="{FF2B5EF4-FFF2-40B4-BE49-F238E27FC236}">
                    <a16:creationId xmlns:a16="http://schemas.microsoft.com/office/drawing/2014/main" id="{CA16D2CC-68FB-0D47-90BF-1EEE5BEE6A17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7" name="Grouper 17">
              <a:extLst>
                <a:ext uri="{FF2B5EF4-FFF2-40B4-BE49-F238E27FC236}">
                  <a16:creationId xmlns:a16="http://schemas.microsoft.com/office/drawing/2014/main" id="{8EAA4039-7F33-F449-8DCB-45FB93340D87}"/>
                </a:ext>
              </a:extLst>
            </p:cNvPr>
            <p:cNvGrpSpPr/>
            <p:nvPr/>
          </p:nvGrpSpPr>
          <p:grpSpPr>
            <a:xfrm>
              <a:off x="3882271" y="4312047"/>
              <a:ext cx="500605" cy="1747061"/>
              <a:chOff x="3882271" y="4312047"/>
              <a:chExt cx="500605" cy="1747061"/>
            </a:xfrm>
          </p:grpSpPr>
          <p:sp>
            <p:nvSpPr>
              <p:cNvPr id="44" name="Forme libre 24">
                <a:extLst>
                  <a:ext uri="{FF2B5EF4-FFF2-40B4-BE49-F238E27FC236}">
                    <a16:creationId xmlns:a16="http://schemas.microsoft.com/office/drawing/2014/main" id="{7348CE84-E2F7-7B4E-AD89-2AEFFF7A281B}"/>
                  </a:ext>
                </a:extLst>
              </p:cNvPr>
              <p:cNvSpPr/>
              <p:nvPr/>
            </p:nvSpPr>
            <p:spPr>
              <a:xfrm>
                <a:off x="3882271" y="4312047"/>
                <a:ext cx="500605" cy="1747061"/>
              </a:xfrm>
              <a:custGeom>
                <a:avLst/>
                <a:gdLst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14" fmla="*/ 127300 w 500605"/>
                  <a:gd name="connsiteY14" fmla="*/ 132953 h 174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0605" h="1747061">
                    <a:moveTo>
                      <a:pt x="127300" y="132953"/>
                    </a:moveTo>
                    <a:cubicBezTo>
                      <a:pt x="169633" y="76256"/>
                      <a:pt x="211967" y="19560"/>
                      <a:pt x="272443" y="5953"/>
                    </a:cubicBezTo>
                    <a:cubicBezTo>
                      <a:pt x="332919" y="-7654"/>
                      <a:pt x="458408" y="-95"/>
                      <a:pt x="490158" y="51310"/>
                    </a:cubicBezTo>
                    <a:cubicBezTo>
                      <a:pt x="521908" y="102715"/>
                      <a:pt x="472015" y="252394"/>
                      <a:pt x="462943" y="314382"/>
                    </a:cubicBezTo>
                    <a:cubicBezTo>
                      <a:pt x="453872" y="376370"/>
                      <a:pt x="443288" y="340084"/>
                      <a:pt x="435729" y="423239"/>
                    </a:cubicBezTo>
                    <a:cubicBezTo>
                      <a:pt x="428170" y="506394"/>
                      <a:pt x="431193" y="666655"/>
                      <a:pt x="417586" y="813310"/>
                    </a:cubicBezTo>
                    <a:cubicBezTo>
                      <a:pt x="403979" y="959965"/>
                      <a:pt x="363157" y="1180703"/>
                      <a:pt x="354086" y="1303167"/>
                    </a:cubicBezTo>
                    <a:cubicBezTo>
                      <a:pt x="345015" y="1425631"/>
                      <a:pt x="372229" y="1477037"/>
                      <a:pt x="363158" y="1548096"/>
                    </a:cubicBezTo>
                    <a:cubicBezTo>
                      <a:pt x="354087" y="1619156"/>
                      <a:pt x="341991" y="1700798"/>
                      <a:pt x="299658" y="1729524"/>
                    </a:cubicBezTo>
                    <a:cubicBezTo>
                      <a:pt x="257325" y="1758250"/>
                      <a:pt x="142420" y="1749179"/>
                      <a:pt x="109158" y="1720453"/>
                    </a:cubicBezTo>
                    <a:cubicBezTo>
                      <a:pt x="75896" y="1691727"/>
                      <a:pt x="98574" y="1641834"/>
                      <a:pt x="100086" y="1557167"/>
                    </a:cubicBezTo>
                    <a:cubicBezTo>
                      <a:pt x="101598" y="1472500"/>
                      <a:pt x="134860" y="1351548"/>
                      <a:pt x="118229" y="1212453"/>
                    </a:cubicBezTo>
                    <a:cubicBezTo>
                      <a:pt x="101598" y="1073358"/>
                      <a:pt x="4836" y="890418"/>
                      <a:pt x="300" y="722596"/>
                    </a:cubicBezTo>
                    <a:cubicBezTo>
                      <a:pt x="-4236" y="554775"/>
                      <a:pt x="43389" y="380149"/>
                      <a:pt x="91015" y="205524"/>
                    </a:cubicBezTo>
                    <a:lnTo>
                      <a:pt x="127300" y="132953"/>
                    </a:ln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5" name="Ellipse 25">
                <a:extLst>
                  <a:ext uri="{FF2B5EF4-FFF2-40B4-BE49-F238E27FC236}">
                    <a16:creationId xmlns:a16="http://schemas.microsoft.com/office/drawing/2014/main" id="{D450D3CA-8DD8-2442-83B3-E5247B18BFFC}"/>
                  </a:ext>
                </a:extLst>
              </p:cNvPr>
              <p:cNvSpPr/>
              <p:nvPr/>
            </p:nvSpPr>
            <p:spPr>
              <a:xfrm>
                <a:off x="4219701" y="4363357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8" name="Grouper 18">
              <a:extLst>
                <a:ext uri="{FF2B5EF4-FFF2-40B4-BE49-F238E27FC236}">
                  <a16:creationId xmlns:a16="http://schemas.microsoft.com/office/drawing/2014/main" id="{02B0C276-93D1-7C4C-8F96-A4713500D7D2}"/>
                </a:ext>
              </a:extLst>
            </p:cNvPr>
            <p:cNvGrpSpPr/>
            <p:nvPr/>
          </p:nvGrpSpPr>
          <p:grpSpPr>
            <a:xfrm>
              <a:off x="3903040" y="5755821"/>
              <a:ext cx="930757" cy="369524"/>
              <a:chOff x="3903040" y="5755821"/>
              <a:chExt cx="930757" cy="369524"/>
            </a:xfrm>
          </p:grpSpPr>
          <p:sp>
            <p:nvSpPr>
              <p:cNvPr id="42" name="Forme libre 22">
                <a:extLst>
                  <a:ext uri="{FF2B5EF4-FFF2-40B4-BE49-F238E27FC236}">
                    <a16:creationId xmlns:a16="http://schemas.microsoft.com/office/drawing/2014/main" id="{C7D38293-D773-4248-903A-4870AB2202D8}"/>
                  </a:ext>
                </a:extLst>
              </p:cNvPr>
              <p:cNvSpPr/>
              <p:nvPr/>
            </p:nvSpPr>
            <p:spPr>
              <a:xfrm>
                <a:off x="3903040" y="5755821"/>
                <a:ext cx="930757" cy="369524"/>
              </a:xfrm>
              <a:custGeom>
                <a:avLst/>
                <a:gdLst>
                  <a:gd name="connsiteX0" fmla="*/ 342389 w 930757"/>
                  <a:gd name="connsiteY0" fmla="*/ 13608 h 369524"/>
                  <a:gd name="connsiteX1" fmla="*/ 587317 w 930757"/>
                  <a:gd name="connsiteY1" fmla="*/ 176893 h 369524"/>
                  <a:gd name="connsiteX2" fmla="*/ 877603 w 930757"/>
                  <a:gd name="connsiteY2" fmla="*/ 285750 h 369524"/>
                  <a:gd name="connsiteX3" fmla="*/ 913889 w 930757"/>
                  <a:gd name="connsiteY3" fmla="*/ 331108 h 369524"/>
                  <a:gd name="connsiteX4" fmla="*/ 687103 w 930757"/>
                  <a:gd name="connsiteY4" fmla="*/ 340179 h 369524"/>
                  <a:gd name="connsiteX5" fmla="*/ 52103 w 930757"/>
                  <a:gd name="connsiteY5" fmla="*/ 358322 h 369524"/>
                  <a:gd name="connsiteX6" fmla="*/ 52103 w 930757"/>
                  <a:gd name="connsiteY6" fmla="*/ 149679 h 369524"/>
                  <a:gd name="connsiteX7" fmla="*/ 179103 w 930757"/>
                  <a:gd name="connsiteY7" fmla="*/ 22679 h 369524"/>
                  <a:gd name="connsiteX8" fmla="*/ 342389 w 930757"/>
                  <a:gd name="connsiteY8" fmla="*/ 13608 h 36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0757" h="369524">
                    <a:moveTo>
                      <a:pt x="342389" y="13608"/>
                    </a:moveTo>
                    <a:cubicBezTo>
                      <a:pt x="410425" y="39310"/>
                      <a:pt x="498115" y="131536"/>
                      <a:pt x="587317" y="176893"/>
                    </a:cubicBezTo>
                    <a:cubicBezTo>
                      <a:pt x="676519" y="222250"/>
                      <a:pt x="823174" y="260048"/>
                      <a:pt x="877603" y="285750"/>
                    </a:cubicBezTo>
                    <a:cubicBezTo>
                      <a:pt x="932032" y="311452"/>
                      <a:pt x="945639" y="322037"/>
                      <a:pt x="913889" y="331108"/>
                    </a:cubicBezTo>
                    <a:cubicBezTo>
                      <a:pt x="882139" y="340179"/>
                      <a:pt x="687103" y="340179"/>
                      <a:pt x="687103" y="340179"/>
                    </a:cubicBezTo>
                    <a:cubicBezTo>
                      <a:pt x="543472" y="344715"/>
                      <a:pt x="157936" y="390072"/>
                      <a:pt x="52103" y="358322"/>
                    </a:cubicBezTo>
                    <a:cubicBezTo>
                      <a:pt x="-53730" y="326572"/>
                      <a:pt x="30936" y="205619"/>
                      <a:pt x="52103" y="149679"/>
                    </a:cubicBezTo>
                    <a:cubicBezTo>
                      <a:pt x="73270" y="93739"/>
                      <a:pt x="127698" y="42334"/>
                      <a:pt x="179103" y="22679"/>
                    </a:cubicBezTo>
                    <a:cubicBezTo>
                      <a:pt x="230508" y="3024"/>
                      <a:pt x="274353" y="-12094"/>
                      <a:pt x="342389" y="13608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3" name="Ellipse 23">
                <a:extLst>
                  <a:ext uri="{FF2B5EF4-FFF2-40B4-BE49-F238E27FC236}">
                    <a16:creationId xmlns:a16="http://schemas.microsoft.com/office/drawing/2014/main" id="{83F115EE-CF52-BD44-B815-3E6B5EF5CC02}"/>
                  </a:ext>
                </a:extLst>
              </p:cNvPr>
              <p:cNvSpPr/>
              <p:nvPr/>
            </p:nvSpPr>
            <p:spPr>
              <a:xfrm>
                <a:off x="4054927" y="58510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9" name="Grouper 19">
              <a:extLst>
                <a:ext uri="{FF2B5EF4-FFF2-40B4-BE49-F238E27FC236}">
                  <a16:creationId xmlns:a16="http://schemas.microsoft.com/office/drawing/2014/main" id="{B1666B71-EBB4-8D4C-8675-1760FA2F74C5}"/>
                </a:ext>
              </a:extLst>
            </p:cNvPr>
            <p:cNvGrpSpPr/>
            <p:nvPr/>
          </p:nvGrpSpPr>
          <p:grpSpPr>
            <a:xfrm>
              <a:off x="3954251" y="130464"/>
              <a:ext cx="717566" cy="913854"/>
              <a:chOff x="3954251" y="130464"/>
              <a:chExt cx="717566" cy="913854"/>
            </a:xfrm>
          </p:grpSpPr>
          <p:sp>
            <p:nvSpPr>
              <p:cNvPr id="40" name="Forme libre 20">
                <a:extLst>
                  <a:ext uri="{FF2B5EF4-FFF2-40B4-BE49-F238E27FC236}">
                    <a16:creationId xmlns:a16="http://schemas.microsoft.com/office/drawing/2014/main" id="{93F2A35A-0EB2-1547-AD3F-C4D2039F324E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1" name="Ellipse 21">
                <a:extLst>
                  <a:ext uri="{FF2B5EF4-FFF2-40B4-BE49-F238E27FC236}">
                    <a16:creationId xmlns:a16="http://schemas.microsoft.com/office/drawing/2014/main" id="{3A8AF345-D83C-2C4D-878A-DFBE7E64BCB5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83B555D-F758-A640-A0BB-971424186EA8}"/>
              </a:ext>
            </a:extLst>
          </p:cNvPr>
          <p:cNvGrpSpPr/>
          <p:nvPr/>
        </p:nvGrpSpPr>
        <p:grpSpPr>
          <a:xfrm>
            <a:off x="6434934" y="305594"/>
            <a:ext cx="998104" cy="3547781"/>
            <a:chOff x="3810319" y="305594"/>
            <a:chExt cx="998104" cy="3547781"/>
          </a:xfrm>
        </p:grpSpPr>
        <p:sp>
          <p:nvSpPr>
            <p:cNvPr id="54" name="Forme libre 13">
              <a:extLst>
                <a:ext uri="{FF2B5EF4-FFF2-40B4-BE49-F238E27FC236}">
                  <a16:creationId xmlns:a16="http://schemas.microsoft.com/office/drawing/2014/main" id="{06A1639A-B12E-D347-8FE4-3B8AD6F9701C}"/>
                </a:ext>
              </a:extLst>
            </p:cNvPr>
            <p:cNvSpPr/>
            <p:nvPr/>
          </p:nvSpPr>
          <p:spPr>
            <a:xfrm>
              <a:off x="3810319" y="113760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56" name="Grouper 15">
              <a:extLst>
                <a:ext uri="{FF2B5EF4-FFF2-40B4-BE49-F238E27FC236}">
                  <a16:creationId xmlns:a16="http://schemas.microsoft.com/office/drawing/2014/main" id="{98B4F66B-0224-D943-8C30-FE6E84D6DF8D}"/>
                </a:ext>
              </a:extLst>
            </p:cNvPr>
            <p:cNvGrpSpPr/>
            <p:nvPr/>
          </p:nvGrpSpPr>
          <p:grpSpPr>
            <a:xfrm>
              <a:off x="3965750" y="1350739"/>
              <a:ext cx="452003" cy="1240137"/>
              <a:chOff x="4028723" y="1113217"/>
              <a:chExt cx="425020" cy="1166104"/>
            </a:xfrm>
          </p:grpSpPr>
          <p:sp>
            <p:nvSpPr>
              <p:cNvPr id="70" name="Forme libre 29">
                <a:extLst>
                  <a:ext uri="{FF2B5EF4-FFF2-40B4-BE49-F238E27FC236}">
                    <a16:creationId xmlns:a16="http://schemas.microsoft.com/office/drawing/2014/main" id="{31CF54D7-E41B-964C-B278-702045513E66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71" name="Ellipse 30">
                <a:extLst>
                  <a:ext uri="{FF2B5EF4-FFF2-40B4-BE49-F238E27FC236}">
                    <a16:creationId xmlns:a16="http://schemas.microsoft.com/office/drawing/2014/main" id="{BB887475-F360-5547-BE75-D9368C25644C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57" name="Grouper 16">
              <a:extLst>
                <a:ext uri="{FF2B5EF4-FFF2-40B4-BE49-F238E27FC236}">
                  <a16:creationId xmlns:a16="http://schemas.microsoft.com/office/drawing/2014/main" id="{37FC89B5-0C79-924A-A72A-122DAC844994}"/>
                </a:ext>
              </a:extLst>
            </p:cNvPr>
            <p:cNvGrpSpPr/>
            <p:nvPr/>
          </p:nvGrpSpPr>
          <p:grpSpPr>
            <a:xfrm>
              <a:off x="4045251" y="2279618"/>
              <a:ext cx="488953" cy="1573757"/>
              <a:chOff x="4103478" y="1986644"/>
              <a:chExt cx="459764" cy="1479808"/>
            </a:xfrm>
          </p:grpSpPr>
          <p:sp>
            <p:nvSpPr>
              <p:cNvPr id="67" name="Forme libre 26">
                <a:extLst>
                  <a:ext uri="{FF2B5EF4-FFF2-40B4-BE49-F238E27FC236}">
                    <a16:creationId xmlns:a16="http://schemas.microsoft.com/office/drawing/2014/main" id="{D0A2B2E7-DB9B-214A-8FD4-EF9043A03CF0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8" name="Ellipse 27">
                <a:extLst>
                  <a:ext uri="{FF2B5EF4-FFF2-40B4-BE49-F238E27FC236}">
                    <a16:creationId xmlns:a16="http://schemas.microsoft.com/office/drawing/2014/main" id="{3F483F72-DDEB-9A40-B056-8CAE4566DE10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9" name="Ellipse 28">
                <a:extLst>
                  <a:ext uri="{FF2B5EF4-FFF2-40B4-BE49-F238E27FC236}">
                    <a16:creationId xmlns:a16="http://schemas.microsoft.com/office/drawing/2014/main" id="{9DFE7FB9-0736-0D4B-92A8-E52BE434C751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60" name="Grouper 19">
              <a:extLst>
                <a:ext uri="{FF2B5EF4-FFF2-40B4-BE49-F238E27FC236}">
                  <a16:creationId xmlns:a16="http://schemas.microsoft.com/office/drawing/2014/main" id="{B7909DD4-FD37-8D4B-968B-989993D226E8}"/>
                </a:ext>
              </a:extLst>
            </p:cNvPr>
            <p:cNvGrpSpPr/>
            <p:nvPr/>
          </p:nvGrpSpPr>
          <p:grpSpPr>
            <a:xfrm>
              <a:off x="3886550" y="305594"/>
              <a:ext cx="763122" cy="971872"/>
              <a:chOff x="3954251" y="130464"/>
              <a:chExt cx="717566" cy="913854"/>
            </a:xfrm>
          </p:grpSpPr>
          <p:sp>
            <p:nvSpPr>
              <p:cNvPr id="61" name="Forme libre 20">
                <a:extLst>
                  <a:ext uri="{FF2B5EF4-FFF2-40B4-BE49-F238E27FC236}">
                    <a16:creationId xmlns:a16="http://schemas.microsoft.com/office/drawing/2014/main" id="{BA1B928F-475B-734E-8097-DB2EB9597D0C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2" name="Ellipse 21">
                <a:extLst>
                  <a:ext uri="{FF2B5EF4-FFF2-40B4-BE49-F238E27FC236}">
                    <a16:creationId xmlns:a16="http://schemas.microsoft.com/office/drawing/2014/main" id="{87E64961-DFB2-7E4C-8F1A-E4B0A89C33F9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41A5559-FB52-CF49-9167-8D2E288F978A}"/>
              </a:ext>
            </a:extLst>
          </p:cNvPr>
          <p:cNvGrpSpPr/>
          <p:nvPr/>
        </p:nvGrpSpPr>
        <p:grpSpPr>
          <a:xfrm>
            <a:off x="3856840" y="305594"/>
            <a:ext cx="1441082" cy="3311874"/>
            <a:chOff x="6124552" y="305594"/>
            <a:chExt cx="1441082" cy="3311874"/>
          </a:xfrm>
        </p:grpSpPr>
        <p:sp>
          <p:nvSpPr>
            <p:cNvPr id="74" name="Forme libre 13">
              <a:extLst>
                <a:ext uri="{FF2B5EF4-FFF2-40B4-BE49-F238E27FC236}">
                  <a16:creationId xmlns:a16="http://schemas.microsoft.com/office/drawing/2014/main" id="{BA6FC346-B751-684F-B1A7-A5C50F2E7E48}"/>
                </a:ext>
              </a:extLst>
            </p:cNvPr>
            <p:cNvSpPr/>
            <p:nvPr/>
          </p:nvSpPr>
          <p:spPr>
            <a:xfrm>
              <a:off x="6124552" y="113760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CEF2D4C-CD8D-6F46-9885-C71D23FCEF0E}"/>
                </a:ext>
              </a:extLst>
            </p:cNvPr>
            <p:cNvGrpSpPr/>
            <p:nvPr/>
          </p:nvGrpSpPr>
          <p:grpSpPr>
            <a:xfrm rot="19465764">
              <a:off x="6997180" y="1114832"/>
              <a:ext cx="568454" cy="2502636"/>
              <a:chOff x="5780931" y="1350739"/>
              <a:chExt cx="568454" cy="2502636"/>
            </a:xfrm>
          </p:grpSpPr>
          <p:grpSp>
            <p:nvGrpSpPr>
              <p:cNvPr id="75" name="Grouper 15">
                <a:extLst>
                  <a:ext uri="{FF2B5EF4-FFF2-40B4-BE49-F238E27FC236}">
                    <a16:creationId xmlns:a16="http://schemas.microsoft.com/office/drawing/2014/main" id="{534F99FC-2F82-8743-8D51-4B9AE6A7403A}"/>
                  </a:ext>
                </a:extLst>
              </p:cNvPr>
              <p:cNvGrpSpPr/>
              <p:nvPr/>
            </p:nvGrpSpPr>
            <p:grpSpPr>
              <a:xfrm>
                <a:off x="5780931" y="1350739"/>
                <a:ext cx="452003" cy="1240137"/>
                <a:chOff x="4028723" y="1113217"/>
                <a:chExt cx="425020" cy="1166104"/>
              </a:xfrm>
            </p:grpSpPr>
            <p:sp>
              <p:nvSpPr>
                <p:cNvPr id="76" name="Forme libre 29">
                  <a:extLst>
                    <a:ext uri="{FF2B5EF4-FFF2-40B4-BE49-F238E27FC236}">
                      <a16:creationId xmlns:a16="http://schemas.microsoft.com/office/drawing/2014/main" id="{A357441A-CCA0-0549-B1D4-D65E5AA1F302}"/>
                    </a:ext>
                  </a:extLst>
                </p:cNvPr>
                <p:cNvSpPr/>
                <p:nvPr/>
              </p:nvSpPr>
              <p:spPr>
                <a:xfrm>
                  <a:off x="4028723" y="1113217"/>
                  <a:ext cx="425020" cy="1166104"/>
                </a:xfrm>
                <a:custGeom>
                  <a:avLst/>
                  <a:gdLst>
                    <a:gd name="connsiteX0" fmla="*/ 116920 w 425020"/>
                    <a:gd name="connsiteY0" fmla="*/ 47926 h 1166104"/>
                    <a:gd name="connsiteX1" fmla="*/ 289277 w 425020"/>
                    <a:gd name="connsiteY1" fmla="*/ 29783 h 1166104"/>
                    <a:gd name="connsiteX2" fmla="*/ 416277 w 425020"/>
                    <a:gd name="connsiteY2" fmla="*/ 301926 h 1166104"/>
                    <a:gd name="connsiteX3" fmla="*/ 407206 w 425020"/>
                    <a:gd name="connsiteY3" fmla="*/ 809926 h 1166104"/>
                    <a:gd name="connsiteX4" fmla="*/ 352777 w 425020"/>
                    <a:gd name="connsiteY4" fmla="*/ 1082069 h 1166104"/>
                    <a:gd name="connsiteX5" fmla="*/ 153206 w 425020"/>
                    <a:gd name="connsiteY5" fmla="*/ 1163712 h 1166104"/>
                    <a:gd name="connsiteX6" fmla="*/ 26206 w 425020"/>
                    <a:gd name="connsiteY6" fmla="*/ 1009497 h 1166104"/>
                    <a:gd name="connsiteX7" fmla="*/ 8063 w 425020"/>
                    <a:gd name="connsiteY7" fmla="*/ 392640 h 1166104"/>
                    <a:gd name="connsiteX8" fmla="*/ 116920 w 425020"/>
                    <a:gd name="connsiteY8" fmla="*/ 47926 h 1166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5020" h="1166104">
                      <a:moveTo>
                        <a:pt x="116920" y="47926"/>
                      </a:moveTo>
                      <a:cubicBezTo>
                        <a:pt x="163789" y="-12550"/>
                        <a:pt x="239384" y="-12550"/>
                        <a:pt x="289277" y="29783"/>
                      </a:cubicBezTo>
                      <a:cubicBezTo>
                        <a:pt x="339170" y="72116"/>
                        <a:pt x="396622" y="171902"/>
                        <a:pt x="416277" y="301926"/>
                      </a:cubicBezTo>
                      <a:cubicBezTo>
                        <a:pt x="435932" y="431950"/>
                        <a:pt x="417789" y="679902"/>
                        <a:pt x="407206" y="809926"/>
                      </a:cubicBezTo>
                      <a:cubicBezTo>
                        <a:pt x="396623" y="939950"/>
                        <a:pt x="395110" y="1023105"/>
                        <a:pt x="352777" y="1082069"/>
                      </a:cubicBezTo>
                      <a:cubicBezTo>
                        <a:pt x="310444" y="1141033"/>
                        <a:pt x="207634" y="1175807"/>
                        <a:pt x="153206" y="1163712"/>
                      </a:cubicBezTo>
                      <a:cubicBezTo>
                        <a:pt x="98778" y="1151617"/>
                        <a:pt x="50396" y="1138009"/>
                        <a:pt x="26206" y="1009497"/>
                      </a:cubicBezTo>
                      <a:cubicBezTo>
                        <a:pt x="2015" y="880985"/>
                        <a:pt x="-8568" y="555926"/>
                        <a:pt x="8063" y="392640"/>
                      </a:cubicBezTo>
                      <a:cubicBezTo>
                        <a:pt x="24694" y="229354"/>
                        <a:pt x="70051" y="108402"/>
                        <a:pt x="116920" y="4792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77" name="Ellipse 30">
                  <a:extLst>
                    <a:ext uri="{FF2B5EF4-FFF2-40B4-BE49-F238E27FC236}">
                      <a16:creationId xmlns:a16="http://schemas.microsoft.com/office/drawing/2014/main" id="{52353083-1E0D-B347-9BA8-7AD637571835}"/>
                    </a:ext>
                  </a:extLst>
                </p:cNvPr>
                <p:cNvSpPr/>
                <p:nvPr/>
              </p:nvSpPr>
              <p:spPr>
                <a:xfrm>
                  <a:off x="4172529" y="1162629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78" name="Grouper 16">
                <a:extLst>
                  <a:ext uri="{FF2B5EF4-FFF2-40B4-BE49-F238E27FC236}">
                    <a16:creationId xmlns:a16="http://schemas.microsoft.com/office/drawing/2014/main" id="{FA92FDD4-629A-6D41-957C-632929DDC146}"/>
                  </a:ext>
                </a:extLst>
              </p:cNvPr>
              <p:cNvGrpSpPr/>
              <p:nvPr/>
            </p:nvGrpSpPr>
            <p:grpSpPr>
              <a:xfrm>
                <a:off x="5860432" y="2279618"/>
                <a:ext cx="488953" cy="1573757"/>
                <a:chOff x="4103478" y="1986644"/>
                <a:chExt cx="459764" cy="1479808"/>
              </a:xfrm>
            </p:grpSpPr>
            <p:sp>
              <p:nvSpPr>
                <p:cNvPr id="79" name="Forme libre 26">
                  <a:extLst>
                    <a:ext uri="{FF2B5EF4-FFF2-40B4-BE49-F238E27FC236}">
                      <a16:creationId xmlns:a16="http://schemas.microsoft.com/office/drawing/2014/main" id="{8CFDAD88-8F1F-DF4D-A571-1957A50B00D6}"/>
                    </a:ext>
                  </a:extLst>
                </p:cNvPr>
                <p:cNvSpPr/>
                <p:nvPr/>
              </p:nvSpPr>
              <p:spPr>
                <a:xfrm>
                  <a:off x="4103478" y="1986644"/>
                  <a:ext cx="459764" cy="1479808"/>
                </a:xfrm>
                <a:custGeom>
                  <a:avLst/>
                  <a:gdLst>
                    <a:gd name="connsiteX0" fmla="*/ 132607 w 459492"/>
                    <a:gd name="connsiteY0" fmla="*/ 4180 h 1338845"/>
                    <a:gd name="connsiteX1" fmla="*/ 250536 w 459492"/>
                    <a:gd name="connsiteY1" fmla="*/ 67680 h 1338845"/>
                    <a:gd name="connsiteX2" fmla="*/ 259607 w 459492"/>
                    <a:gd name="connsiteY2" fmla="*/ 385180 h 1338845"/>
                    <a:gd name="connsiteX3" fmla="*/ 268679 w 459492"/>
                    <a:gd name="connsiteY3" fmla="*/ 829680 h 1338845"/>
                    <a:gd name="connsiteX4" fmla="*/ 350321 w 459492"/>
                    <a:gd name="connsiteY4" fmla="*/ 929465 h 1338845"/>
                    <a:gd name="connsiteX5" fmla="*/ 459179 w 459492"/>
                    <a:gd name="connsiteY5" fmla="*/ 1119965 h 1338845"/>
                    <a:gd name="connsiteX6" fmla="*/ 314036 w 459492"/>
                    <a:gd name="connsiteY6" fmla="*/ 1002037 h 1338845"/>
                    <a:gd name="connsiteX7" fmla="*/ 304964 w 459492"/>
                    <a:gd name="connsiteY7" fmla="*/ 1228823 h 1338845"/>
                    <a:gd name="connsiteX8" fmla="*/ 159821 w 459492"/>
                    <a:gd name="connsiteY8" fmla="*/ 1337680 h 1338845"/>
                    <a:gd name="connsiteX9" fmla="*/ 5607 w 459492"/>
                    <a:gd name="connsiteY9" fmla="*/ 1165323 h 1338845"/>
                    <a:gd name="connsiteX10" fmla="*/ 32821 w 459492"/>
                    <a:gd name="connsiteY10" fmla="*/ 893180 h 1338845"/>
                    <a:gd name="connsiteX11" fmla="*/ 23750 w 459492"/>
                    <a:gd name="connsiteY11" fmla="*/ 757108 h 1338845"/>
                    <a:gd name="connsiteX12" fmla="*/ 41893 w 459492"/>
                    <a:gd name="connsiteY12" fmla="*/ 702680 h 1338845"/>
                    <a:gd name="connsiteX13" fmla="*/ 5607 w 459492"/>
                    <a:gd name="connsiteY13" fmla="*/ 140251 h 1338845"/>
                    <a:gd name="connsiteX14" fmla="*/ 132607 w 459492"/>
                    <a:gd name="connsiteY14" fmla="*/ 4180 h 1338845"/>
                    <a:gd name="connsiteX0" fmla="*/ 132879 w 459764"/>
                    <a:gd name="connsiteY0" fmla="*/ 4180 h 1338845"/>
                    <a:gd name="connsiteX1" fmla="*/ 250808 w 459764"/>
                    <a:gd name="connsiteY1" fmla="*/ 67680 h 1338845"/>
                    <a:gd name="connsiteX2" fmla="*/ 259879 w 459764"/>
                    <a:gd name="connsiteY2" fmla="*/ 385180 h 1338845"/>
                    <a:gd name="connsiteX3" fmla="*/ 268951 w 459764"/>
                    <a:gd name="connsiteY3" fmla="*/ 829680 h 1338845"/>
                    <a:gd name="connsiteX4" fmla="*/ 350593 w 459764"/>
                    <a:gd name="connsiteY4" fmla="*/ 929465 h 1338845"/>
                    <a:gd name="connsiteX5" fmla="*/ 459451 w 459764"/>
                    <a:gd name="connsiteY5" fmla="*/ 1119965 h 1338845"/>
                    <a:gd name="connsiteX6" fmla="*/ 314308 w 459764"/>
                    <a:gd name="connsiteY6" fmla="*/ 1002037 h 1338845"/>
                    <a:gd name="connsiteX7" fmla="*/ 305236 w 459764"/>
                    <a:gd name="connsiteY7" fmla="*/ 1228823 h 1338845"/>
                    <a:gd name="connsiteX8" fmla="*/ 160093 w 459764"/>
                    <a:gd name="connsiteY8" fmla="*/ 1337680 h 1338845"/>
                    <a:gd name="connsiteX9" fmla="*/ 5879 w 459764"/>
                    <a:gd name="connsiteY9" fmla="*/ 1165323 h 1338845"/>
                    <a:gd name="connsiteX10" fmla="*/ 33093 w 459764"/>
                    <a:gd name="connsiteY10" fmla="*/ 893180 h 1338845"/>
                    <a:gd name="connsiteX11" fmla="*/ 42165 w 459764"/>
                    <a:gd name="connsiteY11" fmla="*/ 702680 h 1338845"/>
                    <a:gd name="connsiteX12" fmla="*/ 5879 w 459764"/>
                    <a:gd name="connsiteY12" fmla="*/ 140251 h 1338845"/>
                    <a:gd name="connsiteX13" fmla="*/ 132879 w 459764"/>
                    <a:gd name="connsiteY13" fmla="*/ 4180 h 1338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59764" h="1338845">
                      <a:moveTo>
                        <a:pt x="132879" y="4180"/>
                      </a:moveTo>
                      <a:cubicBezTo>
                        <a:pt x="173700" y="-7915"/>
                        <a:pt x="229641" y="4180"/>
                        <a:pt x="250808" y="67680"/>
                      </a:cubicBezTo>
                      <a:cubicBezTo>
                        <a:pt x="271975" y="131180"/>
                        <a:pt x="256855" y="258180"/>
                        <a:pt x="259879" y="385180"/>
                      </a:cubicBezTo>
                      <a:cubicBezTo>
                        <a:pt x="262903" y="512180"/>
                        <a:pt x="253832" y="738966"/>
                        <a:pt x="268951" y="829680"/>
                      </a:cubicBezTo>
                      <a:cubicBezTo>
                        <a:pt x="284070" y="920394"/>
                        <a:pt x="318843" y="881084"/>
                        <a:pt x="350593" y="929465"/>
                      </a:cubicBezTo>
                      <a:cubicBezTo>
                        <a:pt x="382343" y="977846"/>
                        <a:pt x="465498" y="1107870"/>
                        <a:pt x="459451" y="1119965"/>
                      </a:cubicBezTo>
                      <a:cubicBezTo>
                        <a:pt x="453404" y="1132060"/>
                        <a:pt x="340011" y="983894"/>
                        <a:pt x="314308" y="1002037"/>
                      </a:cubicBezTo>
                      <a:cubicBezTo>
                        <a:pt x="288605" y="1020180"/>
                        <a:pt x="330938" y="1172883"/>
                        <a:pt x="305236" y="1228823"/>
                      </a:cubicBezTo>
                      <a:cubicBezTo>
                        <a:pt x="279534" y="1284763"/>
                        <a:pt x="209986" y="1348263"/>
                        <a:pt x="160093" y="1337680"/>
                      </a:cubicBezTo>
                      <a:cubicBezTo>
                        <a:pt x="110200" y="1327097"/>
                        <a:pt x="27046" y="1239406"/>
                        <a:pt x="5879" y="1165323"/>
                      </a:cubicBezTo>
                      <a:cubicBezTo>
                        <a:pt x="-15288" y="1091240"/>
                        <a:pt x="27045" y="970287"/>
                        <a:pt x="33093" y="893180"/>
                      </a:cubicBezTo>
                      <a:cubicBezTo>
                        <a:pt x="39141" y="816073"/>
                        <a:pt x="46701" y="828168"/>
                        <a:pt x="42165" y="702680"/>
                      </a:cubicBezTo>
                      <a:cubicBezTo>
                        <a:pt x="37629" y="577192"/>
                        <a:pt x="-9240" y="259692"/>
                        <a:pt x="5879" y="140251"/>
                      </a:cubicBezTo>
                      <a:cubicBezTo>
                        <a:pt x="20998" y="20811"/>
                        <a:pt x="92058" y="16275"/>
                        <a:pt x="132879" y="4180"/>
                      </a:cubicBezTo>
                      <a:close/>
                    </a:path>
                  </a:pathLst>
                </a:cu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80" name="Ellipse 27">
                  <a:extLst>
                    <a:ext uri="{FF2B5EF4-FFF2-40B4-BE49-F238E27FC236}">
                      <a16:creationId xmlns:a16="http://schemas.microsoft.com/office/drawing/2014/main" id="{897E25C2-5FF5-C94F-A9B6-9955ED1591CB}"/>
                    </a:ext>
                  </a:extLst>
                </p:cNvPr>
                <p:cNvSpPr/>
                <p:nvPr/>
              </p:nvSpPr>
              <p:spPr>
                <a:xfrm>
                  <a:off x="4180114" y="2104571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81" name="Ellipse 28">
                  <a:extLst>
                    <a:ext uri="{FF2B5EF4-FFF2-40B4-BE49-F238E27FC236}">
                      <a16:creationId xmlns:a16="http://schemas.microsoft.com/office/drawing/2014/main" id="{552EDB89-2C14-5449-B58B-C62CB3E2E199}"/>
                    </a:ext>
                  </a:extLst>
                </p:cNvPr>
                <p:cNvSpPr/>
                <p:nvPr/>
              </p:nvSpPr>
              <p:spPr>
                <a:xfrm>
                  <a:off x="4219701" y="2902856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82" name="Grouper 19">
              <a:extLst>
                <a:ext uri="{FF2B5EF4-FFF2-40B4-BE49-F238E27FC236}">
                  <a16:creationId xmlns:a16="http://schemas.microsoft.com/office/drawing/2014/main" id="{B24E8D75-01FC-FA43-93E8-3F8EEC2D817B}"/>
                </a:ext>
              </a:extLst>
            </p:cNvPr>
            <p:cNvGrpSpPr/>
            <p:nvPr/>
          </p:nvGrpSpPr>
          <p:grpSpPr>
            <a:xfrm>
              <a:off x="6200783" y="305594"/>
              <a:ext cx="763122" cy="971872"/>
              <a:chOff x="3954251" y="130464"/>
              <a:chExt cx="717566" cy="913854"/>
            </a:xfrm>
          </p:grpSpPr>
          <p:sp>
            <p:nvSpPr>
              <p:cNvPr id="83" name="Forme libre 20">
                <a:extLst>
                  <a:ext uri="{FF2B5EF4-FFF2-40B4-BE49-F238E27FC236}">
                    <a16:creationId xmlns:a16="http://schemas.microsoft.com/office/drawing/2014/main" id="{074BF451-0D57-3A49-AED5-C6EEF8F13A33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84" name="Ellipse 21">
                <a:extLst>
                  <a:ext uri="{FF2B5EF4-FFF2-40B4-BE49-F238E27FC236}">
                    <a16:creationId xmlns:a16="http://schemas.microsoft.com/office/drawing/2014/main" id="{DDD1DAD7-29A0-4A4A-8F85-FDF3E6CEF9C5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C8C1F70-2586-AE45-9779-45D024426A68}"/>
              </a:ext>
            </a:extLst>
          </p:cNvPr>
          <p:cNvGrpSpPr/>
          <p:nvPr/>
        </p:nvGrpSpPr>
        <p:grpSpPr>
          <a:xfrm>
            <a:off x="6537991" y="414473"/>
            <a:ext cx="1297506" cy="1347198"/>
            <a:chOff x="6978504" y="377897"/>
            <a:chExt cx="1297506" cy="1347198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D281642-D9B8-1049-94CB-6E1EA012AD30}"/>
                </a:ext>
              </a:extLst>
            </p:cNvPr>
            <p:cNvGrpSpPr/>
            <p:nvPr/>
          </p:nvGrpSpPr>
          <p:grpSpPr>
            <a:xfrm>
              <a:off x="6978504" y="377897"/>
              <a:ext cx="1241655" cy="1347198"/>
              <a:chOff x="2992672" y="3324345"/>
              <a:chExt cx="1241655" cy="1347198"/>
            </a:xfrm>
          </p:grpSpPr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3733B815-B128-874B-82C7-DE316D735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4415CCE3-13BE-6446-B4A9-D7E771B3D7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6667733B-1662-D04F-8FCF-CABBD188E5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E444BE6-DBBD-404F-B02D-59292EDC161E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774AFE8D-0605-0E48-B076-B110B463E068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30B42CD-A55B-5546-8625-069E2DEC5923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EEDF86E-B4F9-E94D-BDD0-B47C7935DB73}"/>
                </a:ext>
              </a:extLst>
            </p:cNvPr>
            <p:cNvSpPr txBox="1"/>
            <p:nvPr/>
          </p:nvSpPr>
          <p:spPr>
            <a:xfrm>
              <a:off x="7256179" y="1056033"/>
              <a:ext cx="101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humerus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9DD5371-1A3E-6A4F-A903-AF42D090958A}"/>
              </a:ext>
            </a:extLst>
          </p:cNvPr>
          <p:cNvGrpSpPr/>
          <p:nvPr/>
        </p:nvGrpSpPr>
        <p:grpSpPr>
          <a:xfrm>
            <a:off x="9462110" y="317448"/>
            <a:ext cx="1441082" cy="3311874"/>
            <a:chOff x="6124552" y="305594"/>
            <a:chExt cx="1441082" cy="3311874"/>
          </a:xfrm>
        </p:grpSpPr>
        <p:sp>
          <p:nvSpPr>
            <p:cNvPr id="109" name="Forme libre 13">
              <a:extLst>
                <a:ext uri="{FF2B5EF4-FFF2-40B4-BE49-F238E27FC236}">
                  <a16:creationId xmlns:a16="http://schemas.microsoft.com/office/drawing/2014/main" id="{09014E28-53A4-1D4D-8B57-DDC8D18AE546}"/>
                </a:ext>
              </a:extLst>
            </p:cNvPr>
            <p:cNvSpPr/>
            <p:nvPr/>
          </p:nvSpPr>
          <p:spPr>
            <a:xfrm>
              <a:off x="6124552" y="113760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AA8F7B6A-B417-614E-9908-4985E0451437}"/>
                </a:ext>
              </a:extLst>
            </p:cNvPr>
            <p:cNvGrpSpPr/>
            <p:nvPr/>
          </p:nvGrpSpPr>
          <p:grpSpPr>
            <a:xfrm rot="19465764">
              <a:off x="6997180" y="1114832"/>
              <a:ext cx="568454" cy="2502636"/>
              <a:chOff x="5780931" y="1350739"/>
              <a:chExt cx="568454" cy="2502636"/>
            </a:xfrm>
          </p:grpSpPr>
          <p:grpSp>
            <p:nvGrpSpPr>
              <p:cNvPr id="114" name="Grouper 15">
                <a:extLst>
                  <a:ext uri="{FF2B5EF4-FFF2-40B4-BE49-F238E27FC236}">
                    <a16:creationId xmlns:a16="http://schemas.microsoft.com/office/drawing/2014/main" id="{6453220B-47F9-F143-9291-3959C53FDC51}"/>
                  </a:ext>
                </a:extLst>
              </p:cNvPr>
              <p:cNvGrpSpPr/>
              <p:nvPr/>
            </p:nvGrpSpPr>
            <p:grpSpPr>
              <a:xfrm>
                <a:off x="5780931" y="1350739"/>
                <a:ext cx="452003" cy="1240137"/>
                <a:chOff x="4028723" y="1113217"/>
                <a:chExt cx="425020" cy="1166104"/>
              </a:xfrm>
            </p:grpSpPr>
            <p:sp>
              <p:nvSpPr>
                <p:cNvPr id="119" name="Forme libre 29">
                  <a:extLst>
                    <a:ext uri="{FF2B5EF4-FFF2-40B4-BE49-F238E27FC236}">
                      <a16:creationId xmlns:a16="http://schemas.microsoft.com/office/drawing/2014/main" id="{3243E73C-BC52-0D4D-810F-B33B6DE82C08}"/>
                    </a:ext>
                  </a:extLst>
                </p:cNvPr>
                <p:cNvSpPr/>
                <p:nvPr/>
              </p:nvSpPr>
              <p:spPr>
                <a:xfrm>
                  <a:off x="4028723" y="1113217"/>
                  <a:ext cx="425020" cy="1166104"/>
                </a:xfrm>
                <a:custGeom>
                  <a:avLst/>
                  <a:gdLst>
                    <a:gd name="connsiteX0" fmla="*/ 116920 w 425020"/>
                    <a:gd name="connsiteY0" fmla="*/ 47926 h 1166104"/>
                    <a:gd name="connsiteX1" fmla="*/ 289277 w 425020"/>
                    <a:gd name="connsiteY1" fmla="*/ 29783 h 1166104"/>
                    <a:gd name="connsiteX2" fmla="*/ 416277 w 425020"/>
                    <a:gd name="connsiteY2" fmla="*/ 301926 h 1166104"/>
                    <a:gd name="connsiteX3" fmla="*/ 407206 w 425020"/>
                    <a:gd name="connsiteY3" fmla="*/ 809926 h 1166104"/>
                    <a:gd name="connsiteX4" fmla="*/ 352777 w 425020"/>
                    <a:gd name="connsiteY4" fmla="*/ 1082069 h 1166104"/>
                    <a:gd name="connsiteX5" fmla="*/ 153206 w 425020"/>
                    <a:gd name="connsiteY5" fmla="*/ 1163712 h 1166104"/>
                    <a:gd name="connsiteX6" fmla="*/ 26206 w 425020"/>
                    <a:gd name="connsiteY6" fmla="*/ 1009497 h 1166104"/>
                    <a:gd name="connsiteX7" fmla="*/ 8063 w 425020"/>
                    <a:gd name="connsiteY7" fmla="*/ 392640 h 1166104"/>
                    <a:gd name="connsiteX8" fmla="*/ 116920 w 425020"/>
                    <a:gd name="connsiteY8" fmla="*/ 47926 h 1166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5020" h="1166104">
                      <a:moveTo>
                        <a:pt x="116920" y="47926"/>
                      </a:moveTo>
                      <a:cubicBezTo>
                        <a:pt x="163789" y="-12550"/>
                        <a:pt x="239384" y="-12550"/>
                        <a:pt x="289277" y="29783"/>
                      </a:cubicBezTo>
                      <a:cubicBezTo>
                        <a:pt x="339170" y="72116"/>
                        <a:pt x="396622" y="171902"/>
                        <a:pt x="416277" y="301926"/>
                      </a:cubicBezTo>
                      <a:cubicBezTo>
                        <a:pt x="435932" y="431950"/>
                        <a:pt x="417789" y="679902"/>
                        <a:pt x="407206" y="809926"/>
                      </a:cubicBezTo>
                      <a:cubicBezTo>
                        <a:pt x="396623" y="939950"/>
                        <a:pt x="395110" y="1023105"/>
                        <a:pt x="352777" y="1082069"/>
                      </a:cubicBezTo>
                      <a:cubicBezTo>
                        <a:pt x="310444" y="1141033"/>
                        <a:pt x="207634" y="1175807"/>
                        <a:pt x="153206" y="1163712"/>
                      </a:cubicBezTo>
                      <a:cubicBezTo>
                        <a:pt x="98778" y="1151617"/>
                        <a:pt x="50396" y="1138009"/>
                        <a:pt x="26206" y="1009497"/>
                      </a:cubicBezTo>
                      <a:cubicBezTo>
                        <a:pt x="2015" y="880985"/>
                        <a:pt x="-8568" y="555926"/>
                        <a:pt x="8063" y="392640"/>
                      </a:cubicBezTo>
                      <a:cubicBezTo>
                        <a:pt x="24694" y="229354"/>
                        <a:pt x="70051" y="108402"/>
                        <a:pt x="116920" y="4792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20" name="Ellipse 30">
                  <a:extLst>
                    <a:ext uri="{FF2B5EF4-FFF2-40B4-BE49-F238E27FC236}">
                      <a16:creationId xmlns:a16="http://schemas.microsoft.com/office/drawing/2014/main" id="{0719E07F-D009-B540-8B3B-34C7C156B07F}"/>
                    </a:ext>
                  </a:extLst>
                </p:cNvPr>
                <p:cNvSpPr/>
                <p:nvPr/>
              </p:nvSpPr>
              <p:spPr>
                <a:xfrm>
                  <a:off x="4172529" y="1162629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115" name="Grouper 16">
                <a:extLst>
                  <a:ext uri="{FF2B5EF4-FFF2-40B4-BE49-F238E27FC236}">
                    <a16:creationId xmlns:a16="http://schemas.microsoft.com/office/drawing/2014/main" id="{6E4D5BC7-B439-D44D-8FCB-3A5D2DC68587}"/>
                  </a:ext>
                </a:extLst>
              </p:cNvPr>
              <p:cNvGrpSpPr/>
              <p:nvPr/>
            </p:nvGrpSpPr>
            <p:grpSpPr>
              <a:xfrm>
                <a:off x="5860432" y="2279618"/>
                <a:ext cx="488953" cy="1573757"/>
                <a:chOff x="4103478" y="1986644"/>
                <a:chExt cx="459764" cy="1479808"/>
              </a:xfrm>
            </p:grpSpPr>
            <p:sp>
              <p:nvSpPr>
                <p:cNvPr id="116" name="Forme libre 26">
                  <a:extLst>
                    <a:ext uri="{FF2B5EF4-FFF2-40B4-BE49-F238E27FC236}">
                      <a16:creationId xmlns:a16="http://schemas.microsoft.com/office/drawing/2014/main" id="{70D56465-9EA3-A440-A1BF-A6144EF12591}"/>
                    </a:ext>
                  </a:extLst>
                </p:cNvPr>
                <p:cNvSpPr/>
                <p:nvPr/>
              </p:nvSpPr>
              <p:spPr>
                <a:xfrm>
                  <a:off x="4103478" y="1986644"/>
                  <a:ext cx="459764" cy="1479808"/>
                </a:xfrm>
                <a:custGeom>
                  <a:avLst/>
                  <a:gdLst>
                    <a:gd name="connsiteX0" fmla="*/ 132607 w 459492"/>
                    <a:gd name="connsiteY0" fmla="*/ 4180 h 1338845"/>
                    <a:gd name="connsiteX1" fmla="*/ 250536 w 459492"/>
                    <a:gd name="connsiteY1" fmla="*/ 67680 h 1338845"/>
                    <a:gd name="connsiteX2" fmla="*/ 259607 w 459492"/>
                    <a:gd name="connsiteY2" fmla="*/ 385180 h 1338845"/>
                    <a:gd name="connsiteX3" fmla="*/ 268679 w 459492"/>
                    <a:gd name="connsiteY3" fmla="*/ 829680 h 1338845"/>
                    <a:gd name="connsiteX4" fmla="*/ 350321 w 459492"/>
                    <a:gd name="connsiteY4" fmla="*/ 929465 h 1338845"/>
                    <a:gd name="connsiteX5" fmla="*/ 459179 w 459492"/>
                    <a:gd name="connsiteY5" fmla="*/ 1119965 h 1338845"/>
                    <a:gd name="connsiteX6" fmla="*/ 314036 w 459492"/>
                    <a:gd name="connsiteY6" fmla="*/ 1002037 h 1338845"/>
                    <a:gd name="connsiteX7" fmla="*/ 304964 w 459492"/>
                    <a:gd name="connsiteY7" fmla="*/ 1228823 h 1338845"/>
                    <a:gd name="connsiteX8" fmla="*/ 159821 w 459492"/>
                    <a:gd name="connsiteY8" fmla="*/ 1337680 h 1338845"/>
                    <a:gd name="connsiteX9" fmla="*/ 5607 w 459492"/>
                    <a:gd name="connsiteY9" fmla="*/ 1165323 h 1338845"/>
                    <a:gd name="connsiteX10" fmla="*/ 32821 w 459492"/>
                    <a:gd name="connsiteY10" fmla="*/ 893180 h 1338845"/>
                    <a:gd name="connsiteX11" fmla="*/ 23750 w 459492"/>
                    <a:gd name="connsiteY11" fmla="*/ 757108 h 1338845"/>
                    <a:gd name="connsiteX12" fmla="*/ 41893 w 459492"/>
                    <a:gd name="connsiteY12" fmla="*/ 702680 h 1338845"/>
                    <a:gd name="connsiteX13" fmla="*/ 5607 w 459492"/>
                    <a:gd name="connsiteY13" fmla="*/ 140251 h 1338845"/>
                    <a:gd name="connsiteX14" fmla="*/ 132607 w 459492"/>
                    <a:gd name="connsiteY14" fmla="*/ 4180 h 1338845"/>
                    <a:gd name="connsiteX0" fmla="*/ 132879 w 459764"/>
                    <a:gd name="connsiteY0" fmla="*/ 4180 h 1338845"/>
                    <a:gd name="connsiteX1" fmla="*/ 250808 w 459764"/>
                    <a:gd name="connsiteY1" fmla="*/ 67680 h 1338845"/>
                    <a:gd name="connsiteX2" fmla="*/ 259879 w 459764"/>
                    <a:gd name="connsiteY2" fmla="*/ 385180 h 1338845"/>
                    <a:gd name="connsiteX3" fmla="*/ 268951 w 459764"/>
                    <a:gd name="connsiteY3" fmla="*/ 829680 h 1338845"/>
                    <a:gd name="connsiteX4" fmla="*/ 350593 w 459764"/>
                    <a:gd name="connsiteY4" fmla="*/ 929465 h 1338845"/>
                    <a:gd name="connsiteX5" fmla="*/ 459451 w 459764"/>
                    <a:gd name="connsiteY5" fmla="*/ 1119965 h 1338845"/>
                    <a:gd name="connsiteX6" fmla="*/ 314308 w 459764"/>
                    <a:gd name="connsiteY6" fmla="*/ 1002037 h 1338845"/>
                    <a:gd name="connsiteX7" fmla="*/ 305236 w 459764"/>
                    <a:gd name="connsiteY7" fmla="*/ 1228823 h 1338845"/>
                    <a:gd name="connsiteX8" fmla="*/ 160093 w 459764"/>
                    <a:gd name="connsiteY8" fmla="*/ 1337680 h 1338845"/>
                    <a:gd name="connsiteX9" fmla="*/ 5879 w 459764"/>
                    <a:gd name="connsiteY9" fmla="*/ 1165323 h 1338845"/>
                    <a:gd name="connsiteX10" fmla="*/ 33093 w 459764"/>
                    <a:gd name="connsiteY10" fmla="*/ 893180 h 1338845"/>
                    <a:gd name="connsiteX11" fmla="*/ 42165 w 459764"/>
                    <a:gd name="connsiteY11" fmla="*/ 702680 h 1338845"/>
                    <a:gd name="connsiteX12" fmla="*/ 5879 w 459764"/>
                    <a:gd name="connsiteY12" fmla="*/ 140251 h 1338845"/>
                    <a:gd name="connsiteX13" fmla="*/ 132879 w 459764"/>
                    <a:gd name="connsiteY13" fmla="*/ 4180 h 1338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59764" h="1338845">
                      <a:moveTo>
                        <a:pt x="132879" y="4180"/>
                      </a:moveTo>
                      <a:cubicBezTo>
                        <a:pt x="173700" y="-7915"/>
                        <a:pt x="229641" y="4180"/>
                        <a:pt x="250808" y="67680"/>
                      </a:cubicBezTo>
                      <a:cubicBezTo>
                        <a:pt x="271975" y="131180"/>
                        <a:pt x="256855" y="258180"/>
                        <a:pt x="259879" y="385180"/>
                      </a:cubicBezTo>
                      <a:cubicBezTo>
                        <a:pt x="262903" y="512180"/>
                        <a:pt x="253832" y="738966"/>
                        <a:pt x="268951" y="829680"/>
                      </a:cubicBezTo>
                      <a:cubicBezTo>
                        <a:pt x="284070" y="920394"/>
                        <a:pt x="318843" y="881084"/>
                        <a:pt x="350593" y="929465"/>
                      </a:cubicBezTo>
                      <a:cubicBezTo>
                        <a:pt x="382343" y="977846"/>
                        <a:pt x="465498" y="1107870"/>
                        <a:pt x="459451" y="1119965"/>
                      </a:cubicBezTo>
                      <a:cubicBezTo>
                        <a:pt x="453404" y="1132060"/>
                        <a:pt x="340011" y="983894"/>
                        <a:pt x="314308" y="1002037"/>
                      </a:cubicBezTo>
                      <a:cubicBezTo>
                        <a:pt x="288605" y="1020180"/>
                        <a:pt x="330938" y="1172883"/>
                        <a:pt x="305236" y="1228823"/>
                      </a:cubicBezTo>
                      <a:cubicBezTo>
                        <a:pt x="279534" y="1284763"/>
                        <a:pt x="209986" y="1348263"/>
                        <a:pt x="160093" y="1337680"/>
                      </a:cubicBezTo>
                      <a:cubicBezTo>
                        <a:pt x="110200" y="1327097"/>
                        <a:pt x="27046" y="1239406"/>
                        <a:pt x="5879" y="1165323"/>
                      </a:cubicBezTo>
                      <a:cubicBezTo>
                        <a:pt x="-15288" y="1091240"/>
                        <a:pt x="27045" y="970287"/>
                        <a:pt x="33093" y="893180"/>
                      </a:cubicBezTo>
                      <a:cubicBezTo>
                        <a:pt x="39141" y="816073"/>
                        <a:pt x="46701" y="828168"/>
                        <a:pt x="42165" y="702680"/>
                      </a:cubicBezTo>
                      <a:cubicBezTo>
                        <a:pt x="37629" y="577192"/>
                        <a:pt x="-9240" y="259692"/>
                        <a:pt x="5879" y="140251"/>
                      </a:cubicBezTo>
                      <a:cubicBezTo>
                        <a:pt x="20998" y="20811"/>
                        <a:pt x="92058" y="16275"/>
                        <a:pt x="132879" y="4180"/>
                      </a:cubicBezTo>
                      <a:close/>
                    </a:path>
                  </a:pathLst>
                </a:cu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17" name="Ellipse 27">
                  <a:extLst>
                    <a:ext uri="{FF2B5EF4-FFF2-40B4-BE49-F238E27FC236}">
                      <a16:creationId xmlns:a16="http://schemas.microsoft.com/office/drawing/2014/main" id="{65CD4D13-07E1-8D4B-AAB9-C100C76B5DA7}"/>
                    </a:ext>
                  </a:extLst>
                </p:cNvPr>
                <p:cNvSpPr/>
                <p:nvPr/>
              </p:nvSpPr>
              <p:spPr>
                <a:xfrm>
                  <a:off x="4180114" y="2104571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18" name="Ellipse 28">
                  <a:extLst>
                    <a:ext uri="{FF2B5EF4-FFF2-40B4-BE49-F238E27FC236}">
                      <a16:creationId xmlns:a16="http://schemas.microsoft.com/office/drawing/2014/main" id="{928CC1F6-66A4-3848-BF51-A4DCF11ADD08}"/>
                    </a:ext>
                  </a:extLst>
                </p:cNvPr>
                <p:cNvSpPr/>
                <p:nvPr/>
              </p:nvSpPr>
              <p:spPr>
                <a:xfrm>
                  <a:off x="4219701" y="2902856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111" name="Grouper 19">
              <a:extLst>
                <a:ext uri="{FF2B5EF4-FFF2-40B4-BE49-F238E27FC236}">
                  <a16:creationId xmlns:a16="http://schemas.microsoft.com/office/drawing/2014/main" id="{2F8A714B-8728-B044-A262-C74E30171ACE}"/>
                </a:ext>
              </a:extLst>
            </p:cNvPr>
            <p:cNvGrpSpPr/>
            <p:nvPr/>
          </p:nvGrpSpPr>
          <p:grpSpPr>
            <a:xfrm>
              <a:off x="6200783" y="305594"/>
              <a:ext cx="763122" cy="971872"/>
              <a:chOff x="3954251" y="130464"/>
              <a:chExt cx="717566" cy="913854"/>
            </a:xfrm>
          </p:grpSpPr>
          <p:sp>
            <p:nvSpPr>
              <p:cNvPr id="112" name="Forme libre 20">
                <a:extLst>
                  <a:ext uri="{FF2B5EF4-FFF2-40B4-BE49-F238E27FC236}">
                    <a16:creationId xmlns:a16="http://schemas.microsoft.com/office/drawing/2014/main" id="{C422A902-B422-814A-885A-C0D1700EFCF5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113" name="Ellipse 21">
                <a:extLst>
                  <a:ext uri="{FF2B5EF4-FFF2-40B4-BE49-F238E27FC236}">
                    <a16:creationId xmlns:a16="http://schemas.microsoft.com/office/drawing/2014/main" id="{1C9C78CA-B2FF-AA4B-8994-F637CCD03477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38E42B2-A6F6-F241-AC0D-26D9124DC79B}"/>
              </a:ext>
            </a:extLst>
          </p:cNvPr>
          <p:cNvGrpSpPr/>
          <p:nvPr/>
        </p:nvGrpSpPr>
        <p:grpSpPr>
          <a:xfrm>
            <a:off x="8751879" y="2765449"/>
            <a:ext cx="1241655" cy="1347198"/>
            <a:chOff x="8943984" y="2753570"/>
            <a:chExt cx="1241655" cy="1347198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F57FF714-9C4D-3E4E-838B-C47284F1AD06}"/>
                </a:ext>
              </a:extLst>
            </p:cNvPr>
            <p:cNvGrpSpPr/>
            <p:nvPr/>
          </p:nvGrpSpPr>
          <p:grpSpPr>
            <a:xfrm>
              <a:off x="8943984" y="2753570"/>
              <a:ext cx="1241655" cy="1347198"/>
              <a:chOff x="2992672" y="3324345"/>
              <a:chExt cx="1241655" cy="1347198"/>
            </a:xfrm>
          </p:grpSpPr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578026BD-1B80-5641-8CDD-BDF842B85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FA38B4B1-3907-BC4B-AA62-D3F563674C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CB66FABC-F754-7349-93E1-B3CE8DBB23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299C901-62FB-334E-BF62-44FCEF8B134E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C38F5EA-6252-574A-AF88-3C6FB03A20C8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1C0494A-9B08-334C-B0D0-A8DCFCB71F0C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1BBDB30-5219-844D-8D3D-D2560D62C4B8}"/>
                </a:ext>
              </a:extLst>
            </p:cNvPr>
            <p:cNvSpPr txBox="1"/>
            <p:nvPr/>
          </p:nvSpPr>
          <p:spPr>
            <a:xfrm>
              <a:off x="9201067" y="3415927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sp>
        <p:nvSpPr>
          <p:cNvPr id="141" name="Arc 140">
            <a:extLst>
              <a:ext uri="{FF2B5EF4-FFF2-40B4-BE49-F238E27FC236}">
                <a16:creationId xmlns:a16="http://schemas.microsoft.com/office/drawing/2014/main" id="{BEAD8744-FCDD-1F46-B784-19FC5A8320E3}"/>
              </a:ext>
            </a:extLst>
          </p:cNvPr>
          <p:cNvSpPr/>
          <p:nvPr/>
        </p:nvSpPr>
        <p:spPr>
          <a:xfrm>
            <a:off x="9292959" y="879587"/>
            <a:ext cx="1191961" cy="1191961"/>
          </a:xfrm>
          <a:prstGeom prst="arc">
            <a:avLst>
              <a:gd name="adj1" fmla="val 19320797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12D024C-D357-834D-89DD-034C1BCAFF5D}"/>
              </a:ext>
            </a:extLst>
          </p:cNvPr>
          <p:cNvGrpSpPr/>
          <p:nvPr/>
        </p:nvGrpSpPr>
        <p:grpSpPr>
          <a:xfrm rot="19304574">
            <a:off x="9304566" y="274428"/>
            <a:ext cx="1282608" cy="1347198"/>
            <a:chOff x="8738628" y="254965"/>
            <a:chExt cx="1282608" cy="1347198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EBE946B-F2C9-A840-94E9-3BA802180253}"/>
                </a:ext>
              </a:extLst>
            </p:cNvPr>
            <p:cNvGrpSpPr/>
            <p:nvPr/>
          </p:nvGrpSpPr>
          <p:grpSpPr>
            <a:xfrm>
              <a:off x="8738628" y="254965"/>
              <a:ext cx="1241655" cy="1347198"/>
              <a:chOff x="2992672" y="3324345"/>
              <a:chExt cx="1241655" cy="1347198"/>
            </a:xfrm>
          </p:grpSpPr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0CF0D718-E1BA-0243-ABEE-D60A99A5AE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0D26D989-3489-584B-996F-DD78176B1E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D5071D1-D3FB-3243-AB8D-0E58765DA8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BA9958C-1E2D-824A-9236-17EC2F1D543C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9D4D606-C1D2-2944-A7F3-D87CC11FB80F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A396799-1C30-8540-B8C3-F638511F7754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8B19BDA-03E5-1B45-88E7-72DC578495B9}"/>
                </a:ext>
              </a:extLst>
            </p:cNvPr>
            <p:cNvSpPr txBox="1"/>
            <p:nvPr/>
          </p:nvSpPr>
          <p:spPr>
            <a:xfrm>
              <a:off x="9001405" y="914941"/>
              <a:ext cx="101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humerus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9E9FBDB-8C8B-1B4A-A71A-79ACE75AC612}"/>
                  </a:ext>
                </a:extLst>
              </p:cNvPr>
              <p:cNvSpPr txBox="1"/>
              <p:nvPr/>
            </p:nvSpPr>
            <p:spPr>
              <a:xfrm>
                <a:off x="10112113" y="1146581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noProof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CA" noProof="1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9E9FBDB-8C8B-1B4A-A71A-79ACE75AC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113" y="1146581"/>
                <a:ext cx="3741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2BD99EE-D028-A241-A455-43AE2E0FADC4}"/>
              </a:ext>
            </a:extLst>
          </p:cNvPr>
          <p:cNvGrpSpPr/>
          <p:nvPr/>
        </p:nvGrpSpPr>
        <p:grpSpPr>
          <a:xfrm>
            <a:off x="8125091" y="1460060"/>
            <a:ext cx="1939621" cy="2948459"/>
            <a:chOff x="8125091" y="1460060"/>
            <a:chExt cx="1939621" cy="2948459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E819AF6-47ED-AA44-A52E-88F6C78AF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6935" y="1460060"/>
              <a:ext cx="0" cy="2747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B50FAD1-E878-7840-9CB7-5B24F5F98B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3739" y="3927982"/>
              <a:ext cx="0" cy="279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E7E87CF-6161-6544-84AA-F3071E87E50A}"/>
                </a:ext>
              </a:extLst>
            </p:cNvPr>
            <p:cNvCxnSpPr/>
            <p:nvPr/>
          </p:nvCxnSpPr>
          <p:spPr>
            <a:xfrm>
              <a:off x="9018021" y="4100793"/>
              <a:ext cx="86891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0578D4A-3163-C448-98B6-1881548D61D4}"/>
                </a:ext>
              </a:extLst>
            </p:cNvPr>
            <p:cNvCxnSpPr>
              <a:cxnSpLocks/>
            </p:cNvCxnSpPr>
            <p:nvPr/>
          </p:nvCxnSpPr>
          <p:spPr>
            <a:xfrm>
              <a:off x="8351520" y="1469064"/>
              <a:ext cx="152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40060F2-C56E-7743-A080-221B84B858A4}"/>
                </a:ext>
              </a:extLst>
            </p:cNvPr>
            <p:cNvCxnSpPr>
              <a:cxnSpLocks/>
            </p:cNvCxnSpPr>
            <p:nvPr/>
          </p:nvCxnSpPr>
          <p:spPr>
            <a:xfrm>
              <a:off x="8357994" y="3822065"/>
              <a:ext cx="542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D2DAFF95-1E2A-4D41-8459-A7230D4173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0355" y="1478780"/>
              <a:ext cx="0" cy="23348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BBDD3701-AA7C-3A43-B058-CDC4A9DFD74F}"/>
                    </a:ext>
                  </a:extLst>
                </p:cNvPr>
                <p:cNvSpPr txBox="1"/>
                <p:nvPr/>
              </p:nvSpPr>
              <p:spPr>
                <a:xfrm>
                  <a:off x="8950753" y="4039187"/>
                  <a:ext cx="11139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h𝑢𝑚𝑒𝑟𝑢𝑠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BBDD3701-AA7C-3A43-B058-CDC4A9DFD7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753" y="4039187"/>
                  <a:ext cx="111395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8FCD912-783D-884B-8099-ED0E888B2B28}"/>
                    </a:ext>
                  </a:extLst>
                </p:cNvPr>
                <p:cNvSpPr txBox="1"/>
                <p:nvPr/>
              </p:nvSpPr>
              <p:spPr>
                <a:xfrm rot="16200000">
                  <a:off x="7751944" y="2421523"/>
                  <a:ext cx="11156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h𝑢𝑚𝑒𝑟𝑢𝑠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8FCD912-783D-884B-8099-ED0E888B2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751944" y="2421523"/>
                  <a:ext cx="1115625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3525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49870F65-56C3-C19A-0E1A-CC31EE2D3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92599" y="2057400"/>
            <a:ext cx="537391" cy="679597"/>
          </a:xfrm>
          <a:prstGeom prst="rect">
            <a:avLst/>
          </a:prstGeom>
        </p:spPr>
      </p:pic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42A88B15-BB3F-BA68-F77A-FBEEFCC67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90883" y="3089201"/>
            <a:ext cx="537391" cy="67959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2D2792-3F03-43B2-8DC9-99EB59B794CC}"/>
              </a:ext>
            </a:extLst>
          </p:cNvPr>
          <p:cNvCxnSpPr>
            <a:stCxn id="3" idx="1"/>
            <a:endCxn id="2" idx="2"/>
          </p:cNvCxnSpPr>
          <p:nvPr/>
        </p:nvCxnSpPr>
        <p:spPr>
          <a:xfrm flipV="1">
            <a:off x="4928274" y="2736997"/>
            <a:ext cx="1733020" cy="69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E8F079-058D-57DF-77A9-31DEE6BEEB65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4928274" y="3429000"/>
            <a:ext cx="17330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1A1D31-BFBE-BD04-3893-8D0B26829FE4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6661294" y="2736997"/>
            <a:ext cx="0" cy="692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BB2305-BCB1-E7B8-7C90-4266C3D917AF}"/>
                  </a:ext>
                </a:extLst>
              </p:cNvPr>
              <p:cNvSpPr txBox="1"/>
              <p:nvPr/>
            </p:nvSpPr>
            <p:spPr>
              <a:xfrm>
                <a:off x="5671040" y="3367455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BB2305-BCB1-E7B8-7C90-4266C3D91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40" y="3367455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985C34-1A0E-E0DB-9CA2-1BC35A2F5C5D}"/>
                  </a:ext>
                </a:extLst>
              </p:cNvPr>
              <p:cNvSpPr txBox="1"/>
              <p:nvPr/>
            </p:nvSpPr>
            <p:spPr>
              <a:xfrm>
                <a:off x="6653155" y="2898387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985C34-1A0E-E0DB-9CA2-1BC35A2F5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55" y="2898387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6CC948-1F84-9229-3E4B-BFA59511134A}"/>
                  </a:ext>
                </a:extLst>
              </p:cNvPr>
              <p:cNvSpPr txBox="1"/>
              <p:nvPr/>
            </p:nvSpPr>
            <p:spPr>
              <a:xfrm>
                <a:off x="5524996" y="2722486"/>
                <a:ext cx="377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6CC948-1F84-9229-3E4B-BFA595111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996" y="2722486"/>
                <a:ext cx="3779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FC55182-B665-81CB-0058-6D79545F2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9578" y="2111866"/>
            <a:ext cx="537391" cy="5582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6F5D0A-75BD-F53A-79DB-98684F14B4F3}"/>
              </a:ext>
            </a:extLst>
          </p:cNvPr>
          <p:cNvSpPr txBox="1"/>
          <p:nvPr/>
        </p:nvSpPr>
        <p:spPr>
          <a:xfrm>
            <a:off x="4761400" y="179387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8764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Down Arrow 210">
            <a:extLst>
              <a:ext uri="{FF2B5EF4-FFF2-40B4-BE49-F238E27FC236}">
                <a16:creationId xmlns:a16="http://schemas.microsoft.com/office/drawing/2014/main" id="{A24DBBF0-6122-15DF-F65D-2B5C488AA2B6}"/>
              </a:ext>
            </a:extLst>
          </p:cNvPr>
          <p:cNvSpPr/>
          <p:nvPr/>
        </p:nvSpPr>
        <p:spPr>
          <a:xfrm>
            <a:off x="6990434" y="2629796"/>
            <a:ext cx="323682" cy="69077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01" name="Down Arrow 200">
            <a:extLst>
              <a:ext uri="{FF2B5EF4-FFF2-40B4-BE49-F238E27FC236}">
                <a16:creationId xmlns:a16="http://schemas.microsoft.com/office/drawing/2014/main" id="{3074577A-31F2-7999-377E-ED65A6572243}"/>
              </a:ext>
            </a:extLst>
          </p:cNvPr>
          <p:cNvSpPr/>
          <p:nvPr/>
        </p:nvSpPr>
        <p:spPr>
          <a:xfrm>
            <a:off x="4927006" y="2014346"/>
            <a:ext cx="323682" cy="129477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6" name="Down Arrow 195">
            <a:extLst>
              <a:ext uri="{FF2B5EF4-FFF2-40B4-BE49-F238E27FC236}">
                <a16:creationId xmlns:a16="http://schemas.microsoft.com/office/drawing/2014/main" id="{502BA429-F209-C175-F02A-EC2D3BBC6521}"/>
              </a:ext>
            </a:extLst>
          </p:cNvPr>
          <p:cNvSpPr/>
          <p:nvPr/>
        </p:nvSpPr>
        <p:spPr>
          <a:xfrm>
            <a:off x="4931597" y="1229310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8" name="Down Arrow 197">
            <a:extLst>
              <a:ext uri="{FF2B5EF4-FFF2-40B4-BE49-F238E27FC236}">
                <a16:creationId xmlns:a16="http://schemas.microsoft.com/office/drawing/2014/main" id="{7A4D7948-F9D3-DB8C-CDC1-4509C5BD3B5B}"/>
              </a:ext>
            </a:extLst>
          </p:cNvPr>
          <p:cNvSpPr/>
          <p:nvPr/>
        </p:nvSpPr>
        <p:spPr>
          <a:xfrm>
            <a:off x="6990434" y="572926"/>
            <a:ext cx="323682" cy="164728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4" name="Down Arrow 193">
            <a:extLst>
              <a:ext uri="{FF2B5EF4-FFF2-40B4-BE49-F238E27FC236}">
                <a16:creationId xmlns:a16="http://schemas.microsoft.com/office/drawing/2014/main" id="{3750694A-D99A-233F-EC77-E22355D01906}"/>
              </a:ext>
            </a:extLst>
          </p:cNvPr>
          <p:cNvSpPr/>
          <p:nvPr/>
        </p:nvSpPr>
        <p:spPr>
          <a:xfrm>
            <a:off x="3868339" y="584384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5" name="Down Arrow 194">
            <a:extLst>
              <a:ext uri="{FF2B5EF4-FFF2-40B4-BE49-F238E27FC236}">
                <a16:creationId xmlns:a16="http://schemas.microsoft.com/office/drawing/2014/main" id="{5A04E056-84BF-1A13-3DBA-0A44E0AF271A}"/>
              </a:ext>
            </a:extLst>
          </p:cNvPr>
          <p:cNvSpPr/>
          <p:nvPr/>
        </p:nvSpPr>
        <p:spPr>
          <a:xfrm>
            <a:off x="5975387" y="575052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3" name="Down Arrow 192">
            <a:extLst>
              <a:ext uri="{FF2B5EF4-FFF2-40B4-BE49-F238E27FC236}">
                <a16:creationId xmlns:a16="http://schemas.microsoft.com/office/drawing/2014/main" id="{0B626C21-6CAD-C5A1-70FD-C74A932F94E0}"/>
              </a:ext>
            </a:extLst>
          </p:cNvPr>
          <p:cNvSpPr/>
          <p:nvPr/>
        </p:nvSpPr>
        <p:spPr>
          <a:xfrm>
            <a:off x="4931597" y="577177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6B956B-7045-52E8-B718-6603A16CE59E}"/>
              </a:ext>
            </a:extLst>
          </p:cNvPr>
          <p:cNvSpPr/>
          <p:nvPr/>
        </p:nvSpPr>
        <p:spPr>
          <a:xfrm>
            <a:off x="3749316" y="935825"/>
            <a:ext cx="2676053" cy="411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fr-CA" sz="1400" noProof="1"/>
              <a:t>pd.read_csv()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pd.read_excel()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1444611-7366-F412-0F7E-FBF73807E6BE}"/>
              </a:ext>
            </a:extLst>
          </p:cNvPr>
          <p:cNvSpPr/>
          <p:nvPr/>
        </p:nvSpPr>
        <p:spPr>
          <a:xfrm>
            <a:off x="5857001" y="171525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Excel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A232841B-8886-86F1-1004-4BA50722E811}"/>
              </a:ext>
            </a:extLst>
          </p:cNvPr>
          <p:cNvSpPr/>
          <p:nvPr/>
        </p:nvSpPr>
        <p:spPr>
          <a:xfrm>
            <a:off x="3749316" y="171525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csv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A853D765-6DAD-046D-C056-CEB1B33C3476}"/>
              </a:ext>
            </a:extLst>
          </p:cNvPr>
          <p:cNvSpPr/>
          <p:nvPr/>
        </p:nvSpPr>
        <p:spPr>
          <a:xfrm>
            <a:off x="4797790" y="170047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txt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F6E06393-4CE1-9613-6722-0AEF9C52514A}"/>
              </a:ext>
            </a:extLst>
          </p:cNvPr>
          <p:cNvSpPr/>
          <p:nvPr/>
        </p:nvSpPr>
        <p:spPr>
          <a:xfrm>
            <a:off x="6877945" y="170047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c3d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EDA4A0-4BD3-C36F-009E-91E8C98BA2F5}"/>
              </a:ext>
            </a:extLst>
          </p:cNvPr>
          <p:cNvSpPr/>
          <p:nvPr/>
        </p:nvSpPr>
        <p:spPr>
          <a:xfrm>
            <a:off x="6361404" y="2223164"/>
            <a:ext cx="1617232" cy="4113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ktk.read_c3d()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707AD9-2334-B9CC-6B1D-7D6571F7C10D}"/>
              </a:ext>
            </a:extLst>
          </p:cNvPr>
          <p:cNvSpPr/>
          <p:nvPr/>
        </p:nvSpPr>
        <p:spPr>
          <a:xfrm>
            <a:off x="3749316" y="1601661"/>
            <a:ext cx="2676055" cy="414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noProof="1"/>
              <a:t>ktk.TimeSeries.from_dataframe()</a:t>
            </a:r>
          </a:p>
        </p:txBody>
      </p:sp>
      <p:sp>
        <p:nvSpPr>
          <p:cNvPr id="212" name="Down Arrow 211">
            <a:extLst>
              <a:ext uri="{FF2B5EF4-FFF2-40B4-BE49-F238E27FC236}">
                <a16:creationId xmlns:a16="http://schemas.microsoft.com/office/drawing/2014/main" id="{5B1F1C25-BC9A-1095-2D18-8DCED43D5A95}"/>
              </a:ext>
            </a:extLst>
          </p:cNvPr>
          <p:cNvSpPr/>
          <p:nvPr/>
        </p:nvSpPr>
        <p:spPr>
          <a:xfrm>
            <a:off x="8677915" y="2616112"/>
            <a:ext cx="323682" cy="69077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00" name="Down Arrow 199">
            <a:extLst>
              <a:ext uri="{FF2B5EF4-FFF2-40B4-BE49-F238E27FC236}">
                <a16:creationId xmlns:a16="http://schemas.microsoft.com/office/drawing/2014/main" id="{7D4DA4DB-F949-96F4-0551-D78DE0D2A42C}"/>
              </a:ext>
            </a:extLst>
          </p:cNvPr>
          <p:cNvSpPr/>
          <p:nvPr/>
        </p:nvSpPr>
        <p:spPr>
          <a:xfrm>
            <a:off x="8675149" y="568300"/>
            <a:ext cx="323682" cy="164728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BC5F889C-0CB6-B29E-A5AC-FCEAE70A10E0}"/>
              </a:ext>
            </a:extLst>
          </p:cNvPr>
          <p:cNvSpPr/>
          <p:nvPr/>
        </p:nvSpPr>
        <p:spPr>
          <a:xfrm>
            <a:off x="8492497" y="170047"/>
            <a:ext cx="688987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ktk.zip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F8C9E6-5F07-68C1-24AB-63BD5EDBACA9}"/>
              </a:ext>
            </a:extLst>
          </p:cNvPr>
          <p:cNvSpPr/>
          <p:nvPr/>
        </p:nvSpPr>
        <p:spPr>
          <a:xfrm>
            <a:off x="8351400" y="2224052"/>
            <a:ext cx="962262" cy="4104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ktk.load()</a:t>
            </a:r>
          </a:p>
        </p:txBody>
      </p:sp>
      <p:sp>
        <p:nvSpPr>
          <p:cNvPr id="222" name="Down Arrow 221">
            <a:extLst>
              <a:ext uri="{FF2B5EF4-FFF2-40B4-BE49-F238E27FC236}">
                <a16:creationId xmlns:a16="http://schemas.microsoft.com/office/drawing/2014/main" id="{BE4DB92A-9918-ED4A-A1E3-18F4CF670216}"/>
              </a:ext>
            </a:extLst>
          </p:cNvPr>
          <p:cNvSpPr/>
          <p:nvPr/>
        </p:nvSpPr>
        <p:spPr>
          <a:xfrm>
            <a:off x="4929723" y="5182906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6" name="Down Arrow 255">
            <a:extLst>
              <a:ext uri="{FF2B5EF4-FFF2-40B4-BE49-F238E27FC236}">
                <a16:creationId xmlns:a16="http://schemas.microsoft.com/office/drawing/2014/main" id="{F9E363BA-C644-F2A0-EDEC-922D2AA60D15}"/>
              </a:ext>
            </a:extLst>
          </p:cNvPr>
          <p:cNvSpPr/>
          <p:nvPr/>
        </p:nvSpPr>
        <p:spPr>
          <a:xfrm>
            <a:off x="4925501" y="3720942"/>
            <a:ext cx="323682" cy="115314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7" name="Down Arrow 256">
            <a:extLst>
              <a:ext uri="{FF2B5EF4-FFF2-40B4-BE49-F238E27FC236}">
                <a16:creationId xmlns:a16="http://schemas.microsoft.com/office/drawing/2014/main" id="{EB8B595B-D7B6-DAE2-4AAE-5B3FD2E15CE0}"/>
              </a:ext>
            </a:extLst>
          </p:cNvPr>
          <p:cNvSpPr/>
          <p:nvPr/>
        </p:nvSpPr>
        <p:spPr>
          <a:xfrm>
            <a:off x="6990434" y="3721115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8" name="Down Arrow 257">
            <a:extLst>
              <a:ext uri="{FF2B5EF4-FFF2-40B4-BE49-F238E27FC236}">
                <a16:creationId xmlns:a16="http://schemas.microsoft.com/office/drawing/2014/main" id="{577B6831-ED7E-DB2B-850B-6C14042EAFDF}"/>
              </a:ext>
            </a:extLst>
          </p:cNvPr>
          <p:cNvSpPr/>
          <p:nvPr/>
        </p:nvSpPr>
        <p:spPr>
          <a:xfrm>
            <a:off x="8670690" y="3720942"/>
            <a:ext cx="323682" cy="362899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9" name="Down Arrow 258">
            <a:extLst>
              <a:ext uri="{FF2B5EF4-FFF2-40B4-BE49-F238E27FC236}">
                <a16:creationId xmlns:a16="http://schemas.microsoft.com/office/drawing/2014/main" id="{E832D934-029D-EC7B-CEC0-2A5D3A1C2F98}"/>
              </a:ext>
            </a:extLst>
          </p:cNvPr>
          <p:cNvSpPr/>
          <p:nvPr/>
        </p:nvSpPr>
        <p:spPr>
          <a:xfrm>
            <a:off x="3873881" y="5929424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0" name="Down Arrow 259">
            <a:extLst>
              <a:ext uri="{FF2B5EF4-FFF2-40B4-BE49-F238E27FC236}">
                <a16:creationId xmlns:a16="http://schemas.microsoft.com/office/drawing/2014/main" id="{F362161D-6A15-FF1E-F930-DBF525F3C9D2}"/>
              </a:ext>
            </a:extLst>
          </p:cNvPr>
          <p:cNvSpPr/>
          <p:nvPr/>
        </p:nvSpPr>
        <p:spPr>
          <a:xfrm>
            <a:off x="4921756" y="5929424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1" name="Down Arrow 260">
            <a:extLst>
              <a:ext uri="{FF2B5EF4-FFF2-40B4-BE49-F238E27FC236}">
                <a16:creationId xmlns:a16="http://schemas.microsoft.com/office/drawing/2014/main" id="{CE1A9F3A-BFAC-8757-B15F-210BEBF21C7E}"/>
              </a:ext>
            </a:extLst>
          </p:cNvPr>
          <p:cNvSpPr/>
          <p:nvPr/>
        </p:nvSpPr>
        <p:spPr>
          <a:xfrm>
            <a:off x="5969631" y="5942435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2" name="Down Arrow 261">
            <a:extLst>
              <a:ext uri="{FF2B5EF4-FFF2-40B4-BE49-F238E27FC236}">
                <a16:creationId xmlns:a16="http://schemas.microsoft.com/office/drawing/2014/main" id="{1E4A081D-9287-2267-B259-1623FDBD09B8}"/>
              </a:ext>
            </a:extLst>
          </p:cNvPr>
          <p:cNvSpPr/>
          <p:nvPr/>
        </p:nvSpPr>
        <p:spPr>
          <a:xfrm>
            <a:off x="8676049" y="4491577"/>
            <a:ext cx="323682" cy="180404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3" name="Down Arrow 262">
            <a:extLst>
              <a:ext uri="{FF2B5EF4-FFF2-40B4-BE49-F238E27FC236}">
                <a16:creationId xmlns:a16="http://schemas.microsoft.com/office/drawing/2014/main" id="{31C2C427-0903-190C-87B4-42B58463213E}"/>
              </a:ext>
            </a:extLst>
          </p:cNvPr>
          <p:cNvSpPr/>
          <p:nvPr/>
        </p:nvSpPr>
        <p:spPr>
          <a:xfrm>
            <a:off x="6990434" y="4491577"/>
            <a:ext cx="323682" cy="181375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F427A5EA-02BB-0424-409F-173EB38F2ACF}"/>
              </a:ext>
            </a:extLst>
          </p:cNvPr>
          <p:cNvSpPr/>
          <p:nvPr/>
        </p:nvSpPr>
        <p:spPr>
          <a:xfrm>
            <a:off x="5786082" y="6293801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Excel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58B64E3F-5567-DFDC-A147-92E64274BBB5}"/>
              </a:ext>
            </a:extLst>
          </p:cNvPr>
          <p:cNvSpPr/>
          <p:nvPr/>
        </p:nvSpPr>
        <p:spPr>
          <a:xfrm>
            <a:off x="3749316" y="6293801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csv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2729CFC4-8A07-D2C8-B08B-352FCFA3BAF1}"/>
              </a:ext>
            </a:extLst>
          </p:cNvPr>
          <p:cNvSpPr/>
          <p:nvPr/>
        </p:nvSpPr>
        <p:spPr>
          <a:xfrm>
            <a:off x="4809378" y="6292323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txt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D9B0DE16-FD1E-172D-603B-626946D80495}"/>
              </a:ext>
            </a:extLst>
          </p:cNvPr>
          <p:cNvSpPr/>
          <p:nvPr/>
        </p:nvSpPr>
        <p:spPr>
          <a:xfrm>
            <a:off x="6883613" y="6309045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c3d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961FC736-1822-89C8-B6A5-7C6B59D030DF}"/>
              </a:ext>
            </a:extLst>
          </p:cNvPr>
          <p:cNvSpPr/>
          <p:nvPr/>
        </p:nvSpPr>
        <p:spPr>
          <a:xfrm>
            <a:off x="8492497" y="6292322"/>
            <a:ext cx="688987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ktk.zip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146D44-AA6B-1F60-66F0-D96D3507C6F1}"/>
              </a:ext>
            </a:extLst>
          </p:cNvPr>
          <p:cNvSpPr/>
          <p:nvPr/>
        </p:nvSpPr>
        <p:spPr>
          <a:xfrm>
            <a:off x="3749317" y="5547282"/>
            <a:ext cx="2676053" cy="4113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fr-CA" sz="1400" noProof="1"/>
              <a:t>pd.DataFrame.to_csv()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pd.DataFrame.to_excel()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D5B599-F7E3-2640-C0DF-74F5078BE9D7}"/>
              </a:ext>
            </a:extLst>
          </p:cNvPr>
          <p:cNvSpPr/>
          <p:nvPr/>
        </p:nvSpPr>
        <p:spPr>
          <a:xfrm>
            <a:off x="6341712" y="4084013"/>
            <a:ext cx="1656614" cy="4113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ktk.write_c3d()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62765E-1319-D885-9E12-A605253C9693}"/>
              </a:ext>
            </a:extLst>
          </p:cNvPr>
          <p:cNvSpPr/>
          <p:nvPr/>
        </p:nvSpPr>
        <p:spPr>
          <a:xfrm>
            <a:off x="8360316" y="4081084"/>
            <a:ext cx="962262" cy="4104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ktk.save()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9ED954-61A6-016E-95AB-47C2D6440924}"/>
              </a:ext>
            </a:extLst>
          </p:cNvPr>
          <p:cNvSpPr/>
          <p:nvPr/>
        </p:nvSpPr>
        <p:spPr>
          <a:xfrm>
            <a:off x="3749317" y="4863870"/>
            <a:ext cx="2676054" cy="4143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noProof="1"/>
              <a:t>ktk.TimeSeries.to_dataframe()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A25544-80E3-ECBC-A5F4-ADBCD8A52805}"/>
              </a:ext>
            </a:extLst>
          </p:cNvPr>
          <p:cNvSpPr/>
          <p:nvPr/>
        </p:nvSpPr>
        <p:spPr>
          <a:xfrm>
            <a:off x="169932" y="984716"/>
            <a:ext cx="3182378" cy="37591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b="1" noProof="1">
                <a:solidFill>
                  <a:schemeClr val="tx1"/>
                </a:solidFill>
              </a:rPr>
              <a:t>Filtering: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ktk.filters.butter()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ktk.filters.smooth()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ktk.filters.deriv()</a:t>
            </a:r>
          </a:p>
          <a:p>
            <a:r>
              <a:rPr lang="fr-CA" sz="1400" b="1" noProof="1">
                <a:solidFill>
                  <a:schemeClr val="tx1"/>
                </a:solidFill>
              </a:rPr>
              <a:t>TimeSeries operations: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TimeSeries.add_event()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TimeSeries.merge()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TimeSeries.get_subset()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TimeSeries.get_ts_before_event()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TimeSeries.ui_edit_events()</a:t>
            </a:r>
          </a:p>
          <a:p>
            <a:r>
              <a:rPr lang="fr-CA" sz="1400" b="1" noProof="1">
                <a:solidFill>
                  <a:schemeClr val="tx1"/>
                </a:solidFill>
              </a:rPr>
              <a:t>Cycles: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ktk.cycles.detect_cycles()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ktk.cycles.time_normalize()</a:t>
            </a:r>
          </a:p>
          <a:p>
            <a:r>
              <a:rPr lang="fr-CA" sz="1400" b="1" noProof="1">
                <a:solidFill>
                  <a:schemeClr val="tx1"/>
                </a:solidFill>
              </a:rPr>
              <a:t>Kinematics: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ktk.kinematics.create_cluster()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ktk.kinematics.expand_cluster()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ktk.kinematics.track_cluster()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BDFFD-33A0-857D-A29B-2033A14B19B4}"/>
              </a:ext>
            </a:extLst>
          </p:cNvPr>
          <p:cNvSpPr/>
          <p:nvPr/>
        </p:nvSpPr>
        <p:spPr>
          <a:xfrm>
            <a:off x="165900" y="5142919"/>
            <a:ext cx="3186411" cy="13097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b="1" noProof="1">
                <a:solidFill>
                  <a:schemeClr val="tx1"/>
                </a:solidFill>
              </a:rPr>
              <a:t>Geometrical operations: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ktk.geometry.create_frames()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ktk.geometry.get_local_coordinates()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ktk.geometry.get_global_coordinates()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ktk.geometry.get_angles()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2BB8645-98DA-B890-B980-D27F6C01FD33}"/>
              </a:ext>
            </a:extLst>
          </p:cNvPr>
          <p:cNvSpPr/>
          <p:nvPr/>
        </p:nvSpPr>
        <p:spPr>
          <a:xfrm>
            <a:off x="169932" y="581428"/>
            <a:ext cx="3182378" cy="41138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bg1"/>
                </a:solidFill>
              </a:rPr>
              <a:t>Examples of operations on TimeSeries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954DF3B-3132-C039-0C84-5F2FF7F1EEFF}"/>
              </a:ext>
            </a:extLst>
          </p:cNvPr>
          <p:cNvSpPr/>
          <p:nvPr/>
        </p:nvSpPr>
        <p:spPr>
          <a:xfrm>
            <a:off x="169932" y="4743877"/>
            <a:ext cx="3182379" cy="41138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bg1"/>
                </a:solidFill>
              </a:rPr>
              <a:t>Examples of operations on TimeSeries' data attribute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F6535F-3713-95D9-F890-474C7B6B46D2}"/>
              </a:ext>
            </a:extLst>
          </p:cNvPr>
          <p:cNvSpPr/>
          <p:nvPr/>
        </p:nvSpPr>
        <p:spPr>
          <a:xfrm>
            <a:off x="9677863" y="2634546"/>
            <a:ext cx="2330717" cy="2067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b="1" noProof="1">
                <a:solidFill>
                  <a:schemeClr val="tx1"/>
                </a:solidFill>
              </a:rPr>
              <a:t>Plot with events using Matplotlib: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ktk.TimeSeries.plot()</a:t>
            </a:r>
          </a:p>
          <a:p>
            <a:pPr marL="171450" indent="-171450">
              <a:buFontTx/>
              <a:buChar char="-"/>
            </a:pPr>
            <a:endParaRPr lang="fr-CA" sz="1400" noProof="1"/>
          </a:p>
          <a:p>
            <a:r>
              <a:rPr lang="fr-CA" sz="1400" b="1" noProof="1">
                <a:solidFill>
                  <a:schemeClr val="tx1"/>
                </a:solidFill>
              </a:rPr>
              <a:t>Interconnected, animated markers in a 3D window: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ktk.Player()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19D6709-FB59-0256-B374-7252F93C8173}"/>
              </a:ext>
            </a:extLst>
          </p:cNvPr>
          <p:cNvSpPr/>
          <p:nvPr/>
        </p:nvSpPr>
        <p:spPr>
          <a:xfrm>
            <a:off x="9677862" y="2223164"/>
            <a:ext cx="2330718" cy="41138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bg1"/>
                </a:solidFill>
              </a:rPr>
              <a:t>Visualizing TimeSeries</a:t>
            </a:r>
          </a:p>
        </p:txBody>
      </p:sp>
      <p:sp>
        <p:nvSpPr>
          <p:cNvPr id="3" name="Left-Right Arrow 2">
            <a:extLst>
              <a:ext uri="{FF2B5EF4-FFF2-40B4-BE49-F238E27FC236}">
                <a16:creationId xmlns:a16="http://schemas.microsoft.com/office/drawing/2014/main" id="{AC10CF36-4310-38C7-F868-8F43102AC988}"/>
              </a:ext>
            </a:extLst>
          </p:cNvPr>
          <p:cNvSpPr/>
          <p:nvPr/>
        </p:nvSpPr>
        <p:spPr>
          <a:xfrm>
            <a:off x="3352311" y="3363514"/>
            <a:ext cx="394641" cy="261718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FC4CCF-0BA5-A411-2D34-DA335B557AE0}"/>
              </a:ext>
            </a:extLst>
          </p:cNvPr>
          <p:cNvSpPr/>
          <p:nvPr/>
        </p:nvSpPr>
        <p:spPr>
          <a:xfrm>
            <a:off x="9313662" y="3363515"/>
            <a:ext cx="355286" cy="26171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BF4377-791D-3C58-A020-3458B37C76C7}"/>
              </a:ext>
            </a:extLst>
          </p:cNvPr>
          <p:cNvSpPr/>
          <p:nvPr/>
        </p:nvSpPr>
        <p:spPr>
          <a:xfrm>
            <a:off x="3746952" y="3310597"/>
            <a:ext cx="5566710" cy="4143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Working variables</a:t>
            </a:r>
          </a:p>
        </p:txBody>
      </p:sp>
    </p:spTree>
    <p:extLst>
      <p:ext uri="{BB962C8B-B14F-4D97-AF65-F5344CB8AC3E}">
        <p14:creationId xmlns:p14="http://schemas.microsoft.com/office/powerpoint/2010/main" val="82715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12">
            <a:extLst>
              <a:ext uri="{FF2B5EF4-FFF2-40B4-BE49-F238E27FC236}">
                <a16:creationId xmlns:a16="http://schemas.microsoft.com/office/drawing/2014/main" id="{404A592E-6CEF-A444-BE79-9B6B4DEE5BAF}"/>
              </a:ext>
            </a:extLst>
          </p:cNvPr>
          <p:cNvGrpSpPr/>
          <p:nvPr/>
        </p:nvGrpSpPr>
        <p:grpSpPr>
          <a:xfrm>
            <a:off x="1072896" y="348409"/>
            <a:ext cx="1011936" cy="6375479"/>
            <a:chOff x="3882271" y="130464"/>
            <a:chExt cx="951526" cy="5994881"/>
          </a:xfrm>
        </p:grpSpPr>
        <p:sp>
          <p:nvSpPr>
            <p:cNvPr id="33" name="Forme libre 13">
              <a:extLst>
                <a:ext uri="{FF2B5EF4-FFF2-40B4-BE49-F238E27FC236}">
                  <a16:creationId xmlns:a16="http://schemas.microsoft.com/office/drawing/2014/main" id="{5D477CDF-FF7D-8D43-85D0-850345C5BECD}"/>
                </a:ext>
              </a:extLst>
            </p:cNvPr>
            <p:cNvSpPr/>
            <p:nvPr/>
          </p:nvSpPr>
          <p:spPr>
            <a:xfrm>
              <a:off x="3882571" y="912802"/>
              <a:ext cx="938520" cy="2310418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34" name="Grouper 14">
              <a:extLst>
                <a:ext uri="{FF2B5EF4-FFF2-40B4-BE49-F238E27FC236}">
                  <a16:creationId xmlns:a16="http://schemas.microsoft.com/office/drawing/2014/main" id="{ADFF0831-4AD8-4648-AAE5-52C1966C6C5F}"/>
                </a:ext>
              </a:extLst>
            </p:cNvPr>
            <p:cNvGrpSpPr/>
            <p:nvPr/>
          </p:nvGrpSpPr>
          <p:grpSpPr>
            <a:xfrm>
              <a:off x="4018498" y="2657929"/>
              <a:ext cx="621214" cy="1909117"/>
              <a:chOff x="4018498" y="2657929"/>
              <a:chExt cx="621214" cy="1909117"/>
            </a:xfrm>
          </p:grpSpPr>
          <p:sp>
            <p:nvSpPr>
              <p:cNvPr id="51" name="Forme libre 31">
                <a:extLst>
                  <a:ext uri="{FF2B5EF4-FFF2-40B4-BE49-F238E27FC236}">
                    <a16:creationId xmlns:a16="http://schemas.microsoft.com/office/drawing/2014/main" id="{38B380B7-185B-D74D-9DE3-880D81E2D767}"/>
                  </a:ext>
                </a:extLst>
              </p:cNvPr>
              <p:cNvSpPr/>
              <p:nvPr/>
            </p:nvSpPr>
            <p:spPr>
              <a:xfrm>
                <a:off x="4018498" y="2657929"/>
                <a:ext cx="621214" cy="1909117"/>
              </a:xfrm>
              <a:custGeom>
                <a:avLst/>
                <a:gdLst>
                  <a:gd name="connsiteX0" fmla="*/ 1916 w 622984"/>
                  <a:gd name="connsiteY0" fmla="*/ 838210 h 1658756"/>
                  <a:gd name="connsiteX1" fmla="*/ 20059 w 622984"/>
                  <a:gd name="connsiteY1" fmla="*/ 321139 h 1658756"/>
                  <a:gd name="connsiteX2" fmla="*/ 56344 w 622984"/>
                  <a:gd name="connsiteY2" fmla="*/ 103424 h 1658756"/>
                  <a:gd name="connsiteX3" fmla="*/ 210559 w 622984"/>
                  <a:gd name="connsiteY3" fmla="*/ 3639 h 1658756"/>
                  <a:gd name="connsiteX4" fmla="*/ 537130 w 622984"/>
                  <a:gd name="connsiteY4" fmla="*/ 58067 h 1658756"/>
                  <a:gd name="connsiteX5" fmla="*/ 618773 w 622984"/>
                  <a:gd name="connsiteY5" fmla="*/ 384639 h 1658756"/>
                  <a:gd name="connsiteX6" fmla="*/ 600630 w 622984"/>
                  <a:gd name="connsiteY6" fmla="*/ 883567 h 1658756"/>
                  <a:gd name="connsiteX7" fmla="*/ 509916 w 622984"/>
                  <a:gd name="connsiteY7" fmla="*/ 1182924 h 1658756"/>
                  <a:gd name="connsiteX8" fmla="*/ 410130 w 622984"/>
                  <a:gd name="connsiteY8" fmla="*/ 1436924 h 1658756"/>
                  <a:gd name="connsiteX9" fmla="*/ 319416 w 622984"/>
                  <a:gd name="connsiteY9" fmla="*/ 1654639 h 1658756"/>
                  <a:gd name="connsiteX10" fmla="*/ 56344 w 622984"/>
                  <a:gd name="connsiteY10" fmla="*/ 1563924 h 1658756"/>
                  <a:gd name="connsiteX11" fmla="*/ 29130 w 622984"/>
                  <a:gd name="connsiteY11" fmla="*/ 1373424 h 1658756"/>
                  <a:gd name="connsiteX12" fmla="*/ 65416 w 622984"/>
                  <a:gd name="connsiteY12" fmla="*/ 1019639 h 1658756"/>
                  <a:gd name="connsiteX13" fmla="*/ 1916 w 622984"/>
                  <a:gd name="connsiteY13" fmla="*/ 838210 h 1658756"/>
                  <a:gd name="connsiteX0" fmla="*/ 146 w 621214"/>
                  <a:gd name="connsiteY0" fmla="*/ 838210 h 1658756"/>
                  <a:gd name="connsiteX1" fmla="*/ 18289 w 621214"/>
                  <a:gd name="connsiteY1" fmla="*/ 321139 h 1658756"/>
                  <a:gd name="connsiteX2" fmla="*/ 54574 w 621214"/>
                  <a:gd name="connsiteY2" fmla="*/ 103424 h 1658756"/>
                  <a:gd name="connsiteX3" fmla="*/ 208789 w 621214"/>
                  <a:gd name="connsiteY3" fmla="*/ 3639 h 1658756"/>
                  <a:gd name="connsiteX4" fmla="*/ 535360 w 621214"/>
                  <a:gd name="connsiteY4" fmla="*/ 58067 h 1658756"/>
                  <a:gd name="connsiteX5" fmla="*/ 617003 w 621214"/>
                  <a:gd name="connsiteY5" fmla="*/ 384639 h 1658756"/>
                  <a:gd name="connsiteX6" fmla="*/ 598860 w 621214"/>
                  <a:gd name="connsiteY6" fmla="*/ 883567 h 1658756"/>
                  <a:gd name="connsiteX7" fmla="*/ 508146 w 621214"/>
                  <a:gd name="connsiteY7" fmla="*/ 1182924 h 1658756"/>
                  <a:gd name="connsiteX8" fmla="*/ 408360 w 621214"/>
                  <a:gd name="connsiteY8" fmla="*/ 1436924 h 1658756"/>
                  <a:gd name="connsiteX9" fmla="*/ 317646 w 621214"/>
                  <a:gd name="connsiteY9" fmla="*/ 1654639 h 1658756"/>
                  <a:gd name="connsiteX10" fmla="*/ 54574 w 621214"/>
                  <a:gd name="connsiteY10" fmla="*/ 1563924 h 1658756"/>
                  <a:gd name="connsiteX11" fmla="*/ 27360 w 621214"/>
                  <a:gd name="connsiteY11" fmla="*/ 1373424 h 1658756"/>
                  <a:gd name="connsiteX12" fmla="*/ 146 w 621214"/>
                  <a:gd name="connsiteY12" fmla="*/ 838210 h 165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1214" h="1658756">
                    <a:moveTo>
                      <a:pt x="146" y="838210"/>
                    </a:moveTo>
                    <a:cubicBezTo>
                      <a:pt x="-1366" y="662829"/>
                      <a:pt x="9218" y="443603"/>
                      <a:pt x="18289" y="321139"/>
                    </a:cubicBezTo>
                    <a:cubicBezTo>
                      <a:pt x="27360" y="198675"/>
                      <a:pt x="22824" y="156341"/>
                      <a:pt x="54574" y="103424"/>
                    </a:cubicBezTo>
                    <a:cubicBezTo>
                      <a:pt x="86324" y="50507"/>
                      <a:pt x="128658" y="11198"/>
                      <a:pt x="208789" y="3639"/>
                    </a:cubicBezTo>
                    <a:cubicBezTo>
                      <a:pt x="288920" y="-3920"/>
                      <a:pt x="467324" y="-5433"/>
                      <a:pt x="535360" y="58067"/>
                    </a:cubicBezTo>
                    <a:cubicBezTo>
                      <a:pt x="603396" y="121567"/>
                      <a:pt x="606420" y="247056"/>
                      <a:pt x="617003" y="384639"/>
                    </a:cubicBezTo>
                    <a:cubicBezTo>
                      <a:pt x="627586" y="522222"/>
                      <a:pt x="617003" y="750520"/>
                      <a:pt x="598860" y="883567"/>
                    </a:cubicBezTo>
                    <a:cubicBezTo>
                      <a:pt x="580717" y="1016614"/>
                      <a:pt x="539896" y="1090698"/>
                      <a:pt x="508146" y="1182924"/>
                    </a:cubicBezTo>
                    <a:cubicBezTo>
                      <a:pt x="476396" y="1275150"/>
                      <a:pt x="440110" y="1358305"/>
                      <a:pt x="408360" y="1436924"/>
                    </a:cubicBezTo>
                    <a:cubicBezTo>
                      <a:pt x="376610" y="1515543"/>
                      <a:pt x="376610" y="1633472"/>
                      <a:pt x="317646" y="1654639"/>
                    </a:cubicBezTo>
                    <a:cubicBezTo>
                      <a:pt x="258682" y="1675806"/>
                      <a:pt x="102955" y="1610793"/>
                      <a:pt x="54574" y="1563924"/>
                    </a:cubicBezTo>
                    <a:cubicBezTo>
                      <a:pt x="6193" y="1517055"/>
                      <a:pt x="25848" y="1464138"/>
                      <a:pt x="27360" y="1373424"/>
                    </a:cubicBezTo>
                    <a:cubicBezTo>
                      <a:pt x="18289" y="1252472"/>
                      <a:pt x="1658" y="1013591"/>
                      <a:pt x="146" y="83821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2" name="Ellipse 32">
                <a:extLst>
                  <a:ext uri="{FF2B5EF4-FFF2-40B4-BE49-F238E27FC236}">
                    <a16:creationId xmlns:a16="http://schemas.microsoft.com/office/drawing/2014/main" id="{68834D44-1CC3-3F46-8366-6080C443A16B}"/>
                  </a:ext>
                </a:extLst>
              </p:cNvPr>
              <p:cNvSpPr/>
              <p:nvPr/>
            </p:nvSpPr>
            <p:spPr>
              <a:xfrm>
                <a:off x="4259288" y="280553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5" name="Grouper 15">
              <a:extLst>
                <a:ext uri="{FF2B5EF4-FFF2-40B4-BE49-F238E27FC236}">
                  <a16:creationId xmlns:a16="http://schemas.microsoft.com/office/drawing/2014/main" id="{ADEEE64C-5EDA-A14F-8777-C38CFC693AC1}"/>
                </a:ext>
              </a:extLst>
            </p:cNvPr>
            <p:cNvGrpSpPr/>
            <p:nvPr/>
          </p:nvGrpSpPr>
          <p:grpSpPr>
            <a:xfrm>
              <a:off x="4028723" y="1113217"/>
              <a:ext cx="425020" cy="1166104"/>
              <a:chOff x="4028723" y="1113217"/>
              <a:chExt cx="425020" cy="1166104"/>
            </a:xfrm>
          </p:grpSpPr>
          <p:sp>
            <p:nvSpPr>
              <p:cNvPr id="49" name="Forme libre 29">
                <a:extLst>
                  <a:ext uri="{FF2B5EF4-FFF2-40B4-BE49-F238E27FC236}">
                    <a16:creationId xmlns:a16="http://schemas.microsoft.com/office/drawing/2014/main" id="{B2D59838-8A19-1747-A4C5-96ABF730BA8F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0" name="Ellipse 30">
                <a:extLst>
                  <a:ext uri="{FF2B5EF4-FFF2-40B4-BE49-F238E27FC236}">
                    <a16:creationId xmlns:a16="http://schemas.microsoft.com/office/drawing/2014/main" id="{22A42446-CC00-3347-8495-481D6242CADF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6" name="Grouper 16">
              <a:extLst>
                <a:ext uri="{FF2B5EF4-FFF2-40B4-BE49-F238E27FC236}">
                  <a16:creationId xmlns:a16="http://schemas.microsoft.com/office/drawing/2014/main" id="{FF1159BE-0BA9-2B4E-8702-1796DF8A07AA}"/>
                </a:ext>
              </a:extLst>
            </p:cNvPr>
            <p:cNvGrpSpPr/>
            <p:nvPr/>
          </p:nvGrpSpPr>
          <p:grpSpPr>
            <a:xfrm>
              <a:off x="4103478" y="1986644"/>
              <a:ext cx="459764" cy="1479808"/>
              <a:chOff x="4103478" y="1986644"/>
              <a:chExt cx="459764" cy="1479808"/>
            </a:xfrm>
          </p:grpSpPr>
          <p:sp>
            <p:nvSpPr>
              <p:cNvPr id="46" name="Forme libre 26">
                <a:extLst>
                  <a:ext uri="{FF2B5EF4-FFF2-40B4-BE49-F238E27FC236}">
                    <a16:creationId xmlns:a16="http://schemas.microsoft.com/office/drawing/2014/main" id="{B17F8A2D-AA4B-214C-83BE-B04A730D55EA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7" name="Ellipse 27">
                <a:extLst>
                  <a:ext uri="{FF2B5EF4-FFF2-40B4-BE49-F238E27FC236}">
                    <a16:creationId xmlns:a16="http://schemas.microsoft.com/office/drawing/2014/main" id="{4003E46C-528E-1745-B032-FF05A7DD591A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8" name="Ellipse 28">
                <a:extLst>
                  <a:ext uri="{FF2B5EF4-FFF2-40B4-BE49-F238E27FC236}">
                    <a16:creationId xmlns:a16="http://schemas.microsoft.com/office/drawing/2014/main" id="{CA16D2CC-68FB-0D47-90BF-1EEE5BEE6A17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7" name="Grouper 17">
              <a:extLst>
                <a:ext uri="{FF2B5EF4-FFF2-40B4-BE49-F238E27FC236}">
                  <a16:creationId xmlns:a16="http://schemas.microsoft.com/office/drawing/2014/main" id="{8EAA4039-7F33-F449-8DCB-45FB93340D87}"/>
                </a:ext>
              </a:extLst>
            </p:cNvPr>
            <p:cNvGrpSpPr/>
            <p:nvPr/>
          </p:nvGrpSpPr>
          <p:grpSpPr>
            <a:xfrm>
              <a:off x="3882271" y="4312047"/>
              <a:ext cx="500605" cy="1747061"/>
              <a:chOff x="3882271" y="4312047"/>
              <a:chExt cx="500605" cy="1747061"/>
            </a:xfrm>
          </p:grpSpPr>
          <p:sp>
            <p:nvSpPr>
              <p:cNvPr id="44" name="Forme libre 24">
                <a:extLst>
                  <a:ext uri="{FF2B5EF4-FFF2-40B4-BE49-F238E27FC236}">
                    <a16:creationId xmlns:a16="http://schemas.microsoft.com/office/drawing/2014/main" id="{7348CE84-E2F7-7B4E-AD89-2AEFFF7A281B}"/>
                  </a:ext>
                </a:extLst>
              </p:cNvPr>
              <p:cNvSpPr/>
              <p:nvPr/>
            </p:nvSpPr>
            <p:spPr>
              <a:xfrm>
                <a:off x="3882271" y="4312047"/>
                <a:ext cx="500605" cy="1747061"/>
              </a:xfrm>
              <a:custGeom>
                <a:avLst/>
                <a:gdLst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14" fmla="*/ 127300 w 500605"/>
                  <a:gd name="connsiteY14" fmla="*/ 132953 h 174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0605" h="1747061">
                    <a:moveTo>
                      <a:pt x="127300" y="132953"/>
                    </a:moveTo>
                    <a:cubicBezTo>
                      <a:pt x="169633" y="76256"/>
                      <a:pt x="211967" y="19560"/>
                      <a:pt x="272443" y="5953"/>
                    </a:cubicBezTo>
                    <a:cubicBezTo>
                      <a:pt x="332919" y="-7654"/>
                      <a:pt x="458408" y="-95"/>
                      <a:pt x="490158" y="51310"/>
                    </a:cubicBezTo>
                    <a:cubicBezTo>
                      <a:pt x="521908" y="102715"/>
                      <a:pt x="472015" y="252394"/>
                      <a:pt x="462943" y="314382"/>
                    </a:cubicBezTo>
                    <a:cubicBezTo>
                      <a:pt x="453872" y="376370"/>
                      <a:pt x="443288" y="340084"/>
                      <a:pt x="435729" y="423239"/>
                    </a:cubicBezTo>
                    <a:cubicBezTo>
                      <a:pt x="428170" y="506394"/>
                      <a:pt x="431193" y="666655"/>
                      <a:pt x="417586" y="813310"/>
                    </a:cubicBezTo>
                    <a:cubicBezTo>
                      <a:pt x="403979" y="959965"/>
                      <a:pt x="363157" y="1180703"/>
                      <a:pt x="354086" y="1303167"/>
                    </a:cubicBezTo>
                    <a:cubicBezTo>
                      <a:pt x="345015" y="1425631"/>
                      <a:pt x="372229" y="1477037"/>
                      <a:pt x="363158" y="1548096"/>
                    </a:cubicBezTo>
                    <a:cubicBezTo>
                      <a:pt x="354087" y="1619156"/>
                      <a:pt x="341991" y="1700798"/>
                      <a:pt x="299658" y="1729524"/>
                    </a:cubicBezTo>
                    <a:cubicBezTo>
                      <a:pt x="257325" y="1758250"/>
                      <a:pt x="142420" y="1749179"/>
                      <a:pt x="109158" y="1720453"/>
                    </a:cubicBezTo>
                    <a:cubicBezTo>
                      <a:pt x="75896" y="1691727"/>
                      <a:pt x="98574" y="1641834"/>
                      <a:pt x="100086" y="1557167"/>
                    </a:cubicBezTo>
                    <a:cubicBezTo>
                      <a:pt x="101598" y="1472500"/>
                      <a:pt x="134860" y="1351548"/>
                      <a:pt x="118229" y="1212453"/>
                    </a:cubicBezTo>
                    <a:cubicBezTo>
                      <a:pt x="101598" y="1073358"/>
                      <a:pt x="4836" y="890418"/>
                      <a:pt x="300" y="722596"/>
                    </a:cubicBezTo>
                    <a:cubicBezTo>
                      <a:pt x="-4236" y="554775"/>
                      <a:pt x="43389" y="380149"/>
                      <a:pt x="91015" y="205524"/>
                    </a:cubicBezTo>
                    <a:lnTo>
                      <a:pt x="127300" y="132953"/>
                    </a:ln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5" name="Ellipse 25">
                <a:extLst>
                  <a:ext uri="{FF2B5EF4-FFF2-40B4-BE49-F238E27FC236}">
                    <a16:creationId xmlns:a16="http://schemas.microsoft.com/office/drawing/2014/main" id="{D450D3CA-8DD8-2442-83B3-E5247B18BFFC}"/>
                  </a:ext>
                </a:extLst>
              </p:cNvPr>
              <p:cNvSpPr/>
              <p:nvPr/>
            </p:nvSpPr>
            <p:spPr>
              <a:xfrm>
                <a:off x="4219701" y="4363357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8" name="Grouper 18">
              <a:extLst>
                <a:ext uri="{FF2B5EF4-FFF2-40B4-BE49-F238E27FC236}">
                  <a16:creationId xmlns:a16="http://schemas.microsoft.com/office/drawing/2014/main" id="{02B0C276-93D1-7C4C-8F96-A4713500D7D2}"/>
                </a:ext>
              </a:extLst>
            </p:cNvPr>
            <p:cNvGrpSpPr/>
            <p:nvPr/>
          </p:nvGrpSpPr>
          <p:grpSpPr>
            <a:xfrm>
              <a:off x="3903040" y="5755821"/>
              <a:ext cx="930757" cy="369524"/>
              <a:chOff x="3903040" y="5755821"/>
              <a:chExt cx="930757" cy="369524"/>
            </a:xfrm>
          </p:grpSpPr>
          <p:sp>
            <p:nvSpPr>
              <p:cNvPr id="42" name="Forme libre 22">
                <a:extLst>
                  <a:ext uri="{FF2B5EF4-FFF2-40B4-BE49-F238E27FC236}">
                    <a16:creationId xmlns:a16="http://schemas.microsoft.com/office/drawing/2014/main" id="{C7D38293-D773-4248-903A-4870AB2202D8}"/>
                  </a:ext>
                </a:extLst>
              </p:cNvPr>
              <p:cNvSpPr/>
              <p:nvPr/>
            </p:nvSpPr>
            <p:spPr>
              <a:xfrm>
                <a:off x="3903040" y="5755821"/>
                <a:ext cx="930757" cy="369524"/>
              </a:xfrm>
              <a:custGeom>
                <a:avLst/>
                <a:gdLst>
                  <a:gd name="connsiteX0" fmla="*/ 342389 w 930757"/>
                  <a:gd name="connsiteY0" fmla="*/ 13608 h 369524"/>
                  <a:gd name="connsiteX1" fmla="*/ 587317 w 930757"/>
                  <a:gd name="connsiteY1" fmla="*/ 176893 h 369524"/>
                  <a:gd name="connsiteX2" fmla="*/ 877603 w 930757"/>
                  <a:gd name="connsiteY2" fmla="*/ 285750 h 369524"/>
                  <a:gd name="connsiteX3" fmla="*/ 913889 w 930757"/>
                  <a:gd name="connsiteY3" fmla="*/ 331108 h 369524"/>
                  <a:gd name="connsiteX4" fmla="*/ 687103 w 930757"/>
                  <a:gd name="connsiteY4" fmla="*/ 340179 h 369524"/>
                  <a:gd name="connsiteX5" fmla="*/ 52103 w 930757"/>
                  <a:gd name="connsiteY5" fmla="*/ 358322 h 369524"/>
                  <a:gd name="connsiteX6" fmla="*/ 52103 w 930757"/>
                  <a:gd name="connsiteY6" fmla="*/ 149679 h 369524"/>
                  <a:gd name="connsiteX7" fmla="*/ 179103 w 930757"/>
                  <a:gd name="connsiteY7" fmla="*/ 22679 h 369524"/>
                  <a:gd name="connsiteX8" fmla="*/ 342389 w 930757"/>
                  <a:gd name="connsiteY8" fmla="*/ 13608 h 36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0757" h="369524">
                    <a:moveTo>
                      <a:pt x="342389" y="13608"/>
                    </a:moveTo>
                    <a:cubicBezTo>
                      <a:pt x="410425" y="39310"/>
                      <a:pt x="498115" y="131536"/>
                      <a:pt x="587317" y="176893"/>
                    </a:cubicBezTo>
                    <a:cubicBezTo>
                      <a:pt x="676519" y="222250"/>
                      <a:pt x="823174" y="260048"/>
                      <a:pt x="877603" y="285750"/>
                    </a:cubicBezTo>
                    <a:cubicBezTo>
                      <a:pt x="932032" y="311452"/>
                      <a:pt x="945639" y="322037"/>
                      <a:pt x="913889" y="331108"/>
                    </a:cubicBezTo>
                    <a:cubicBezTo>
                      <a:pt x="882139" y="340179"/>
                      <a:pt x="687103" y="340179"/>
                      <a:pt x="687103" y="340179"/>
                    </a:cubicBezTo>
                    <a:cubicBezTo>
                      <a:pt x="543472" y="344715"/>
                      <a:pt x="157936" y="390072"/>
                      <a:pt x="52103" y="358322"/>
                    </a:cubicBezTo>
                    <a:cubicBezTo>
                      <a:pt x="-53730" y="326572"/>
                      <a:pt x="30936" y="205619"/>
                      <a:pt x="52103" y="149679"/>
                    </a:cubicBezTo>
                    <a:cubicBezTo>
                      <a:pt x="73270" y="93739"/>
                      <a:pt x="127698" y="42334"/>
                      <a:pt x="179103" y="22679"/>
                    </a:cubicBezTo>
                    <a:cubicBezTo>
                      <a:pt x="230508" y="3024"/>
                      <a:pt x="274353" y="-12094"/>
                      <a:pt x="342389" y="13608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3" name="Ellipse 23">
                <a:extLst>
                  <a:ext uri="{FF2B5EF4-FFF2-40B4-BE49-F238E27FC236}">
                    <a16:creationId xmlns:a16="http://schemas.microsoft.com/office/drawing/2014/main" id="{83F115EE-CF52-BD44-B815-3E6B5EF5CC02}"/>
                  </a:ext>
                </a:extLst>
              </p:cNvPr>
              <p:cNvSpPr/>
              <p:nvPr/>
            </p:nvSpPr>
            <p:spPr>
              <a:xfrm>
                <a:off x="4054927" y="58510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9" name="Grouper 19">
              <a:extLst>
                <a:ext uri="{FF2B5EF4-FFF2-40B4-BE49-F238E27FC236}">
                  <a16:creationId xmlns:a16="http://schemas.microsoft.com/office/drawing/2014/main" id="{B1666B71-EBB4-8D4C-8675-1760FA2F74C5}"/>
                </a:ext>
              </a:extLst>
            </p:cNvPr>
            <p:cNvGrpSpPr/>
            <p:nvPr/>
          </p:nvGrpSpPr>
          <p:grpSpPr>
            <a:xfrm>
              <a:off x="3954251" y="130464"/>
              <a:ext cx="717566" cy="913854"/>
              <a:chOff x="3954251" y="130464"/>
              <a:chExt cx="717566" cy="913854"/>
            </a:xfrm>
          </p:grpSpPr>
          <p:sp>
            <p:nvSpPr>
              <p:cNvPr id="40" name="Forme libre 20">
                <a:extLst>
                  <a:ext uri="{FF2B5EF4-FFF2-40B4-BE49-F238E27FC236}">
                    <a16:creationId xmlns:a16="http://schemas.microsoft.com/office/drawing/2014/main" id="{93F2A35A-0EB2-1547-AD3F-C4D2039F324E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1" name="Ellipse 21">
                <a:extLst>
                  <a:ext uri="{FF2B5EF4-FFF2-40B4-BE49-F238E27FC236}">
                    <a16:creationId xmlns:a16="http://schemas.microsoft.com/office/drawing/2014/main" id="{3A8AF345-D83C-2C4D-878A-DFBE7E64BCB5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41A5559-FB52-CF49-9167-8D2E288F978A}"/>
              </a:ext>
            </a:extLst>
          </p:cNvPr>
          <p:cNvGrpSpPr/>
          <p:nvPr/>
        </p:nvGrpSpPr>
        <p:grpSpPr>
          <a:xfrm>
            <a:off x="3856840" y="305594"/>
            <a:ext cx="1441082" cy="3311874"/>
            <a:chOff x="6124552" y="305594"/>
            <a:chExt cx="1441082" cy="3311874"/>
          </a:xfrm>
        </p:grpSpPr>
        <p:sp>
          <p:nvSpPr>
            <p:cNvPr id="74" name="Forme libre 13">
              <a:extLst>
                <a:ext uri="{FF2B5EF4-FFF2-40B4-BE49-F238E27FC236}">
                  <a16:creationId xmlns:a16="http://schemas.microsoft.com/office/drawing/2014/main" id="{BA6FC346-B751-684F-B1A7-A5C50F2E7E48}"/>
                </a:ext>
              </a:extLst>
            </p:cNvPr>
            <p:cNvSpPr/>
            <p:nvPr/>
          </p:nvSpPr>
          <p:spPr>
            <a:xfrm>
              <a:off x="6124552" y="113760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CEF2D4C-CD8D-6F46-9885-C71D23FCEF0E}"/>
                </a:ext>
              </a:extLst>
            </p:cNvPr>
            <p:cNvGrpSpPr/>
            <p:nvPr/>
          </p:nvGrpSpPr>
          <p:grpSpPr>
            <a:xfrm rot="19465764">
              <a:off x="6997180" y="1114832"/>
              <a:ext cx="568454" cy="2502636"/>
              <a:chOff x="5780931" y="1350739"/>
              <a:chExt cx="568454" cy="2502636"/>
            </a:xfrm>
          </p:grpSpPr>
          <p:grpSp>
            <p:nvGrpSpPr>
              <p:cNvPr id="75" name="Grouper 15">
                <a:extLst>
                  <a:ext uri="{FF2B5EF4-FFF2-40B4-BE49-F238E27FC236}">
                    <a16:creationId xmlns:a16="http://schemas.microsoft.com/office/drawing/2014/main" id="{534F99FC-2F82-8743-8D51-4B9AE6A7403A}"/>
                  </a:ext>
                </a:extLst>
              </p:cNvPr>
              <p:cNvGrpSpPr/>
              <p:nvPr/>
            </p:nvGrpSpPr>
            <p:grpSpPr>
              <a:xfrm>
                <a:off x="5780931" y="1350739"/>
                <a:ext cx="452003" cy="1240137"/>
                <a:chOff x="4028723" y="1113217"/>
                <a:chExt cx="425020" cy="1166104"/>
              </a:xfrm>
            </p:grpSpPr>
            <p:sp>
              <p:nvSpPr>
                <p:cNvPr id="76" name="Forme libre 29">
                  <a:extLst>
                    <a:ext uri="{FF2B5EF4-FFF2-40B4-BE49-F238E27FC236}">
                      <a16:creationId xmlns:a16="http://schemas.microsoft.com/office/drawing/2014/main" id="{A357441A-CCA0-0549-B1D4-D65E5AA1F302}"/>
                    </a:ext>
                  </a:extLst>
                </p:cNvPr>
                <p:cNvSpPr/>
                <p:nvPr/>
              </p:nvSpPr>
              <p:spPr>
                <a:xfrm>
                  <a:off x="4028723" y="1113217"/>
                  <a:ext cx="425020" cy="1166104"/>
                </a:xfrm>
                <a:custGeom>
                  <a:avLst/>
                  <a:gdLst>
                    <a:gd name="connsiteX0" fmla="*/ 116920 w 425020"/>
                    <a:gd name="connsiteY0" fmla="*/ 47926 h 1166104"/>
                    <a:gd name="connsiteX1" fmla="*/ 289277 w 425020"/>
                    <a:gd name="connsiteY1" fmla="*/ 29783 h 1166104"/>
                    <a:gd name="connsiteX2" fmla="*/ 416277 w 425020"/>
                    <a:gd name="connsiteY2" fmla="*/ 301926 h 1166104"/>
                    <a:gd name="connsiteX3" fmla="*/ 407206 w 425020"/>
                    <a:gd name="connsiteY3" fmla="*/ 809926 h 1166104"/>
                    <a:gd name="connsiteX4" fmla="*/ 352777 w 425020"/>
                    <a:gd name="connsiteY4" fmla="*/ 1082069 h 1166104"/>
                    <a:gd name="connsiteX5" fmla="*/ 153206 w 425020"/>
                    <a:gd name="connsiteY5" fmla="*/ 1163712 h 1166104"/>
                    <a:gd name="connsiteX6" fmla="*/ 26206 w 425020"/>
                    <a:gd name="connsiteY6" fmla="*/ 1009497 h 1166104"/>
                    <a:gd name="connsiteX7" fmla="*/ 8063 w 425020"/>
                    <a:gd name="connsiteY7" fmla="*/ 392640 h 1166104"/>
                    <a:gd name="connsiteX8" fmla="*/ 116920 w 425020"/>
                    <a:gd name="connsiteY8" fmla="*/ 47926 h 1166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5020" h="1166104">
                      <a:moveTo>
                        <a:pt x="116920" y="47926"/>
                      </a:moveTo>
                      <a:cubicBezTo>
                        <a:pt x="163789" y="-12550"/>
                        <a:pt x="239384" y="-12550"/>
                        <a:pt x="289277" y="29783"/>
                      </a:cubicBezTo>
                      <a:cubicBezTo>
                        <a:pt x="339170" y="72116"/>
                        <a:pt x="396622" y="171902"/>
                        <a:pt x="416277" y="301926"/>
                      </a:cubicBezTo>
                      <a:cubicBezTo>
                        <a:pt x="435932" y="431950"/>
                        <a:pt x="417789" y="679902"/>
                        <a:pt x="407206" y="809926"/>
                      </a:cubicBezTo>
                      <a:cubicBezTo>
                        <a:pt x="396623" y="939950"/>
                        <a:pt x="395110" y="1023105"/>
                        <a:pt x="352777" y="1082069"/>
                      </a:cubicBezTo>
                      <a:cubicBezTo>
                        <a:pt x="310444" y="1141033"/>
                        <a:pt x="207634" y="1175807"/>
                        <a:pt x="153206" y="1163712"/>
                      </a:cubicBezTo>
                      <a:cubicBezTo>
                        <a:pt x="98778" y="1151617"/>
                        <a:pt x="50396" y="1138009"/>
                        <a:pt x="26206" y="1009497"/>
                      </a:cubicBezTo>
                      <a:cubicBezTo>
                        <a:pt x="2015" y="880985"/>
                        <a:pt x="-8568" y="555926"/>
                        <a:pt x="8063" y="392640"/>
                      </a:cubicBezTo>
                      <a:cubicBezTo>
                        <a:pt x="24694" y="229354"/>
                        <a:pt x="70051" y="108402"/>
                        <a:pt x="116920" y="4792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77" name="Ellipse 30">
                  <a:extLst>
                    <a:ext uri="{FF2B5EF4-FFF2-40B4-BE49-F238E27FC236}">
                      <a16:creationId xmlns:a16="http://schemas.microsoft.com/office/drawing/2014/main" id="{52353083-1E0D-B347-9BA8-7AD637571835}"/>
                    </a:ext>
                  </a:extLst>
                </p:cNvPr>
                <p:cNvSpPr/>
                <p:nvPr/>
              </p:nvSpPr>
              <p:spPr>
                <a:xfrm>
                  <a:off x="4172529" y="1162629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78" name="Grouper 16">
                <a:extLst>
                  <a:ext uri="{FF2B5EF4-FFF2-40B4-BE49-F238E27FC236}">
                    <a16:creationId xmlns:a16="http://schemas.microsoft.com/office/drawing/2014/main" id="{FA92FDD4-629A-6D41-957C-632929DDC146}"/>
                  </a:ext>
                </a:extLst>
              </p:cNvPr>
              <p:cNvGrpSpPr/>
              <p:nvPr/>
            </p:nvGrpSpPr>
            <p:grpSpPr>
              <a:xfrm>
                <a:off x="5860432" y="2279618"/>
                <a:ext cx="488953" cy="1573757"/>
                <a:chOff x="4103478" y="1986644"/>
                <a:chExt cx="459764" cy="1479808"/>
              </a:xfrm>
            </p:grpSpPr>
            <p:sp>
              <p:nvSpPr>
                <p:cNvPr id="79" name="Forme libre 26">
                  <a:extLst>
                    <a:ext uri="{FF2B5EF4-FFF2-40B4-BE49-F238E27FC236}">
                      <a16:creationId xmlns:a16="http://schemas.microsoft.com/office/drawing/2014/main" id="{8CFDAD88-8F1F-DF4D-A571-1957A50B00D6}"/>
                    </a:ext>
                  </a:extLst>
                </p:cNvPr>
                <p:cNvSpPr/>
                <p:nvPr/>
              </p:nvSpPr>
              <p:spPr>
                <a:xfrm>
                  <a:off x="4103478" y="1986644"/>
                  <a:ext cx="459764" cy="1479808"/>
                </a:xfrm>
                <a:custGeom>
                  <a:avLst/>
                  <a:gdLst>
                    <a:gd name="connsiteX0" fmla="*/ 132607 w 459492"/>
                    <a:gd name="connsiteY0" fmla="*/ 4180 h 1338845"/>
                    <a:gd name="connsiteX1" fmla="*/ 250536 w 459492"/>
                    <a:gd name="connsiteY1" fmla="*/ 67680 h 1338845"/>
                    <a:gd name="connsiteX2" fmla="*/ 259607 w 459492"/>
                    <a:gd name="connsiteY2" fmla="*/ 385180 h 1338845"/>
                    <a:gd name="connsiteX3" fmla="*/ 268679 w 459492"/>
                    <a:gd name="connsiteY3" fmla="*/ 829680 h 1338845"/>
                    <a:gd name="connsiteX4" fmla="*/ 350321 w 459492"/>
                    <a:gd name="connsiteY4" fmla="*/ 929465 h 1338845"/>
                    <a:gd name="connsiteX5" fmla="*/ 459179 w 459492"/>
                    <a:gd name="connsiteY5" fmla="*/ 1119965 h 1338845"/>
                    <a:gd name="connsiteX6" fmla="*/ 314036 w 459492"/>
                    <a:gd name="connsiteY6" fmla="*/ 1002037 h 1338845"/>
                    <a:gd name="connsiteX7" fmla="*/ 304964 w 459492"/>
                    <a:gd name="connsiteY7" fmla="*/ 1228823 h 1338845"/>
                    <a:gd name="connsiteX8" fmla="*/ 159821 w 459492"/>
                    <a:gd name="connsiteY8" fmla="*/ 1337680 h 1338845"/>
                    <a:gd name="connsiteX9" fmla="*/ 5607 w 459492"/>
                    <a:gd name="connsiteY9" fmla="*/ 1165323 h 1338845"/>
                    <a:gd name="connsiteX10" fmla="*/ 32821 w 459492"/>
                    <a:gd name="connsiteY10" fmla="*/ 893180 h 1338845"/>
                    <a:gd name="connsiteX11" fmla="*/ 23750 w 459492"/>
                    <a:gd name="connsiteY11" fmla="*/ 757108 h 1338845"/>
                    <a:gd name="connsiteX12" fmla="*/ 41893 w 459492"/>
                    <a:gd name="connsiteY12" fmla="*/ 702680 h 1338845"/>
                    <a:gd name="connsiteX13" fmla="*/ 5607 w 459492"/>
                    <a:gd name="connsiteY13" fmla="*/ 140251 h 1338845"/>
                    <a:gd name="connsiteX14" fmla="*/ 132607 w 459492"/>
                    <a:gd name="connsiteY14" fmla="*/ 4180 h 1338845"/>
                    <a:gd name="connsiteX0" fmla="*/ 132879 w 459764"/>
                    <a:gd name="connsiteY0" fmla="*/ 4180 h 1338845"/>
                    <a:gd name="connsiteX1" fmla="*/ 250808 w 459764"/>
                    <a:gd name="connsiteY1" fmla="*/ 67680 h 1338845"/>
                    <a:gd name="connsiteX2" fmla="*/ 259879 w 459764"/>
                    <a:gd name="connsiteY2" fmla="*/ 385180 h 1338845"/>
                    <a:gd name="connsiteX3" fmla="*/ 268951 w 459764"/>
                    <a:gd name="connsiteY3" fmla="*/ 829680 h 1338845"/>
                    <a:gd name="connsiteX4" fmla="*/ 350593 w 459764"/>
                    <a:gd name="connsiteY4" fmla="*/ 929465 h 1338845"/>
                    <a:gd name="connsiteX5" fmla="*/ 459451 w 459764"/>
                    <a:gd name="connsiteY5" fmla="*/ 1119965 h 1338845"/>
                    <a:gd name="connsiteX6" fmla="*/ 314308 w 459764"/>
                    <a:gd name="connsiteY6" fmla="*/ 1002037 h 1338845"/>
                    <a:gd name="connsiteX7" fmla="*/ 305236 w 459764"/>
                    <a:gd name="connsiteY7" fmla="*/ 1228823 h 1338845"/>
                    <a:gd name="connsiteX8" fmla="*/ 160093 w 459764"/>
                    <a:gd name="connsiteY8" fmla="*/ 1337680 h 1338845"/>
                    <a:gd name="connsiteX9" fmla="*/ 5879 w 459764"/>
                    <a:gd name="connsiteY9" fmla="*/ 1165323 h 1338845"/>
                    <a:gd name="connsiteX10" fmla="*/ 33093 w 459764"/>
                    <a:gd name="connsiteY10" fmla="*/ 893180 h 1338845"/>
                    <a:gd name="connsiteX11" fmla="*/ 42165 w 459764"/>
                    <a:gd name="connsiteY11" fmla="*/ 702680 h 1338845"/>
                    <a:gd name="connsiteX12" fmla="*/ 5879 w 459764"/>
                    <a:gd name="connsiteY12" fmla="*/ 140251 h 1338845"/>
                    <a:gd name="connsiteX13" fmla="*/ 132879 w 459764"/>
                    <a:gd name="connsiteY13" fmla="*/ 4180 h 1338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59764" h="1338845">
                      <a:moveTo>
                        <a:pt x="132879" y="4180"/>
                      </a:moveTo>
                      <a:cubicBezTo>
                        <a:pt x="173700" y="-7915"/>
                        <a:pt x="229641" y="4180"/>
                        <a:pt x="250808" y="67680"/>
                      </a:cubicBezTo>
                      <a:cubicBezTo>
                        <a:pt x="271975" y="131180"/>
                        <a:pt x="256855" y="258180"/>
                        <a:pt x="259879" y="385180"/>
                      </a:cubicBezTo>
                      <a:cubicBezTo>
                        <a:pt x="262903" y="512180"/>
                        <a:pt x="253832" y="738966"/>
                        <a:pt x="268951" y="829680"/>
                      </a:cubicBezTo>
                      <a:cubicBezTo>
                        <a:pt x="284070" y="920394"/>
                        <a:pt x="318843" y="881084"/>
                        <a:pt x="350593" y="929465"/>
                      </a:cubicBezTo>
                      <a:cubicBezTo>
                        <a:pt x="382343" y="977846"/>
                        <a:pt x="465498" y="1107870"/>
                        <a:pt x="459451" y="1119965"/>
                      </a:cubicBezTo>
                      <a:cubicBezTo>
                        <a:pt x="453404" y="1132060"/>
                        <a:pt x="340011" y="983894"/>
                        <a:pt x="314308" y="1002037"/>
                      </a:cubicBezTo>
                      <a:cubicBezTo>
                        <a:pt x="288605" y="1020180"/>
                        <a:pt x="330938" y="1172883"/>
                        <a:pt x="305236" y="1228823"/>
                      </a:cubicBezTo>
                      <a:cubicBezTo>
                        <a:pt x="279534" y="1284763"/>
                        <a:pt x="209986" y="1348263"/>
                        <a:pt x="160093" y="1337680"/>
                      </a:cubicBezTo>
                      <a:cubicBezTo>
                        <a:pt x="110200" y="1327097"/>
                        <a:pt x="27046" y="1239406"/>
                        <a:pt x="5879" y="1165323"/>
                      </a:cubicBezTo>
                      <a:cubicBezTo>
                        <a:pt x="-15288" y="1091240"/>
                        <a:pt x="27045" y="970287"/>
                        <a:pt x="33093" y="893180"/>
                      </a:cubicBezTo>
                      <a:cubicBezTo>
                        <a:pt x="39141" y="816073"/>
                        <a:pt x="46701" y="828168"/>
                        <a:pt x="42165" y="702680"/>
                      </a:cubicBezTo>
                      <a:cubicBezTo>
                        <a:pt x="37629" y="577192"/>
                        <a:pt x="-9240" y="259692"/>
                        <a:pt x="5879" y="140251"/>
                      </a:cubicBezTo>
                      <a:cubicBezTo>
                        <a:pt x="20998" y="20811"/>
                        <a:pt x="92058" y="16275"/>
                        <a:pt x="132879" y="4180"/>
                      </a:cubicBezTo>
                      <a:close/>
                    </a:path>
                  </a:pathLst>
                </a:cu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80" name="Ellipse 27">
                  <a:extLst>
                    <a:ext uri="{FF2B5EF4-FFF2-40B4-BE49-F238E27FC236}">
                      <a16:creationId xmlns:a16="http://schemas.microsoft.com/office/drawing/2014/main" id="{897E25C2-5FF5-C94F-A9B6-9955ED1591CB}"/>
                    </a:ext>
                  </a:extLst>
                </p:cNvPr>
                <p:cNvSpPr/>
                <p:nvPr/>
              </p:nvSpPr>
              <p:spPr>
                <a:xfrm>
                  <a:off x="4180114" y="2104571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81" name="Ellipse 28">
                  <a:extLst>
                    <a:ext uri="{FF2B5EF4-FFF2-40B4-BE49-F238E27FC236}">
                      <a16:creationId xmlns:a16="http://schemas.microsoft.com/office/drawing/2014/main" id="{552EDB89-2C14-5449-B58B-C62CB3E2E199}"/>
                    </a:ext>
                  </a:extLst>
                </p:cNvPr>
                <p:cNvSpPr/>
                <p:nvPr/>
              </p:nvSpPr>
              <p:spPr>
                <a:xfrm>
                  <a:off x="4219701" y="2902856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82" name="Grouper 19">
              <a:extLst>
                <a:ext uri="{FF2B5EF4-FFF2-40B4-BE49-F238E27FC236}">
                  <a16:creationId xmlns:a16="http://schemas.microsoft.com/office/drawing/2014/main" id="{B24E8D75-01FC-FA43-93E8-3F8EEC2D817B}"/>
                </a:ext>
              </a:extLst>
            </p:cNvPr>
            <p:cNvGrpSpPr/>
            <p:nvPr/>
          </p:nvGrpSpPr>
          <p:grpSpPr>
            <a:xfrm>
              <a:off x="6200783" y="305594"/>
              <a:ext cx="763122" cy="971872"/>
              <a:chOff x="3954251" y="130464"/>
              <a:chExt cx="717566" cy="913854"/>
            </a:xfrm>
          </p:grpSpPr>
          <p:sp>
            <p:nvSpPr>
              <p:cNvPr id="83" name="Forme libre 20">
                <a:extLst>
                  <a:ext uri="{FF2B5EF4-FFF2-40B4-BE49-F238E27FC236}">
                    <a16:creationId xmlns:a16="http://schemas.microsoft.com/office/drawing/2014/main" id="{074BF451-0D57-3A49-AED5-C6EEF8F13A33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84" name="Ellipse 21">
                <a:extLst>
                  <a:ext uri="{FF2B5EF4-FFF2-40B4-BE49-F238E27FC236}">
                    <a16:creationId xmlns:a16="http://schemas.microsoft.com/office/drawing/2014/main" id="{DDD1DAD7-29A0-4A4A-8F85-FDF3E6CEF9C5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BF9D037-4137-7E4D-A39A-070BE84CE79E}"/>
              </a:ext>
            </a:extLst>
          </p:cNvPr>
          <p:cNvGrpSpPr/>
          <p:nvPr/>
        </p:nvGrpSpPr>
        <p:grpSpPr>
          <a:xfrm>
            <a:off x="3124837" y="2775367"/>
            <a:ext cx="1241655" cy="1347198"/>
            <a:chOff x="3338714" y="2741716"/>
            <a:chExt cx="1241655" cy="1347198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60BF658-EFB9-644E-9500-77816AB750A2}"/>
                </a:ext>
              </a:extLst>
            </p:cNvPr>
            <p:cNvGrpSpPr/>
            <p:nvPr/>
          </p:nvGrpSpPr>
          <p:grpSpPr>
            <a:xfrm>
              <a:off x="3338714" y="2741716"/>
              <a:ext cx="1241655" cy="1347198"/>
              <a:chOff x="2992672" y="3324345"/>
              <a:chExt cx="1241655" cy="1347198"/>
            </a:xfrm>
          </p:grpSpPr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1C4B701B-A29D-7F43-A83B-263477929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A31CAAC8-D539-E84B-ACE1-4481B192B2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030C2834-B30B-C54E-867B-2C729B5859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F5D9EA5-7713-8B4F-A585-BF53E3F30E48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4D8AF8B-701D-F74A-94D4-1359991BB34F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CD80634-13C1-5541-8AD0-FC30A9D4AE54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E35D2E8-02C4-C04C-8177-684E30EF8439}"/>
                </a:ext>
              </a:extLst>
            </p:cNvPr>
            <p:cNvSpPr txBox="1"/>
            <p:nvPr/>
          </p:nvSpPr>
          <p:spPr>
            <a:xfrm>
              <a:off x="3609279" y="3404073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E08FFC6-F96A-B145-B874-7AB75B28C8B6}"/>
              </a:ext>
            </a:extLst>
          </p:cNvPr>
          <p:cNvGrpSpPr/>
          <p:nvPr/>
        </p:nvGrpSpPr>
        <p:grpSpPr>
          <a:xfrm>
            <a:off x="2509882" y="1461141"/>
            <a:ext cx="1941479" cy="2948459"/>
            <a:chOff x="8125092" y="1460060"/>
            <a:chExt cx="1941479" cy="2948459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31DB7884-4297-6E40-BD8E-D01D1E1F7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6935" y="1460060"/>
              <a:ext cx="0" cy="2747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48B96EC-11FF-914C-BE13-2135C5430B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3739" y="3927982"/>
              <a:ext cx="0" cy="279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B84D315-1413-544C-A3EA-6410A2C9A97F}"/>
                </a:ext>
              </a:extLst>
            </p:cNvPr>
            <p:cNvCxnSpPr/>
            <p:nvPr/>
          </p:nvCxnSpPr>
          <p:spPr>
            <a:xfrm>
              <a:off x="9018021" y="4100793"/>
              <a:ext cx="86891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244113A-D174-3F43-9114-3173C2917A3B}"/>
                </a:ext>
              </a:extLst>
            </p:cNvPr>
            <p:cNvCxnSpPr>
              <a:cxnSpLocks/>
            </p:cNvCxnSpPr>
            <p:nvPr/>
          </p:nvCxnSpPr>
          <p:spPr>
            <a:xfrm>
              <a:off x="8351520" y="1469064"/>
              <a:ext cx="152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49065FC-B111-6245-AC41-2EC63A49196A}"/>
                </a:ext>
              </a:extLst>
            </p:cNvPr>
            <p:cNvCxnSpPr>
              <a:cxnSpLocks/>
            </p:cNvCxnSpPr>
            <p:nvPr/>
          </p:nvCxnSpPr>
          <p:spPr>
            <a:xfrm>
              <a:off x="8357994" y="3822065"/>
              <a:ext cx="542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A4EBC62F-A890-F64A-9FB5-D69312C16C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0355" y="1478780"/>
              <a:ext cx="0" cy="23348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6E06A59E-4FA8-9044-96B9-10C2FC0460AA}"/>
                    </a:ext>
                  </a:extLst>
                </p:cNvPr>
                <p:cNvSpPr txBox="1"/>
                <p:nvPr/>
              </p:nvSpPr>
              <p:spPr>
                <a:xfrm>
                  <a:off x="8950753" y="4039187"/>
                  <a:ext cx="11158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𝑠h𝑜𝑢𝑙𝑑𝑒𝑟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6E06A59E-4FA8-9044-96B9-10C2FC046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753" y="4039187"/>
                  <a:ext cx="111581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6CC1789-E38B-CF40-87C7-9F5837E0DBA7}"/>
                    </a:ext>
                  </a:extLst>
                </p:cNvPr>
                <p:cNvSpPr txBox="1"/>
                <p:nvPr/>
              </p:nvSpPr>
              <p:spPr>
                <a:xfrm rot="16200000">
                  <a:off x="7751015" y="2421523"/>
                  <a:ext cx="11174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𝑠h𝑜𝑢𝑙𝑑𝑒𝑟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6CC1789-E38B-CF40-87C7-9F5837E0D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751015" y="2421523"/>
                  <a:ext cx="111748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7F1F0C6-1B07-D549-BC97-E64919DFB974}"/>
              </a:ext>
            </a:extLst>
          </p:cNvPr>
          <p:cNvGrpSpPr/>
          <p:nvPr/>
        </p:nvGrpSpPr>
        <p:grpSpPr>
          <a:xfrm>
            <a:off x="6351590" y="305594"/>
            <a:ext cx="2778101" cy="4134091"/>
            <a:chOff x="8125091" y="274428"/>
            <a:chExt cx="2778101" cy="4134091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ADEC493A-7381-CE47-90F2-CB564CFD8C20}"/>
                </a:ext>
              </a:extLst>
            </p:cNvPr>
            <p:cNvGrpSpPr/>
            <p:nvPr/>
          </p:nvGrpSpPr>
          <p:grpSpPr>
            <a:xfrm>
              <a:off x="9462110" y="317448"/>
              <a:ext cx="1441082" cy="3311874"/>
              <a:chOff x="6124552" y="305594"/>
              <a:chExt cx="1441082" cy="3311874"/>
            </a:xfrm>
          </p:grpSpPr>
          <p:sp>
            <p:nvSpPr>
              <p:cNvPr id="186" name="Forme libre 13">
                <a:extLst>
                  <a:ext uri="{FF2B5EF4-FFF2-40B4-BE49-F238E27FC236}">
                    <a16:creationId xmlns:a16="http://schemas.microsoft.com/office/drawing/2014/main" id="{82D474CF-A184-744A-9AD3-4A186F6F24EF}"/>
                  </a:ext>
                </a:extLst>
              </p:cNvPr>
              <p:cNvSpPr/>
              <p:nvPr/>
            </p:nvSpPr>
            <p:spPr>
              <a:xfrm>
                <a:off x="6124552" y="1137600"/>
                <a:ext cx="998104" cy="2457100"/>
              </a:xfrm>
              <a:custGeom>
                <a:avLst/>
                <a:gdLst>
                  <a:gd name="connsiteX0" fmla="*/ 226786 w 938520"/>
                  <a:gd name="connsiteY0" fmla="*/ 36286 h 2307006"/>
                  <a:gd name="connsiteX1" fmla="*/ 81643 w 938520"/>
                  <a:gd name="connsiteY1" fmla="*/ 235857 h 2307006"/>
                  <a:gd name="connsiteX2" fmla="*/ 0 w 938520"/>
                  <a:gd name="connsiteY2" fmla="*/ 653143 h 2307006"/>
                  <a:gd name="connsiteX3" fmla="*/ 81643 w 938520"/>
                  <a:gd name="connsiteY3" fmla="*/ 916215 h 2307006"/>
                  <a:gd name="connsiteX4" fmla="*/ 154215 w 938520"/>
                  <a:gd name="connsiteY4" fmla="*/ 1587500 h 2307006"/>
                  <a:gd name="connsiteX5" fmla="*/ 54429 w 938520"/>
                  <a:gd name="connsiteY5" fmla="*/ 1805215 h 2307006"/>
                  <a:gd name="connsiteX6" fmla="*/ 63500 w 938520"/>
                  <a:gd name="connsiteY6" fmla="*/ 2104572 h 2307006"/>
                  <a:gd name="connsiteX7" fmla="*/ 254000 w 938520"/>
                  <a:gd name="connsiteY7" fmla="*/ 2276929 h 2307006"/>
                  <a:gd name="connsiteX8" fmla="*/ 644072 w 938520"/>
                  <a:gd name="connsiteY8" fmla="*/ 2295072 h 2307006"/>
                  <a:gd name="connsiteX9" fmla="*/ 743858 w 938520"/>
                  <a:gd name="connsiteY9" fmla="*/ 2149929 h 2307006"/>
                  <a:gd name="connsiteX10" fmla="*/ 762000 w 938520"/>
                  <a:gd name="connsiteY10" fmla="*/ 1850572 h 2307006"/>
                  <a:gd name="connsiteX11" fmla="*/ 861786 w 938520"/>
                  <a:gd name="connsiteY11" fmla="*/ 1496786 h 2307006"/>
                  <a:gd name="connsiteX12" fmla="*/ 934358 w 938520"/>
                  <a:gd name="connsiteY12" fmla="*/ 734786 h 2307006"/>
                  <a:gd name="connsiteX13" fmla="*/ 734786 w 938520"/>
                  <a:gd name="connsiteY13" fmla="*/ 226786 h 2307006"/>
                  <a:gd name="connsiteX14" fmla="*/ 562429 w 938520"/>
                  <a:gd name="connsiteY14" fmla="*/ 0 h 2307006"/>
                  <a:gd name="connsiteX0" fmla="*/ 226786 w 938520"/>
                  <a:gd name="connsiteY0" fmla="*/ 36286 h 2307006"/>
                  <a:gd name="connsiteX1" fmla="*/ 81643 w 938520"/>
                  <a:gd name="connsiteY1" fmla="*/ 235857 h 2307006"/>
                  <a:gd name="connsiteX2" fmla="*/ 0 w 938520"/>
                  <a:gd name="connsiteY2" fmla="*/ 653143 h 2307006"/>
                  <a:gd name="connsiteX3" fmla="*/ 81643 w 938520"/>
                  <a:gd name="connsiteY3" fmla="*/ 916215 h 2307006"/>
                  <a:gd name="connsiteX4" fmla="*/ 154215 w 938520"/>
                  <a:gd name="connsiteY4" fmla="*/ 1587500 h 2307006"/>
                  <a:gd name="connsiteX5" fmla="*/ 54429 w 938520"/>
                  <a:gd name="connsiteY5" fmla="*/ 1805215 h 2307006"/>
                  <a:gd name="connsiteX6" fmla="*/ 63500 w 938520"/>
                  <a:gd name="connsiteY6" fmla="*/ 2104572 h 2307006"/>
                  <a:gd name="connsiteX7" fmla="*/ 254000 w 938520"/>
                  <a:gd name="connsiteY7" fmla="*/ 2276929 h 2307006"/>
                  <a:gd name="connsiteX8" fmla="*/ 644072 w 938520"/>
                  <a:gd name="connsiteY8" fmla="*/ 2295072 h 2307006"/>
                  <a:gd name="connsiteX9" fmla="*/ 743858 w 938520"/>
                  <a:gd name="connsiteY9" fmla="*/ 2149929 h 2307006"/>
                  <a:gd name="connsiteX10" fmla="*/ 762000 w 938520"/>
                  <a:gd name="connsiteY10" fmla="*/ 1850572 h 2307006"/>
                  <a:gd name="connsiteX11" fmla="*/ 861786 w 938520"/>
                  <a:gd name="connsiteY11" fmla="*/ 1496786 h 2307006"/>
                  <a:gd name="connsiteX12" fmla="*/ 934358 w 938520"/>
                  <a:gd name="connsiteY12" fmla="*/ 734786 h 2307006"/>
                  <a:gd name="connsiteX13" fmla="*/ 734786 w 938520"/>
                  <a:gd name="connsiteY13" fmla="*/ 226786 h 2307006"/>
                  <a:gd name="connsiteX14" fmla="*/ 562429 w 938520"/>
                  <a:gd name="connsiteY14" fmla="*/ 0 h 2307006"/>
                  <a:gd name="connsiteX15" fmla="*/ 226786 w 938520"/>
                  <a:gd name="connsiteY15" fmla="*/ 36286 h 2307006"/>
                  <a:gd name="connsiteX0" fmla="*/ 226786 w 938520"/>
                  <a:gd name="connsiteY0" fmla="*/ 37152 h 2307872"/>
                  <a:gd name="connsiteX1" fmla="*/ 81643 w 938520"/>
                  <a:gd name="connsiteY1" fmla="*/ 236723 h 2307872"/>
                  <a:gd name="connsiteX2" fmla="*/ 0 w 938520"/>
                  <a:gd name="connsiteY2" fmla="*/ 654009 h 2307872"/>
                  <a:gd name="connsiteX3" fmla="*/ 81643 w 938520"/>
                  <a:gd name="connsiteY3" fmla="*/ 917081 h 2307872"/>
                  <a:gd name="connsiteX4" fmla="*/ 154215 w 938520"/>
                  <a:gd name="connsiteY4" fmla="*/ 1588366 h 2307872"/>
                  <a:gd name="connsiteX5" fmla="*/ 54429 w 938520"/>
                  <a:gd name="connsiteY5" fmla="*/ 1806081 h 2307872"/>
                  <a:gd name="connsiteX6" fmla="*/ 63500 w 938520"/>
                  <a:gd name="connsiteY6" fmla="*/ 2105438 h 2307872"/>
                  <a:gd name="connsiteX7" fmla="*/ 254000 w 938520"/>
                  <a:gd name="connsiteY7" fmla="*/ 2277795 h 2307872"/>
                  <a:gd name="connsiteX8" fmla="*/ 644072 w 938520"/>
                  <a:gd name="connsiteY8" fmla="*/ 2295938 h 2307872"/>
                  <a:gd name="connsiteX9" fmla="*/ 743858 w 938520"/>
                  <a:gd name="connsiteY9" fmla="*/ 2150795 h 2307872"/>
                  <a:gd name="connsiteX10" fmla="*/ 762000 w 938520"/>
                  <a:gd name="connsiteY10" fmla="*/ 1851438 h 2307872"/>
                  <a:gd name="connsiteX11" fmla="*/ 861786 w 938520"/>
                  <a:gd name="connsiteY11" fmla="*/ 1497652 h 2307872"/>
                  <a:gd name="connsiteX12" fmla="*/ 934358 w 938520"/>
                  <a:gd name="connsiteY12" fmla="*/ 735652 h 2307872"/>
                  <a:gd name="connsiteX13" fmla="*/ 734786 w 938520"/>
                  <a:gd name="connsiteY13" fmla="*/ 227652 h 2307872"/>
                  <a:gd name="connsiteX14" fmla="*/ 562429 w 938520"/>
                  <a:gd name="connsiteY14" fmla="*/ 866 h 2307872"/>
                  <a:gd name="connsiteX15" fmla="*/ 226786 w 938520"/>
                  <a:gd name="connsiteY15" fmla="*/ 37152 h 2307872"/>
                  <a:gd name="connsiteX0" fmla="*/ 226786 w 938520"/>
                  <a:gd name="connsiteY0" fmla="*/ 39698 h 2310418"/>
                  <a:gd name="connsiteX1" fmla="*/ 81643 w 938520"/>
                  <a:gd name="connsiteY1" fmla="*/ 239269 h 2310418"/>
                  <a:gd name="connsiteX2" fmla="*/ 0 w 938520"/>
                  <a:gd name="connsiteY2" fmla="*/ 656555 h 2310418"/>
                  <a:gd name="connsiteX3" fmla="*/ 81643 w 938520"/>
                  <a:gd name="connsiteY3" fmla="*/ 919627 h 2310418"/>
                  <a:gd name="connsiteX4" fmla="*/ 154215 w 938520"/>
                  <a:gd name="connsiteY4" fmla="*/ 1590912 h 2310418"/>
                  <a:gd name="connsiteX5" fmla="*/ 54429 w 938520"/>
                  <a:gd name="connsiteY5" fmla="*/ 1808627 h 2310418"/>
                  <a:gd name="connsiteX6" fmla="*/ 63500 w 938520"/>
                  <a:gd name="connsiteY6" fmla="*/ 2107984 h 2310418"/>
                  <a:gd name="connsiteX7" fmla="*/ 254000 w 938520"/>
                  <a:gd name="connsiteY7" fmla="*/ 2280341 h 2310418"/>
                  <a:gd name="connsiteX8" fmla="*/ 644072 w 938520"/>
                  <a:gd name="connsiteY8" fmla="*/ 2298484 h 2310418"/>
                  <a:gd name="connsiteX9" fmla="*/ 743858 w 938520"/>
                  <a:gd name="connsiteY9" fmla="*/ 2153341 h 2310418"/>
                  <a:gd name="connsiteX10" fmla="*/ 762000 w 938520"/>
                  <a:gd name="connsiteY10" fmla="*/ 1853984 h 2310418"/>
                  <a:gd name="connsiteX11" fmla="*/ 861786 w 938520"/>
                  <a:gd name="connsiteY11" fmla="*/ 1500198 h 2310418"/>
                  <a:gd name="connsiteX12" fmla="*/ 934358 w 938520"/>
                  <a:gd name="connsiteY12" fmla="*/ 738198 h 2310418"/>
                  <a:gd name="connsiteX13" fmla="*/ 734786 w 938520"/>
                  <a:gd name="connsiteY13" fmla="*/ 230198 h 2310418"/>
                  <a:gd name="connsiteX14" fmla="*/ 562429 w 938520"/>
                  <a:gd name="connsiteY14" fmla="*/ 3412 h 2310418"/>
                  <a:gd name="connsiteX15" fmla="*/ 226786 w 938520"/>
                  <a:gd name="connsiteY15" fmla="*/ 39698 h 2310418"/>
                  <a:gd name="connsiteX0" fmla="*/ 226786 w 938520"/>
                  <a:gd name="connsiteY0" fmla="*/ 39698 h 2310418"/>
                  <a:gd name="connsiteX1" fmla="*/ 81643 w 938520"/>
                  <a:gd name="connsiteY1" fmla="*/ 239269 h 2310418"/>
                  <a:gd name="connsiteX2" fmla="*/ 0 w 938520"/>
                  <a:gd name="connsiteY2" fmla="*/ 656555 h 2310418"/>
                  <a:gd name="connsiteX3" fmla="*/ 81643 w 938520"/>
                  <a:gd name="connsiteY3" fmla="*/ 919627 h 2310418"/>
                  <a:gd name="connsiteX4" fmla="*/ 177868 w 938520"/>
                  <a:gd name="connsiteY4" fmla="*/ 1484474 h 2310418"/>
                  <a:gd name="connsiteX5" fmla="*/ 54429 w 938520"/>
                  <a:gd name="connsiteY5" fmla="*/ 1808627 h 2310418"/>
                  <a:gd name="connsiteX6" fmla="*/ 63500 w 938520"/>
                  <a:gd name="connsiteY6" fmla="*/ 2107984 h 2310418"/>
                  <a:gd name="connsiteX7" fmla="*/ 254000 w 938520"/>
                  <a:gd name="connsiteY7" fmla="*/ 2280341 h 2310418"/>
                  <a:gd name="connsiteX8" fmla="*/ 644072 w 938520"/>
                  <a:gd name="connsiteY8" fmla="*/ 2298484 h 2310418"/>
                  <a:gd name="connsiteX9" fmla="*/ 743858 w 938520"/>
                  <a:gd name="connsiteY9" fmla="*/ 2153341 h 2310418"/>
                  <a:gd name="connsiteX10" fmla="*/ 762000 w 938520"/>
                  <a:gd name="connsiteY10" fmla="*/ 1853984 h 2310418"/>
                  <a:gd name="connsiteX11" fmla="*/ 861786 w 938520"/>
                  <a:gd name="connsiteY11" fmla="*/ 1500198 h 2310418"/>
                  <a:gd name="connsiteX12" fmla="*/ 934358 w 938520"/>
                  <a:gd name="connsiteY12" fmla="*/ 738198 h 2310418"/>
                  <a:gd name="connsiteX13" fmla="*/ 734786 w 938520"/>
                  <a:gd name="connsiteY13" fmla="*/ 230198 h 2310418"/>
                  <a:gd name="connsiteX14" fmla="*/ 562429 w 938520"/>
                  <a:gd name="connsiteY14" fmla="*/ 3412 h 2310418"/>
                  <a:gd name="connsiteX15" fmla="*/ 226786 w 938520"/>
                  <a:gd name="connsiteY15" fmla="*/ 39698 h 2310418"/>
                  <a:gd name="connsiteX0" fmla="*/ 226786 w 938520"/>
                  <a:gd name="connsiteY0" fmla="*/ 39698 h 2310418"/>
                  <a:gd name="connsiteX1" fmla="*/ 81643 w 938520"/>
                  <a:gd name="connsiteY1" fmla="*/ 239269 h 2310418"/>
                  <a:gd name="connsiteX2" fmla="*/ 0 w 938520"/>
                  <a:gd name="connsiteY2" fmla="*/ 656555 h 2310418"/>
                  <a:gd name="connsiteX3" fmla="*/ 81643 w 938520"/>
                  <a:gd name="connsiteY3" fmla="*/ 919627 h 2310418"/>
                  <a:gd name="connsiteX4" fmla="*/ 118733 w 938520"/>
                  <a:gd name="connsiteY4" fmla="*/ 1496299 h 2310418"/>
                  <a:gd name="connsiteX5" fmla="*/ 54429 w 938520"/>
                  <a:gd name="connsiteY5" fmla="*/ 1808627 h 2310418"/>
                  <a:gd name="connsiteX6" fmla="*/ 63500 w 938520"/>
                  <a:gd name="connsiteY6" fmla="*/ 2107984 h 2310418"/>
                  <a:gd name="connsiteX7" fmla="*/ 254000 w 938520"/>
                  <a:gd name="connsiteY7" fmla="*/ 2280341 h 2310418"/>
                  <a:gd name="connsiteX8" fmla="*/ 644072 w 938520"/>
                  <a:gd name="connsiteY8" fmla="*/ 2298484 h 2310418"/>
                  <a:gd name="connsiteX9" fmla="*/ 743858 w 938520"/>
                  <a:gd name="connsiteY9" fmla="*/ 2153341 h 2310418"/>
                  <a:gd name="connsiteX10" fmla="*/ 762000 w 938520"/>
                  <a:gd name="connsiteY10" fmla="*/ 1853984 h 2310418"/>
                  <a:gd name="connsiteX11" fmla="*/ 861786 w 938520"/>
                  <a:gd name="connsiteY11" fmla="*/ 1500198 h 2310418"/>
                  <a:gd name="connsiteX12" fmla="*/ 934358 w 938520"/>
                  <a:gd name="connsiteY12" fmla="*/ 738198 h 2310418"/>
                  <a:gd name="connsiteX13" fmla="*/ 734786 w 938520"/>
                  <a:gd name="connsiteY13" fmla="*/ 230198 h 2310418"/>
                  <a:gd name="connsiteX14" fmla="*/ 562429 w 938520"/>
                  <a:gd name="connsiteY14" fmla="*/ 3412 h 2310418"/>
                  <a:gd name="connsiteX15" fmla="*/ 226786 w 938520"/>
                  <a:gd name="connsiteY15" fmla="*/ 39698 h 2310418"/>
                  <a:gd name="connsiteX0" fmla="*/ 226786 w 938520"/>
                  <a:gd name="connsiteY0" fmla="*/ 39698 h 2310418"/>
                  <a:gd name="connsiteX1" fmla="*/ 81643 w 938520"/>
                  <a:gd name="connsiteY1" fmla="*/ 239269 h 2310418"/>
                  <a:gd name="connsiteX2" fmla="*/ 0 w 938520"/>
                  <a:gd name="connsiteY2" fmla="*/ 656555 h 2310418"/>
                  <a:gd name="connsiteX3" fmla="*/ 81643 w 938520"/>
                  <a:gd name="connsiteY3" fmla="*/ 1049718 h 2310418"/>
                  <a:gd name="connsiteX4" fmla="*/ 118733 w 938520"/>
                  <a:gd name="connsiteY4" fmla="*/ 1496299 h 2310418"/>
                  <a:gd name="connsiteX5" fmla="*/ 54429 w 938520"/>
                  <a:gd name="connsiteY5" fmla="*/ 1808627 h 2310418"/>
                  <a:gd name="connsiteX6" fmla="*/ 63500 w 938520"/>
                  <a:gd name="connsiteY6" fmla="*/ 2107984 h 2310418"/>
                  <a:gd name="connsiteX7" fmla="*/ 254000 w 938520"/>
                  <a:gd name="connsiteY7" fmla="*/ 2280341 h 2310418"/>
                  <a:gd name="connsiteX8" fmla="*/ 644072 w 938520"/>
                  <a:gd name="connsiteY8" fmla="*/ 2298484 h 2310418"/>
                  <a:gd name="connsiteX9" fmla="*/ 743858 w 938520"/>
                  <a:gd name="connsiteY9" fmla="*/ 2153341 h 2310418"/>
                  <a:gd name="connsiteX10" fmla="*/ 762000 w 938520"/>
                  <a:gd name="connsiteY10" fmla="*/ 1853984 h 2310418"/>
                  <a:gd name="connsiteX11" fmla="*/ 861786 w 938520"/>
                  <a:gd name="connsiteY11" fmla="*/ 1500198 h 2310418"/>
                  <a:gd name="connsiteX12" fmla="*/ 934358 w 938520"/>
                  <a:gd name="connsiteY12" fmla="*/ 738198 h 2310418"/>
                  <a:gd name="connsiteX13" fmla="*/ 734786 w 938520"/>
                  <a:gd name="connsiteY13" fmla="*/ 230198 h 2310418"/>
                  <a:gd name="connsiteX14" fmla="*/ 562429 w 938520"/>
                  <a:gd name="connsiteY14" fmla="*/ 3412 h 2310418"/>
                  <a:gd name="connsiteX15" fmla="*/ 226786 w 938520"/>
                  <a:gd name="connsiteY15" fmla="*/ 39698 h 2310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38520" h="2310418">
                    <a:moveTo>
                      <a:pt x="226786" y="39698"/>
                    </a:moveTo>
                    <a:cubicBezTo>
                      <a:pt x="173113" y="88079"/>
                      <a:pt x="119441" y="136460"/>
                      <a:pt x="81643" y="239269"/>
                    </a:cubicBezTo>
                    <a:cubicBezTo>
                      <a:pt x="43845" y="342078"/>
                      <a:pt x="0" y="521480"/>
                      <a:pt x="0" y="656555"/>
                    </a:cubicBezTo>
                    <a:cubicBezTo>
                      <a:pt x="0" y="791630"/>
                      <a:pt x="61854" y="909761"/>
                      <a:pt x="81643" y="1049718"/>
                    </a:cubicBezTo>
                    <a:cubicBezTo>
                      <a:pt x="101432" y="1189675"/>
                      <a:pt x="123269" y="1369814"/>
                      <a:pt x="118733" y="1496299"/>
                    </a:cubicBezTo>
                    <a:cubicBezTo>
                      <a:pt x="114197" y="1622784"/>
                      <a:pt x="63634" y="1706680"/>
                      <a:pt x="54429" y="1808627"/>
                    </a:cubicBezTo>
                    <a:cubicBezTo>
                      <a:pt x="45224" y="1910574"/>
                      <a:pt x="30238" y="2029365"/>
                      <a:pt x="63500" y="2107984"/>
                    </a:cubicBezTo>
                    <a:cubicBezTo>
                      <a:pt x="96762" y="2186603"/>
                      <a:pt x="157238" y="2248591"/>
                      <a:pt x="254000" y="2280341"/>
                    </a:cubicBezTo>
                    <a:cubicBezTo>
                      <a:pt x="350762" y="2312091"/>
                      <a:pt x="562429" y="2319651"/>
                      <a:pt x="644072" y="2298484"/>
                    </a:cubicBezTo>
                    <a:cubicBezTo>
                      <a:pt x="725715" y="2277317"/>
                      <a:pt x="724203" y="2227424"/>
                      <a:pt x="743858" y="2153341"/>
                    </a:cubicBezTo>
                    <a:cubicBezTo>
                      <a:pt x="763513" y="2079258"/>
                      <a:pt x="742345" y="1962841"/>
                      <a:pt x="762000" y="1853984"/>
                    </a:cubicBezTo>
                    <a:cubicBezTo>
                      <a:pt x="781655" y="1745127"/>
                      <a:pt x="833060" y="1686162"/>
                      <a:pt x="861786" y="1500198"/>
                    </a:cubicBezTo>
                    <a:cubicBezTo>
                      <a:pt x="890512" y="1314234"/>
                      <a:pt x="955525" y="949865"/>
                      <a:pt x="934358" y="738198"/>
                    </a:cubicBezTo>
                    <a:cubicBezTo>
                      <a:pt x="913191" y="526531"/>
                      <a:pt x="796774" y="352662"/>
                      <a:pt x="734786" y="230198"/>
                    </a:cubicBezTo>
                    <a:cubicBezTo>
                      <a:pt x="672798" y="107734"/>
                      <a:pt x="674310" y="18531"/>
                      <a:pt x="562429" y="3412"/>
                    </a:cubicBezTo>
                    <a:cubicBezTo>
                      <a:pt x="450548" y="-11707"/>
                      <a:pt x="338667" y="27603"/>
                      <a:pt x="226786" y="39698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576D4031-8322-A642-B49A-DF46A362D14C}"/>
                  </a:ext>
                </a:extLst>
              </p:cNvPr>
              <p:cNvGrpSpPr/>
              <p:nvPr/>
            </p:nvGrpSpPr>
            <p:grpSpPr>
              <a:xfrm rot="19465764">
                <a:off x="6997180" y="1114832"/>
                <a:ext cx="568454" cy="2502636"/>
                <a:chOff x="5780931" y="1350739"/>
                <a:chExt cx="568454" cy="2502636"/>
              </a:xfrm>
            </p:grpSpPr>
            <p:grpSp>
              <p:nvGrpSpPr>
                <p:cNvPr id="191" name="Grouper 15">
                  <a:extLst>
                    <a:ext uri="{FF2B5EF4-FFF2-40B4-BE49-F238E27FC236}">
                      <a16:creationId xmlns:a16="http://schemas.microsoft.com/office/drawing/2014/main" id="{A1B7BA72-36AA-3C49-A30D-A3B67510A365}"/>
                    </a:ext>
                  </a:extLst>
                </p:cNvPr>
                <p:cNvGrpSpPr/>
                <p:nvPr/>
              </p:nvGrpSpPr>
              <p:grpSpPr>
                <a:xfrm>
                  <a:off x="5780931" y="1350739"/>
                  <a:ext cx="452003" cy="1240137"/>
                  <a:chOff x="4028723" y="1113217"/>
                  <a:chExt cx="425020" cy="1166104"/>
                </a:xfrm>
              </p:grpSpPr>
              <p:sp>
                <p:nvSpPr>
                  <p:cNvPr id="196" name="Forme libre 29">
                    <a:extLst>
                      <a:ext uri="{FF2B5EF4-FFF2-40B4-BE49-F238E27FC236}">
                        <a16:creationId xmlns:a16="http://schemas.microsoft.com/office/drawing/2014/main" id="{6FBBA7E8-42FE-0B49-AAAD-F5BAB718066A}"/>
                      </a:ext>
                    </a:extLst>
                  </p:cNvPr>
                  <p:cNvSpPr/>
                  <p:nvPr/>
                </p:nvSpPr>
                <p:spPr>
                  <a:xfrm>
                    <a:off x="4028723" y="1113217"/>
                    <a:ext cx="425020" cy="1166104"/>
                  </a:xfrm>
                  <a:custGeom>
                    <a:avLst/>
                    <a:gdLst>
                      <a:gd name="connsiteX0" fmla="*/ 116920 w 425020"/>
                      <a:gd name="connsiteY0" fmla="*/ 47926 h 1166104"/>
                      <a:gd name="connsiteX1" fmla="*/ 289277 w 425020"/>
                      <a:gd name="connsiteY1" fmla="*/ 29783 h 1166104"/>
                      <a:gd name="connsiteX2" fmla="*/ 416277 w 425020"/>
                      <a:gd name="connsiteY2" fmla="*/ 301926 h 1166104"/>
                      <a:gd name="connsiteX3" fmla="*/ 407206 w 425020"/>
                      <a:gd name="connsiteY3" fmla="*/ 809926 h 1166104"/>
                      <a:gd name="connsiteX4" fmla="*/ 352777 w 425020"/>
                      <a:gd name="connsiteY4" fmla="*/ 1082069 h 1166104"/>
                      <a:gd name="connsiteX5" fmla="*/ 153206 w 425020"/>
                      <a:gd name="connsiteY5" fmla="*/ 1163712 h 1166104"/>
                      <a:gd name="connsiteX6" fmla="*/ 26206 w 425020"/>
                      <a:gd name="connsiteY6" fmla="*/ 1009497 h 1166104"/>
                      <a:gd name="connsiteX7" fmla="*/ 8063 w 425020"/>
                      <a:gd name="connsiteY7" fmla="*/ 392640 h 1166104"/>
                      <a:gd name="connsiteX8" fmla="*/ 116920 w 425020"/>
                      <a:gd name="connsiteY8" fmla="*/ 47926 h 1166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25020" h="1166104">
                        <a:moveTo>
                          <a:pt x="116920" y="47926"/>
                        </a:moveTo>
                        <a:cubicBezTo>
                          <a:pt x="163789" y="-12550"/>
                          <a:pt x="239384" y="-12550"/>
                          <a:pt x="289277" y="29783"/>
                        </a:cubicBezTo>
                        <a:cubicBezTo>
                          <a:pt x="339170" y="72116"/>
                          <a:pt x="396622" y="171902"/>
                          <a:pt x="416277" y="301926"/>
                        </a:cubicBezTo>
                        <a:cubicBezTo>
                          <a:pt x="435932" y="431950"/>
                          <a:pt x="417789" y="679902"/>
                          <a:pt x="407206" y="809926"/>
                        </a:cubicBezTo>
                        <a:cubicBezTo>
                          <a:pt x="396623" y="939950"/>
                          <a:pt x="395110" y="1023105"/>
                          <a:pt x="352777" y="1082069"/>
                        </a:cubicBezTo>
                        <a:cubicBezTo>
                          <a:pt x="310444" y="1141033"/>
                          <a:pt x="207634" y="1175807"/>
                          <a:pt x="153206" y="1163712"/>
                        </a:cubicBezTo>
                        <a:cubicBezTo>
                          <a:pt x="98778" y="1151617"/>
                          <a:pt x="50396" y="1138009"/>
                          <a:pt x="26206" y="1009497"/>
                        </a:cubicBezTo>
                        <a:cubicBezTo>
                          <a:pt x="2015" y="880985"/>
                          <a:pt x="-8568" y="555926"/>
                          <a:pt x="8063" y="392640"/>
                        </a:cubicBezTo>
                        <a:cubicBezTo>
                          <a:pt x="24694" y="229354"/>
                          <a:pt x="70051" y="108402"/>
                          <a:pt x="116920" y="47926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 b="1" noProof="1"/>
                  </a:p>
                </p:txBody>
              </p:sp>
              <p:sp>
                <p:nvSpPr>
                  <p:cNvPr id="197" name="Ellipse 30">
                    <a:extLst>
                      <a:ext uri="{FF2B5EF4-FFF2-40B4-BE49-F238E27FC236}">
                        <a16:creationId xmlns:a16="http://schemas.microsoft.com/office/drawing/2014/main" id="{935E5648-DF47-324D-943D-242CA27B4BA9}"/>
                      </a:ext>
                    </a:extLst>
                  </p:cNvPr>
                  <p:cNvSpPr/>
                  <p:nvPr/>
                </p:nvSpPr>
                <p:spPr>
                  <a:xfrm>
                    <a:off x="4172529" y="1162629"/>
                    <a:ext cx="79174" cy="79174"/>
                  </a:xfrm>
                  <a:prstGeom prst="ellipse">
                    <a:avLst/>
                  </a:prstGeom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 b="1" noProof="1"/>
                  </a:p>
                </p:txBody>
              </p:sp>
            </p:grpSp>
            <p:grpSp>
              <p:nvGrpSpPr>
                <p:cNvPr id="192" name="Grouper 16">
                  <a:extLst>
                    <a:ext uri="{FF2B5EF4-FFF2-40B4-BE49-F238E27FC236}">
                      <a16:creationId xmlns:a16="http://schemas.microsoft.com/office/drawing/2014/main" id="{1F783F9E-B156-B445-A74C-B88A441C1C53}"/>
                    </a:ext>
                  </a:extLst>
                </p:cNvPr>
                <p:cNvGrpSpPr/>
                <p:nvPr/>
              </p:nvGrpSpPr>
              <p:grpSpPr>
                <a:xfrm>
                  <a:off x="5860432" y="2279618"/>
                  <a:ext cx="488953" cy="1573757"/>
                  <a:chOff x="4103478" y="1986644"/>
                  <a:chExt cx="459764" cy="1479808"/>
                </a:xfrm>
              </p:grpSpPr>
              <p:sp>
                <p:nvSpPr>
                  <p:cNvPr id="193" name="Forme libre 26">
                    <a:extLst>
                      <a:ext uri="{FF2B5EF4-FFF2-40B4-BE49-F238E27FC236}">
                        <a16:creationId xmlns:a16="http://schemas.microsoft.com/office/drawing/2014/main" id="{55E100C5-9F09-BD42-A647-8A70C9B959EF}"/>
                      </a:ext>
                    </a:extLst>
                  </p:cNvPr>
                  <p:cNvSpPr/>
                  <p:nvPr/>
                </p:nvSpPr>
                <p:spPr>
                  <a:xfrm>
                    <a:off x="4103478" y="1986644"/>
                    <a:ext cx="459764" cy="1479808"/>
                  </a:xfrm>
                  <a:custGeom>
                    <a:avLst/>
                    <a:gdLst>
                      <a:gd name="connsiteX0" fmla="*/ 132607 w 459492"/>
                      <a:gd name="connsiteY0" fmla="*/ 4180 h 1338845"/>
                      <a:gd name="connsiteX1" fmla="*/ 250536 w 459492"/>
                      <a:gd name="connsiteY1" fmla="*/ 67680 h 1338845"/>
                      <a:gd name="connsiteX2" fmla="*/ 259607 w 459492"/>
                      <a:gd name="connsiteY2" fmla="*/ 385180 h 1338845"/>
                      <a:gd name="connsiteX3" fmla="*/ 268679 w 459492"/>
                      <a:gd name="connsiteY3" fmla="*/ 829680 h 1338845"/>
                      <a:gd name="connsiteX4" fmla="*/ 350321 w 459492"/>
                      <a:gd name="connsiteY4" fmla="*/ 929465 h 1338845"/>
                      <a:gd name="connsiteX5" fmla="*/ 459179 w 459492"/>
                      <a:gd name="connsiteY5" fmla="*/ 1119965 h 1338845"/>
                      <a:gd name="connsiteX6" fmla="*/ 314036 w 459492"/>
                      <a:gd name="connsiteY6" fmla="*/ 1002037 h 1338845"/>
                      <a:gd name="connsiteX7" fmla="*/ 304964 w 459492"/>
                      <a:gd name="connsiteY7" fmla="*/ 1228823 h 1338845"/>
                      <a:gd name="connsiteX8" fmla="*/ 159821 w 459492"/>
                      <a:gd name="connsiteY8" fmla="*/ 1337680 h 1338845"/>
                      <a:gd name="connsiteX9" fmla="*/ 5607 w 459492"/>
                      <a:gd name="connsiteY9" fmla="*/ 1165323 h 1338845"/>
                      <a:gd name="connsiteX10" fmla="*/ 32821 w 459492"/>
                      <a:gd name="connsiteY10" fmla="*/ 893180 h 1338845"/>
                      <a:gd name="connsiteX11" fmla="*/ 23750 w 459492"/>
                      <a:gd name="connsiteY11" fmla="*/ 757108 h 1338845"/>
                      <a:gd name="connsiteX12" fmla="*/ 41893 w 459492"/>
                      <a:gd name="connsiteY12" fmla="*/ 702680 h 1338845"/>
                      <a:gd name="connsiteX13" fmla="*/ 5607 w 459492"/>
                      <a:gd name="connsiteY13" fmla="*/ 140251 h 1338845"/>
                      <a:gd name="connsiteX14" fmla="*/ 132607 w 459492"/>
                      <a:gd name="connsiteY14" fmla="*/ 4180 h 1338845"/>
                      <a:gd name="connsiteX0" fmla="*/ 132879 w 459764"/>
                      <a:gd name="connsiteY0" fmla="*/ 4180 h 1338845"/>
                      <a:gd name="connsiteX1" fmla="*/ 250808 w 459764"/>
                      <a:gd name="connsiteY1" fmla="*/ 67680 h 1338845"/>
                      <a:gd name="connsiteX2" fmla="*/ 259879 w 459764"/>
                      <a:gd name="connsiteY2" fmla="*/ 385180 h 1338845"/>
                      <a:gd name="connsiteX3" fmla="*/ 268951 w 459764"/>
                      <a:gd name="connsiteY3" fmla="*/ 829680 h 1338845"/>
                      <a:gd name="connsiteX4" fmla="*/ 350593 w 459764"/>
                      <a:gd name="connsiteY4" fmla="*/ 929465 h 1338845"/>
                      <a:gd name="connsiteX5" fmla="*/ 459451 w 459764"/>
                      <a:gd name="connsiteY5" fmla="*/ 1119965 h 1338845"/>
                      <a:gd name="connsiteX6" fmla="*/ 314308 w 459764"/>
                      <a:gd name="connsiteY6" fmla="*/ 1002037 h 1338845"/>
                      <a:gd name="connsiteX7" fmla="*/ 305236 w 459764"/>
                      <a:gd name="connsiteY7" fmla="*/ 1228823 h 1338845"/>
                      <a:gd name="connsiteX8" fmla="*/ 160093 w 459764"/>
                      <a:gd name="connsiteY8" fmla="*/ 1337680 h 1338845"/>
                      <a:gd name="connsiteX9" fmla="*/ 5879 w 459764"/>
                      <a:gd name="connsiteY9" fmla="*/ 1165323 h 1338845"/>
                      <a:gd name="connsiteX10" fmla="*/ 33093 w 459764"/>
                      <a:gd name="connsiteY10" fmla="*/ 893180 h 1338845"/>
                      <a:gd name="connsiteX11" fmla="*/ 42165 w 459764"/>
                      <a:gd name="connsiteY11" fmla="*/ 702680 h 1338845"/>
                      <a:gd name="connsiteX12" fmla="*/ 5879 w 459764"/>
                      <a:gd name="connsiteY12" fmla="*/ 140251 h 1338845"/>
                      <a:gd name="connsiteX13" fmla="*/ 132879 w 459764"/>
                      <a:gd name="connsiteY13" fmla="*/ 4180 h 1338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459764" h="1338845">
                        <a:moveTo>
                          <a:pt x="132879" y="4180"/>
                        </a:moveTo>
                        <a:cubicBezTo>
                          <a:pt x="173700" y="-7915"/>
                          <a:pt x="229641" y="4180"/>
                          <a:pt x="250808" y="67680"/>
                        </a:cubicBezTo>
                        <a:cubicBezTo>
                          <a:pt x="271975" y="131180"/>
                          <a:pt x="256855" y="258180"/>
                          <a:pt x="259879" y="385180"/>
                        </a:cubicBezTo>
                        <a:cubicBezTo>
                          <a:pt x="262903" y="512180"/>
                          <a:pt x="253832" y="738966"/>
                          <a:pt x="268951" y="829680"/>
                        </a:cubicBezTo>
                        <a:cubicBezTo>
                          <a:pt x="284070" y="920394"/>
                          <a:pt x="318843" y="881084"/>
                          <a:pt x="350593" y="929465"/>
                        </a:cubicBezTo>
                        <a:cubicBezTo>
                          <a:pt x="382343" y="977846"/>
                          <a:pt x="465498" y="1107870"/>
                          <a:pt x="459451" y="1119965"/>
                        </a:cubicBezTo>
                        <a:cubicBezTo>
                          <a:pt x="453404" y="1132060"/>
                          <a:pt x="340011" y="983894"/>
                          <a:pt x="314308" y="1002037"/>
                        </a:cubicBezTo>
                        <a:cubicBezTo>
                          <a:pt x="288605" y="1020180"/>
                          <a:pt x="330938" y="1172883"/>
                          <a:pt x="305236" y="1228823"/>
                        </a:cubicBezTo>
                        <a:cubicBezTo>
                          <a:pt x="279534" y="1284763"/>
                          <a:pt x="209986" y="1348263"/>
                          <a:pt x="160093" y="1337680"/>
                        </a:cubicBezTo>
                        <a:cubicBezTo>
                          <a:pt x="110200" y="1327097"/>
                          <a:pt x="27046" y="1239406"/>
                          <a:pt x="5879" y="1165323"/>
                        </a:cubicBezTo>
                        <a:cubicBezTo>
                          <a:pt x="-15288" y="1091240"/>
                          <a:pt x="27045" y="970287"/>
                          <a:pt x="33093" y="893180"/>
                        </a:cubicBezTo>
                        <a:cubicBezTo>
                          <a:pt x="39141" y="816073"/>
                          <a:pt x="46701" y="828168"/>
                          <a:pt x="42165" y="702680"/>
                        </a:cubicBezTo>
                        <a:cubicBezTo>
                          <a:pt x="37629" y="577192"/>
                          <a:pt x="-9240" y="259692"/>
                          <a:pt x="5879" y="140251"/>
                        </a:cubicBezTo>
                        <a:cubicBezTo>
                          <a:pt x="20998" y="20811"/>
                          <a:pt x="92058" y="16275"/>
                          <a:pt x="132879" y="4180"/>
                        </a:cubicBezTo>
                        <a:close/>
                      </a:path>
                    </a:pathLst>
                  </a:custGeom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 b="1" noProof="1"/>
                  </a:p>
                </p:txBody>
              </p:sp>
              <p:sp>
                <p:nvSpPr>
                  <p:cNvPr id="194" name="Ellipse 27">
                    <a:extLst>
                      <a:ext uri="{FF2B5EF4-FFF2-40B4-BE49-F238E27FC236}">
                        <a16:creationId xmlns:a16="http://schemas.microsoft.com/office/drawing/2014/main" id="{74018994-3D2F-8C4A-9B07-38A7626260A5}"/>
                      </a:ext>
                    </a:extLst>
                  </p:cNvPr>
                  <p:cNvSpPr/>
                  <p:nvPr/>
                </p:nvSpPr>
                <p:spPr>
                  <a:xfrm>
                    <a:off x="4180114" y="2104571"/>
                    <a:ext cx="79174" cy="79174"/>
                  </a:xfrm>
                  <a:prstGeom prst="ellipse">
                    <a:avLst/>
                  </a:prstGeom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 b="1" noProof="1"/>
                  </a:p>
                </p:txBody>
              </p:sp>
              <p:sp>
                <p:nvSpPr>
                  <p:cNvPr id="195" name="Ellipse 28">
                    <a:extLst>
                      <a:ext uri="{FF2B5EF4-FFF2-40B4-BE49-F238E27FC236}">
                        <a16:creationId xmlns:a16="http://schemas.microsoft.com/office/drawing/2014/main" id="{E8DE1990-114B-1A45-ADDD-FCE16E8DF149}"/>
                      </a:ext>
                    </a:extLst>
                  </p:cNvPr>
                  <p:cNvSpPr/>
                  <p:nvPr/>
                </p:nvSpPr>
                <p:spPr>
                  <a:xfrm>
                    <a:off x="4219701" y="2902856"/>
                    <a:ext cx="79174" cy="79174"/>
                  </a:xfrm>
                  <a:prstGeom prst="ellipse">
                    <a:avLst/>
                  </a:prstGeom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 b="1" noProof="1"/>
                  </a:p>
                </p:txBody>
              </p:sp>
            </p:grpSp>
          </p:grpSp>
          <p:grpSp>
            <p:nvGrpSpPr>
              <p:cNvPr id="188" name="Grouper 19">
                <a:extLst>
                  <a:ext uri="{FF2B5EF4-FFF2-40B4-BE49-F238E27FC236}">
                    <a16:creationId xmlns:a16="http://schemas.microsoft.com/office/drawing/2014/main" id="{80F0E9F7-8F05-8345-BA50-4553E702B579}"/>
                  </a:ext>
                </a:extLst>
              </p:cNvPr>
              <p:cNvGrpSpPr/>
              <p:nvPr/>
            </p:nvGrpSpPr>
            <p:grpSpPr>
              <a:xfrm>
                <a:off x="6200783" y="305594"/>
                <a:ext cx="763122" cy="971872"/>
                <a:chOff x="3954251" y="130464"/>
                <a:chExt cx="717566" cy="913854"/>
              </a:xfrm>
            </p:grpSpPr>
            <p:sp>
              <p:nvSpPr>
                <p:cNvPr id="189" name="Forme libre 20">
                  <a:extLst>
                    <a:ext uri="{FF2B5EF4-FFF2-40B4-BE49-F238E27FC236}">
                      <a16:creationId xmlns:a16="http://schemas.microsoft.com/office/drawing/2014/main" id="{53E84161-3BE6-C445-8AE4-EB81B162DFEC}"/>
                    </a:ext>
                  </a:extLst>
                </p:cNvPr>
                <p:cNvSpPr/>
                <p:nvPr/>
              </p:nvSpPr>
              <p:spPr>
                <a:xfrm>
                  <a:off x="3954251" y="130464"/>
                  <a:ext cx="717566" cy="913854"/>
                </a:xfrm>
                <a:custGeom>
                  <a:avLst/>
                  <a:gdLst>
                    <a:gd name="connsiteX0" fmla="*/ 146035 w 717566"/>
                    <a:gd name="connsiteY0" fmla="*/ 713180 h 860087"/>
                    <a:gd name="connsiteX1" fmla="*/ 300249 w 717566"/>
                    <a:gd name="connsiteY1" fmla="*/ 858323 h 860087"/>
                    <a:gd name="connsiteX2" fmla="*/ 545178 w 717566"/>
                    <a:gd name="connsiteY2" fmla="*/ 785751 h 860087"/>
                    <a:gd name="connsiteX3" fmla="*/ 545178 w 717566"/>
                    <a:gd name="connsiteY3" fmla="*/ 667823 h 860087"/>
                    <a:gd name="connsiteX4" fmla="*/ 654035 w 717566"/>
                    <a:gd name="connsiteY4" fmla="*/ 667823 h 860087"/>
                    <a:gd name="connsiteX5" fmla="*/ 699392 w 717566"/>
                    <a:gd name="connsiteY5" fmla="*/ 586180 h 860087"/>
                    <a:gd name="connsiteX6" fmla="*/ 663106 w 717566"/>
                    <a:gd name="connsiteY6" fmla="*/ 459180 h 860087"/>
                    <a:gd name="connsiteX7" fmla="*/ 717535 w 717566"/>
                    <a:gd name="connsiteY7" fmla="*/ 422894 h 860087"/>
                    <a:gd name="connsiteX8" fmla="*/ 654035 w 717566"/>
                    <a:gd name="connsiteY8" fmla="*/ 314037 h 860087"/>
                    <a:gd name="connsiteX9" fmla="*/ 608678 w 717566"/>
                    <a:gd name="connsiteY9" fmla="*/ 241466 h 860087"/>
                    <a:gd name="connsiteX10" fmla="*/ 599606 w 717566"/>
                    <a:gd name="connsiteY10" fmla="*/ 132608 h 860087"/>
                    <a:gd name="connsiteX11" fmla="*/ 454463 w 717566"/>
                    <a:gd name="connsiteY11" fmla="*/ 5608 h 860087"/>
                    <a:gd name="connsiteX12" fmla="*/ 109749 w 717566"/>
                    <a:gd name="connsiteY12" fmla="*/ 60037 h 860087"/>
                    <a:gd name="connsiteX13" fmla="*/ 892 w 717566"/>
                    <a:gd name="connsiteY13" fmla="*/ 386608 h 860087"/>
                    <a:gd name="connsiteX14" fmla="*/ 155106 w 717566"/>
                    <a:gd name="connsiteY14" fmla="*/ 568037 h 860087"/>
                    <a:gd name="connsiteX15" fmla="*/ 146035 w 717566"/>
                    <a:gd name="connsiteY15" fmla="*/ 713180 h 860087"/>
                    <a:gd name="connsiteX0" fmla="*/ 155106 w 717566"/>
                    <a:gd name="connsiteY0" fmla="*/ 831109 h 866021"/>
                    <a:gd name="connsiteX1" fmla="*/ 300249 w 717566"/>
                    <a:gd name="connsiteY1" fmla="*/ 858323 h 866021"/>
                    <a:gd name="connsiteX2" fmla="*/ 545178 w 717566"/>
                    <a:gd name="connsiteY2" fmla="*/ 785751 h 866021"/>
                    <a:gd name="connsiteX3" fmla="*/ 545178 w 717566"/>
                    <a:gd name="connsiteY3" fmla="*/ 667823 h 866021"/>
                    <a:gd name="connsiteX4" fmla="*/ 654035 w 717566"/>
                    <a:gd name="connsiteY4" fmla="*/ 667823 h 866021"/>
                    <a:gd name="connsiteX5" fmla="*/ 699392 w 717566"/>
                    <a:gd name="connsiteY5" fmla="*/ 586180 h 866021"/>
                    <a:gd name="connsiteX6" fmla="*/ 663106 w 717566"/>
                    <a:gd name="connsiteY6" fmla="*/ 459180 h 866021"/>
                    <a:gd name="connsiteX7" fmla="*/ 717535 w 717566"/>
                    <a:gd name="connsiteY7" fmla="*/ 422894 h 866021"/>
                    <a:gd name="connsiteX8" fmla="*/ 654035 w 717566"/>
                    <a:gd name="connsiteY8" fmla="*/ 314037 h 866021"/>
                    <a:gd name="connsiteX9" fmla="*/ 608678 w 717566"/>
                    <a:gd name="connsiteY9" fmla="*/ 241466 h 866021"/>
                    <a:gd name="connsiteX10" fmla="*/ 599606 w 717566"/>
                    <a:gd name="connsiteY10" fmla="*/ 132608 h 866021"/>
                    <a:gd name="connsiteX11" fmla="*/ 454463 w 717566"/>
                    <a:gd name="connsiteY11" fmla="*/ 5608 h 866021"/>
                    <a:gd name="connsiteX12" fmla="*/ 109749 w 717566"/>
                    <a:gd name="connsiteY12" fmla="*/ 60037 h 866021"/>
                    <a:gd name="connsiteX13" fmla="*/ 892 w 717566"/>
                    <a:gd name="connsiteY13" fmla="*/ 386608 h 866021"/>
                    <a:gd name="connsiteX14" fmla="*/ 155106 w 717566"/>
                    <a:gd name="connsiteY14" fmla="*/ 568037 h 866021"/>
                    <a:gd name="connsiteX15" fmla="*/ 155106 w 717566"/>
                    <a:gd name="connsiteY15" fmla="*/ 831109 h 866021"/>
                    <a:gd name="connsiteX0" fmla="*/ 155106 w 717566"/>
                    <a:gd name="connsiteY0" fmla="*/ 831109 h 913854"/>
                    <a:gd name="connsiteX1" fmla="*/ 372820 w 717566"/>
                    <a:gd name="connsiteY1" fmla="*/ 912752 h 913854"/>
                    <a:gd name="connsiteX2" fmla="*/ 545178 w 717566"/>
                    <a:gd name="connsiteY2" fmla="*/ 785751 h 913854"/>
                    <a:gd name="connsiteX3" fmla="*/ 545178 w 717566"/>
                    <a:gd name="connsiteY3" fmla="*/ 667823 h 913854"/>
                    <a:gd name="connsiteX4" fmla="*/ 654035 w 717566"/>
                    <a:gd name="connsiteY4" fmla="*/ 667823 h 913854"/>
                    <a:gd name="connsiteX5" fmla="*/ 699392 w 717566"/>
                    <a:gd name="connsiteY5" fmla="*/ 586180 h 913854"/>
                    <a:gd name="connsiteX6" fmla="*/ 663106 w 717566"/>
                    <a:gd name="connsiteY6" fmla="*/ 459180 h 913854"/>
                    <a:gd name="connsiteX7" fmla="*/ 717535 w 717566"/>
                    <a:gd name="connsiteY7" fmla="*/ 422894 h 913854"/>
                    <a:gd name="connsiteX8" fmla="*/ 654035 w 717566"/>
                    <a:gd name="connsiteY8" fmla="*/ 314037 h 913854"/>
                    <a:gd name="connsiteX9" fmla="*/ 608678 w 717566"/>
                    <a:gd name="connsiteY9" fmla="*/ 241466 h 913854"/>
                    <a:gd name="connsiteX10" fmla="*/ 599606 w 717566"/>
                    <a:gd name="connsiteY10" fmla="*/ 132608 h 913854"/>
                    <a:gd name="connsiteX11" fmla="*/ 454463 w 717566"/>
                    <a:gd name="connsiteY11" fmla="*/ 5608 h 913854"/>
                    <a:gd name="connsiteX12" fmla="*/ 109749 w 717566"/>
                    <a:gd name="connsiteY12" fmla="*/ 60037 h 913854"/>
                    <a:gd name="connsiteX13" fmla="*/ 892 w 717566"/>
                    <a:gd name="connsiteY13" fmla="*/ 386608 h 913854"/>
                    <a:gd name="connsiteX14" fmla="*/ 155106 w 717566"/>
                    <a:gd name="connsiteY14" fmla="*/ 568037 h 913854"/>
                    <a:gd name="connsiteX15" fmla="*/ 155106 w 717566"/>
                    <a:gd name="connsiteY15" fmla="*/ 831109 h 9138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717566" h="913854">
                      <a:moveTo>
                        <a:pt x="155106" y="831109"/>
                      </a:moveTo>
                      <a:cubicBezTo>
                        <a:pt x="191392" y="888561"/>
                        <a:pt x="307808" y="920312"/>
                        <a:pt x="372820" y="912752"/>
                      </a:cubicBezTo>
                      <a:cubicBezTo>
                        <a:pt x="437832" y="905192"/>
                        <a:pt x="516452" y="826572"/>
                        <a:pt x="545178" y="785751"/>
                      </a:cubicBezTo>
                      <a:cubicBezTo>
                        <a:pt x="573904" y="744930"/>
                        <a:pt x="527035" y="687478"/>
                        <a:pt x="545178" y="667823"/>
                      </a:cubicBezTo>
                      <a:cubicBezTo>
                        <a:pt x="563321" y="648168"/>
                        <a:pt x="628333" y="681430"/>
                        <a:pt x="654035" y="667823"/>
                      </a:cubicBezTo>
                      <a:cubicBezTo>
                        <a:pt x="679737" y="654216"/>
                        <a:pt x="697880" y="620954"/>
                        <a:pt x="699392" y="586180"/>
                      </a:cubicBezTo>
                      <a:cubicBezTo>
                        <a:pt x="700904" y="551406"/>
                        <a:pt x="660082" y="486394"/>
                        <a:pt x="663106" y="459180"/>
                      </a:cubicBezTo>
                      <a:cubicBezTo>
                        <a:pt x="666130" y="431966"/>
                        <a:pt x="719047" y="447084"/>
                        <a:pt x="717535" y="422894"/>
                      </a:cubicBezTo>
                      <a:cubicBezTo>
                        <a:pt x="716023" y="398703"/>
                        <a:pt x="672178" y="344275"/>
                        <a:pt x="654035" y="314037"/>
                      </a:cubicBezTo>
                      <a:cubicBezTo>
                        <a:pt x="635892" y="283799"/>
                        <a:pt x="617750" y="271704"/>
                        <a:pt x="608678" y="241466"/>
                      </a:cubicBezTo>
                      <a:cubicBezTo>
                        <a:pt x="599607" y="211228"/>
                        <a:pt x="625308" y="171918"/>
                        <a:pt x="599606" y="132608"/>
                      </a:cubicBezTo>
                      <a:cubicBezTo>
                        <a:pt x="573904" y="93298"/>
                        <a:pt x="536106" y="17703"/>
                        <a:pt x="454463" y="5608"/>
                      </a:cubicBezTo>
                      <a:cubicBezTo>
                        <a:pt x="372820" y="-6487"/>
                        <a:pt x="185344" y="-3463"/>
                        <a:pt x="109749" y="60037"/>
                      </a:cubicBezTo>
                      <a:cubicBezTo>
                        <a:pt x="34154" y="123537"/>
                        <a:pt x="-6668" y="301941"/>
                        <a:pt x="892" y="386608"/>
                      </a:cubicBezTo>
                      <a:cubicBezTo>
                        <a:pt x="8451" y="471275"/>
                        <a:pt x="129404" y="493954"/>
                        <a:pt x="155106" y="568037"/>
                      </a:cubicBezTo>
                      <a:cubicBezTo>
                        <a:pt x="180808" y="642120"/>
                        <a:pt x="118820" y="773657"/>
                        <a:pt x="155106" y="831109"/>
                      </a:cubicBezTo>
                      <a:close/>
                    </a:path>
                  </a:pathLst>
                </a:cu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90" name="Ellipse 21">
                  <a:extLst>
                    <a:ext uri="{FF2B5EF4-FFF2-40B4-BE49-F238E27FC236}">
                      <a16:creationId xmlns:a16="http://schemas.microsoft.com/office/drawing/2014/main" id="{8A1091FD-E488-904D-AF14-7933D8A5D21D}"/>
                    </a:ext>
                  </a:extLst>
                </p:cNvPr>
                <p:cNvSpPr/>
                <p:nvPr/>
              </p:nvSpPr>
              <p:spPr>
                <a:xfrm>
                  <a:off x="4219701" y="856949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4C0FDBB2-2625-4942-B5B8-B86C8BB239DE}"/>
                </a:ext>
              </a:extLst>
            </p:cNvPr>
            <p:cNvGrpSpPr/>
            <p:nvPr/>
          </p:nvGrpSpPr>
          <p:grpSpPr>
            <a:xfrm>
              <a:off x="8751879" y="2765449"/>
              <a:ext cx="1241655" cy="1347198"/>
              <a:chOff x="8943984" y="2753570"/>
              <a:chExt cx="1241655" cy="1347198"/>
            </a:xfrm>
          </p:grpSpPr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FAA351C9-6FC4-5A48-A824-9351E3C77134}"/>
                  </a:ext>
                </a:extLst>
              </p:cNvPr>
              <p:cNvGrpSpPr/>
              <p:nvPr/>
            </p:nvGrpSpPr>
            <p:grpSpPr>
              <a:xfrm>
                <a:off x="8943984" y="2753570"/>
                <a:ext cx="1241655" cy="1347198"/>
                <a:chOff x="2992672" y="3324345"/>
                <a:chExt cx="1241655" cy="1347198"/>
              </a:xfrm>
            </p:grpSpPr>
            <p:cxnSp>
              <p:nvCxnSpPr>
                <p:cNvPr id="201" name="Straight Arrow Connector 200">
                  <a:extLst>
                    <a:ext uri="{FF2B5EF4-FFF2-40B4-BE49-F238E27FC236}">
                      <a16:creationId xmlns:a16="http://schemas.microsoft.com/office/drawing/2014/main" id="{B4660156-A64A-E64B-B5CC-F304711384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7456" y="4376928"/>
                  <a:ext cx="720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Arrow Connector 201">
                  <a:extLst>
                    <a:ext uri="{FF2B5EF4-FFF2-40B4-BE49-F238E27FC236}">
                      <a16:creationId xmlns:a16="http://schemas.microsoft.com/office/drawing/2014/main" id="{637705AC-C473-EC4D-91CA-5A93F8C853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7456" y="3656928"/>
                  <a:ext cx="0" cy="72000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24275C74-4330-FA4D-8967-0A8C8D395C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9237" y="4318923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71C14A74-CC4D-7345-B1DD-70AB13C33DA5}"/>
                    </a:ext>
                  </a:extLst>
                </p:cNvPr>
                <p:cNvSpPr txBox="1"/>
                <p:nvPr/>
              </p:nvSpPr>
              <p:spPr>
                <a:xfrm>
                  <a:off x="3950275" y="4165406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0029AF6D-2F86-7248-9429-7DF30683DE21}"/>
                    </a:ext>
                  </a:extLst>
                </p:cNvPr>
                <p:cNvSpPr txBox="1"/>
                <p:nvPr/>
              </p:nvSpPr>
              <p:spPr>
                <a:xfrm>
                  <a:off x="3132293" y="3324345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00B050"/>
                      </a:solidFill>
                    </a:rPr>
                    <a:t>y</a:t>
                  </a: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0554B675-BBDC-394F-B533-E9A7C3FB34A9}"/>
                    </a:ext>
                  </a:extLst>
                </p:cNvPr>
                <p:cNvSpPr txBox="1"/>
                <p:nvPr/>
              </p:nvSpPr>
              <p:spPr>
                <a:xfrm>
                  <a:off x="2992672" y="4302211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0000FF"/>
                      </a:solidFill>
                    </a:rPr>
                    <a:t>z</a:t>
                  </a:r>
                </a:p>
              </p:txBody>
            </p:sp>
          </p:grp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E88468CF-1F48-6143-8BF8-CC8F762C8013}"/>
                  </a:ext>
                </a:extLst>
              </p:cNvPr>
              <p:cNvSpPr txBox="1"/>
              <p:nvPr/>
            </p:nvSpPr>
            <p:spPr>
              <a:xfrm>
                <a:off x="9201067" y="3415927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029A86AF-CA9D-3046-A455-99A1D4CB5F74}"/>
                </a:ext>
              </a:extLst>
            </p:cNvPr>
            <p:cNvSpPr/>
            <p:nvPr/>
          </p:nvSpPr>
          <p:spPr>
            <a:xfrm>
              <a:off x="9292959" y="879587"/>
              <a:ext cx="1191961" cy="1191961"/>
            </a:xfrm>
            <a:prstGeom prst="arc">
              <a:avLst>
                <a:gd name="adj1" fmla="val 19320797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6807F063-0AD7-C44D-9FFE-4CC6F4AFF456}"/>
                </a:ext>
              </a:extLst>
            </p:cNvPr>
            <p:cNvGrpSpPr/>
            <p:nvPr/>
          </p:nvGrpSpPr>
          <p:grpSpPr>
            <a:xfrm rot="19304574">
              <a:off x="9304566" y="274428"/>
              <a:ext cx="1282608" cy="1347198"/>
              <a:chOff x="8738628" y="254965"/>
              <a:chExt cx="1282608" cy="1347198"/>
            </a:xfrm>
          </p:grpSpPr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6100BA8A-5349-FC46-88E3-2FE8A7A0A71C}"/>
                  </a:ext>
                </a:extLst>
              </p:cNvPr>
              <p:cNvGrpSpPr/>
              <p:nvPr/>
            </p:nvGrpSpPr>
            <p:grpSpPr>
              <a:xfrm>
                <a:off x="8738628" y="254965"/>
                <a:ext cx="1241655" cy="1347198"/>
                <a:chOff x="2992672" y="3324345"/>
                <a:chExt cx="1241655" cy="1347198"/>
              </a:xfrm>
            </p:grpSpPr>
            <p:cxnSp>
              <p:nvCxnSpPr>
                <p:cNvPr id="211" name="Straight Arrow Connector 210">
                  <a:extLst>
                    <a:ext uri="{FF2B5EF4-FFF2-40B4-BE49-F238E27FC236}">
                      <a16:creationId xmlns:a16="http://schemas.microsoft.com/office/drawing/2014/main" id="{B882E2BA-557F-0544-8C7F-943EC68C3D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7456" y="4376928"/>
                  <a:ext cx="720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Arrow Connector 211">
                  <a:extLst>
                    <a:ext uri="{FF2B5EF4-FFF2-40B4-BE49-F238E27FC236}">
                      <a16:creationId xmlns:a16="http://schemas.microsoft.com/office/drawing/2014/main" id="{79175CBF-78F9-BA4F-B687-A11FBBB32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7456" y="3656928"/>
                  <a:ext cx="0" cy="72000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022D55ED-8060-B64E-8425-D083626DE8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9237" y="4318923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3A355CC3-1A0C-5F40-984C-32B1C401579C}"/>
                    </a:ext>
                  </a:extLst>
                </p:cNvPr>
                <p:cNvSpPr txBox="1"/>
                <p:nvPr/>
              </p:nvSpPr>
              <p:spPr>
                <a:xfrm>
                  <a:off x="3950275" y="4165406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02522D05-9E92-DD4B-AF0B-EEF6DF08C947}"/>
                    </a:ext>
                  </a:extLst>
                </p:cNvPr>
                <p:cNvSpPr txBox="1"/>
                <p:nvPr/>
              </p:nvSpPr>
              <p:spPr>
                <a:xfrm>
                  <a:off x="3132293" y="3324345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00B050"/>
                      </a:solidFill>
                    </a:rPr>
                    <a:t>y</a:t>
                  </a:r>
                </a:p>
              </p:txBody>
            </p:sp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9302ECE2-D250-F444-A6DE-F49BF79BA1BF}"/>
                    </a:ext>
                  </a:extLst>
                </p:cNvPr>
                <p:cNvSpPr txBox="1"/>
                <p:nvPr/>
              </p:nvSpPr>
              <p:spPr>
                <a:xfrm>
                  <a:off x="2992672" y="4302211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0000FF"/>
                      </a:solidFill>
                    </a:rPr>
                    <a:t>z</a:t>
                  </a:r>
                </a:p>
              </p:txBody>
            </p:sp>
          </p:grp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93EC49D8-6A22-4743-AB83-53E9D4B9ADB1}"/>
                  </a:ext>
                </a:extLst>
              </p:cNvPr>
              <p:cNvSpPr txBox="1"/>
              <p:nvPr/>
            </p:nvSpPr>
            <p:spPr>
              <a:xfrm>
                <a:off x="9001405" y="914941"/>
                <a:ext cx="10198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humerus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2272DFA1-463A-9B4F-AFC9-93B263E5BB9A}"/>
                    </a:ext>
                  </a:extLst>
                </p:cNvPr>
                <p:cNvSpPr txBox="1"/>
                <p:nvPr/>
              </p:nvSpPr>
              <p:spPr>
                <a:xfrm>
                  <a:off x="10112113" y="1146581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2272DFA1-463A-9B4F-AFC9-93B263E5B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2113" y="1146581"/>
                  <a:ext cx="37414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99ADC830-81CD-1645-90C3-FC67B61AEE89}"/>
                </a:ext>
              </a:extLst>
            </p:cNvPr>
            <p:cNvGrpSpPr/>
            <p:nvPr/>
          </p:nvGrpSpPr>
          <p:grpSpPr>
            <a:xfrm>
              <a:off x="8125091" y="1460060"/>
              <a:ext cx="1939621" cy="2948459"/>
              <a:chOff x="8125091" y="1460060"/>
              <a:chExt cx="1939621" cy="2948459"/>
            </a:xfrm>
          </p:grpSpPr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450043EF-DC27-074D-BADD-7D78F97E32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86935" y="1460060"/>
                <a:ext cx="0" cy="27470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3EB28280-9392-5749-8E41-3D9D5C7EDA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23739" y="3927982"/>
                <a:ext cx="0" cy="2791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>
                <a:extLst>
                  <a:ext uri="{FF2B5EF4-FFF2-40B4-BE49-F238E27FC236}">
                    <a16:creationId xmlns:a16="http://schemas.microsoft.com/office/drawing/2014/main" id="{999DD2DE-5EE5-AA47-ABAD-1023ED0B5892}"/>
                  </a:ext>
                </a:extLst>
              </p:cNvPr>
              <p:cNvCxnSpPr/>
              <p:nvPr/>
            </p:nvCxnSpPr>
            <p:spPr>
              <a:xfrm>
                <a:off x="9018021" y="4100793"/>
                <a:ext cx="86891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AD6E5D0B-16AC-7D4A-AB6C-541284916A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1520" y="1469064"/>
                <a:ext cx="152894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76251084-6CB8-8C4A-B705-961B3F4C82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7994" y="3822065"/>
                <a:ext cx="5421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>
                <a:extLst>
                  <a:ext uri="{FF2B5EF4-FFF2-40B4-BE49-F238E27FC236}">
                    <a16:creationId xmlns:a16="http://schemas.microsoft.com/office/drawing/2014/main" id="{76028254-CEC8-204D-A794-B12A00EF60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0355" y="1478780"/>
                <a:ext cx="0" cy="233489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id="{DADC4646-29B9-A14F-9161-C68DD1B6A614}"/>
                      </a:ext>
                    </a:extLst>
                  </p:cNvPr>
                  <p:cNvSpPr txBox="1"/>
                  <p:nvPr/>
                </p:nvSpPr>
                <p:spPr>
                  <a:xfrm>
                    <a:off x="8950753" y="4039187"/>
                    <a:ext cx="111395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h𝑢𝑚𝑒𝑟𝑢𝑠</m:t>
                              </m:r>
                            </m:sub>
                          </m:sSub>
                        </m:oMath>
                      </m:oMathPara>
                    </a14:m>
                    <a:endParaRPr lang="fr-CA" dirty="0"/>
                  </a:p>
                </p:txBody>
              </p:sp>
            </mc:Choice>
            <mc:Fallback xmlns="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BBDD3701-AA7C-3A43-B058-CDC4A9DFD7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50753" y="4039187"/>
                    <a:ext cx="111395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F05D6644-BF24-204B-922D-76E45C87CE6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751944" y="2421523"/>
                    <a:ext cx="11156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h𝑢𝑚𝑒𝑟𝑢𝑠</m:t>
                              </m:r>
                            </m:sub>
                          </m:sSub>
                        </m:oMath>
                      </m:oMathPara>
                    </a14:m>
                    <a:endParaRPr lang="fr-CA" dirty="0"/>
                  </a:p>
                </p:txBody>
              </p:sp>
            </mc:Choice>
            <mc:Fallback xmlns="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A8FCD912-783D-884B-8099-ED0E888B2B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7751944" y="2421523"/>
                    <a:ext cx="111562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0000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90188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3DA3B260-4F2F-5E4C-BA78-6F5268725A00}"/>
              </a:ext>
            </a:extLst>
          </p:cNvPr>
          <p:cNvSpPr/>
          <p:nvPr/>
        </p:nvSpPr>
        <p:spPr>
          <a:xfrm>
            <a:off x="7474299" y="2468156"/>
            <a:ext cx="1191961" cy="1191961"/>
          </a:xfrm>
          <a:prstGeom prst="arc">
            <a:avLst>
              <a:gd name="adj1" fmla="val 19711774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B99FBB-4684-F04A-A757-D4CC7070C7AD}"/>
              </a:ext>
            </a:extLst>
          </p:cNvPr>
          <p:cNvGrpSpPr/>
          <p:nvPr/>
        </p:nvGrpSpPr>
        <p:grpSpPr>
          <a:xfrm>
            <a:off x="777282" y="1493318"/>
            <a:ext cx="4082400" cy="3007249"/>
            <a:chOff x="3162136" y="1184400"/>
            <a:chExt cx="4082400" cy="3007249"/>
          </a:xfrm>
        </p:grpSpPr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1518E5C0-3052-6E47-809D-706131874179}"/>
                </a:ext>
              </a:extLst>
            </p:cNvPr>
            <p:cNvSpPr/>
            <p:nvPr/>
          </p:nvSpPr>
          <p:spPr>
            <a:xfrm>
              <a:off x="3893489" y="2975012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1A70ECD-AC8D-E640-B548-F009D1DB0686}"/>
                </a:ext>
              </a:extLst>
            </p:cNvPr>
            <p:cNvGrpSpPr/>
            <p:nvPr/>
          </p:nvGrpSpPr>
          <p:grpSpPr>
            <a:xfrm rot="19800000">
              <a:off x="3808150" y="1184400"/>
              <a:ext cx="2895709" cy="1970691"/>
              <a:chOff x="4403242" y="1763486"/>
              <a:chExt cx="2895709" cy="1970691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60E64938-A112-7344-B832-6F1A4D148C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180871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B6D9146-A90B-6E40-9E97-96801B4B2A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110AC7B-51BE-BC48-83A9-1D93DCD5F5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807CCC-D963-5B4E-8863-1AC6FD45D06B}"/>
                  </a:ext>
                </a:extLst>
              </p:cNvPr>
              <p:cNvSpPr txBox="1"/>
              <p:nvPr/>
            </p:nvSpPr>
            <p:spPr>
              <a:xfrm>
                <a:off x="6279120" y="3364845"/>
                <a:ext cx="10198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humerus</a:t>
                </a:r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B083664-865A-924C-83EF-DEED28F569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2136" y="3570992"/>
              <a:ext cx="13055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82CC135D-0AFE-1245-82AF-7E1D9B3E20EA}"/>
                </a:ext>
              </a:extLst>
            </p:cNvPr>
            <p:cNvSpPr/>
            <p:nvPr/>
          </p:nvSpPr>
          <p:spPr>
            <a:xfrm>
              <a:off x="3871717" y="2975012"/>
              <a:ext cx="1191961" cy="1191961"/>
            </a:xfrm>
            <a:prstGeom prst="arc">
              <a:avLst>
                <a:gd name="adj1" fmla="val 14509995"/>
                <a:gd name="adj2" fmla="val 163202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42D5516-43B7-764A-BAE4-DA9D709935BF}"/>
                </a:ext>
              </a:extLst>
            </p:cNvPr>
            <p:cNvGrpSpPr/>
            <p:nvPr/>
          </p:nvGrpSpPr>
          <p:grpSpPr>
            <a:xfrm>
              <a:off x="4403242" y="1763486"/>
              <a:ext cx="2841294" cy="1992172"/>
              <a:chOff x="4403242" y="1763486"/>
              <a:chExt cx="2841294" cy="1992172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E4C27EC6-B759-914C-A0F0-1E2A2FB7DA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1808710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204628A-117F-084C-AAC5-8779B2BB0C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EC91F2C-436E-2144-BF37-33604A63D8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52713B-C885-4348-B849-679E993CE69B}"/>
                  </a:ext>
                </a:extLst>
              </p:cNvPr>
              <p:cNvSpPr txBox="1"/>
              <p:nvPr/>
            </p:nvSpPr>
            <p:spPr>
              <a:xfrm>
                <a:off x="6490804" y="3386326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FDAA357-AF61-004C-AF14-808D8AB75A1E}"/>
                    </a:ext>
                  </a:extLst>
                </p:cNvPr>
                <p:cNvSpPr txBox="1"/>
                <p:nvPr/>
              </p:nvSpPr>
              <p:spPr>
                <a:xfrm>
                  <a:off x="4734415" y="3242006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FDAA357-AF61-004C-AF14-808D8AB75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4415" y="3242006"/>
                  <a:ext cx="3741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47031B9-2193-5B4D-A965-5D5BC00F57AF}"/>
                    </a:ext>
                  </a:extLst>
                </p:cNvPr>
                <p:cNvSpPr txBox="1"/>
                <p:nvPr/>
              </p:nvSpPr>
              <p:spPr>
                <a:xfrm>
                  <a:off x="4167155" y="2979431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47031B9-2193-5B4D-A965-5D5BC00F5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155" y="2979431"/>
                  <a:ext cx="37414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0E64ADD-00BA-064E-A6C7-E639E8CB2A06}"/>
                </a:ext>
              </a:extLst>
            </p:cNvPr>
            <p:cNvCxnSpPr>
              <a:cxnSpLocks/>
            </p:cNvCxnSpPr>
            <p:nvPr/>
          </p:nvCxnSpPr>
          <p:spPr>
            <a:xfrm>
              <a:off x="6006747" y="2732867"/>
              <a:ext cx="0" cy="838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296E27F-C381-C64D-B10D-0A028C7A29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9469" y="2676629"/>
              <a:ext cx="13806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3B85616-3708-C344-81E9-7CF479361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1473" y="2011959"/>
              <a:ext cx="8962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B80EF5C-B664-B548-B664-E1D7EC0A6D01}"/>
                </a:ext>
              </a:extLst>
            </p:cNvPr>
            <p:cNvCxnSpPr>
              <a:cxnSpLocks/>
            </p:cNvCxnSpPr>
            <p:nvPr/>
          </p:nvCxnSpPr>
          <p:spPr>
            <a:xfrm>
              <a:off x="3557705" y="2057280"/>
              <a:ext cx="11801" cy="1513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BDBCBFB-2348-3047-9BD0-F7589E4E44F6}"/>
                    </a:ext>
                  </a:extLst>
                </p:cNvPr>
                <p:cNvSpPr txBox="1"/>
                <p:nvPr/>
              </p:nvSpPr>
              <p:spPr>
                <a:xfrm rot="16200000">
                  <a:off x="5699375" y="3680073"/>
                  <a:ext cx="6183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BDBCBFB-2348-3047-9BD0-F7589E4E44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699375" y="3680073"/>
                  <a:ext cx="618374" cy="261610"/>
                </a:xfrm>
                <a:prstGeom prst="rect">
                  <a:avLst/>
                </a:prstGeom>
                <a:blipFill>
                  <a:blip r:embed="rId4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07CC927-2752-1A48-B00C-458D93592B67}"/>
                    </a:ext>
                  </a:extLst>
                </p:cNvPr>
                <p:cNvSpPr txBox="1"/>
                <p:nvPr/>
              </p:nvSpPr>
              <p:spPr>
                <a:xfrm>
                  <a:off x="3943759" y="2543956"/>
                  <a:ext cx="5975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07CC927-2752-1A48-B00C-458D93592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3759" y="2543956"/>
                  <a:ext cx="597536" cy="261610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096E3D-C2F5-C64C-9BBC-C162798DF26C}"/>
                </a:ext>
              </a:extLst>
            </p:cNvPr>
            <p:cNvSpPr txBox="1"/>
            <p:nvPr/>
          </p:nvSpPr>
          <p:spPr>
            <a:xfrm>
              <a:off x="6273637" y="337932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615CE7-445E-EB41-B4A6-9ACE65DF7F1B}"/>
                </a:ext>
              </a:extLst>
            </p:cNvPr>
            <p:cNvSpPr txBox="1"/>
            <p:nvPr/>
          </p:nvSpPr>
          <p:spPr>
            <a:xfrm>
              <a:off x="4323266" y="137250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24FF002-D999-2644-BC8E-7BAAF31B4D84}"/>
                    </a:ext>
                  </a:extLst>
                </p:cNvPr>
                <p:cNvSpPr txBox="1"/>
                <p:nvPr/>
              </p:nvSpPr>
              <p:spPr>
                <a:xfrm rot="16200000">
                  <a:off x="3211602" y="3709177"/>
                  <a:ext cx="70333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24FF002-D999-2644-BC8E-7BAAF31B4D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211602" y="3709177"/>
                  <a:ext cx="703334" cy="261610"/>
                </a:xfrm>
                <a:prstGeom prst="rect">
                  <a:avLst/>
                </a:prstGeom>
                <a:blipFill>
                  <a:blip r:embed="rId6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65FED7E-6947-3D41-9E1E-BA51EEF89A04}"/>
                    </a:ext>
                  </a:extLst>
                </p:cNvPr>
                <p:cNvSpPr txBox="1"/>
                <p:nvPr/>
              </p:nvSpPr>
              <p:spPr>
                <a:xfrm>
                  <a:off x="4418125" y="1872249"/>
                  <a:ext cx="6183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65FED7E-6947-3D41-9E1E-BA51EEF89A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8125" y="1872249"/>
                  <a:ext cx="618374" cy="261610"/>
                </a:xfrm>
                <a:prstGeom prst="rect">
                  <a:avLst/>
                </a:prstGeom>
                <a:blipFill>
                  <a:blip r:embed="rId7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2AD6633-58C6-9F41-9D05-275E846B3C80}"/>
                </a:ext>
              </a:extLst>
            </p:cNvPr>
            <p:cNvSpPr txBox="1"/>
            <p:nvPr/>
          </p:nvSpPr>
          <p:spPr>
            <a:xfrm rot="19800000">
              <a:off x="5022179" y="27933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5FEE61-21B8-C24D-B774-E00074F21274}"/>
                </a:ext>
              </a:extLst>
            </p:cNvPr>
            <p:cNvSpPr txBox="1"/>
            <p:nvPr/>
          </p:nvSpPr>
          <p:spPr>
            <a:xfrm rot="19800000">
              <a:off x="3759417" y="27005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A000"/>
                  </a:solidFill>
                </a:rPr>
                <a:t>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C01ACA3-32D6-4943-9D8A-490BC3D40946}"/>
              </a:ext>
            </a:extLst>
          </p:cNvPr>
          <p:cNvGrpSpPr/>
          <p:nvPr/>
        </p:nvGrpSpPr>
        <p:grpSpPr>
          <a:xfrm rot="19800000">
            <a:off x="7421866" y="778803"/>
            <a:ext cx="2484902" cy="1992233"/>
            <a:chOff x="4403242" y="1763486"/>
            <a:chExt cx="2484902" cy="1992233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D50BDE8-3195-454C-8BA2-967906FEBFAA}"/>
                </a:ext>
              </a:extLst>
            </p:cNvPr>
            <p:cNvCxnSpPr>
              <a:cxnSpLocks/>
            </p:cNvCxnSpPr>
            <p:nvPr/>
          </p:nvCxnSpPr>
          <p:spPr>
            <a:xfrm>
              <a:off x="4461461" y="3567999"/>
              <a:ext cx="180871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8B98AA3-38E5-4545-B452-61044DD181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461" y="1763486"/>
              <a:ext cx="0" cy="180451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2035BE8-ED6B-AE40-BC66-1D0FDE954D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242" y="350999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26BCA6F-8EF6-5247-8F0E-9CDE72C493AB}"/>
                </a:ext>
              </a:extLst>
            </p:cNvPr>
            <p:cNvSpPr txBox="1"/>
            <p:nvPr/>
          </p:nvSpPr>
          <p:spPr>
            <a:xfrm>
              <a:off x="6269385" y="3386387"/>
              <a:ext cx="618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local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FF4EB6-E1D0-6B40-B912-B32EBCB18078}"/>
              </a:ext>
            </a:extLst>
          </p:cNvPr>
          <p:cNvCxnSpPr>
            <a:cxnSpLocks/>
          </p:cNvCxnSpPr>
          <p:nvPr/>
        </p:nvCxnSpPr>
        <p:spPr>
          <a:xfrm flipH="1">
            <a:off x="7224116" y="3064134"/>
            <a:ext cx="532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1FBB5EC-D187-2A4D-B07A-9BC98A1F290C}"/>
              </a:ext>
            </a:extLst>
          </p:cNvPr>
          <p:cNvGrpSpPr/>
          <p:nvPr/>
        </p:nvGrpSpPr>
        <p:grpSpPr>
          <a:xfrm>
            <a:off x="7691975" y="1256628"/>
            <a:ext cx="2841294" cy="1992172"/>
            <a:chOff x="4403242" y="1763486"/>
            <a:chExt cx="2841294" cy="1992172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8402199-E377-B740-AA53-72C1DCADABDD}"/>
                </a:ext>
              </a:extLst>
            </p:cNvPr>
            <p:cNvCxnSpPr>
              <a:cxnSpLocks/>
            </p:cNvCxnSpPr>
            <p:nvPr/>
          </p:nvCxnSpPr>
          <p:spPr>
            <a:xfrm>
              <a:off x="4461461" y="3567999"/>
              <a:ext cx="180871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0691669-A955-A647-94B4-2BF5B0C26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461" y="1763486"/>
              <a:ext cx="0" cy="180451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C60EC1C-53FB-9A49-A2EC-3D63203C52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242" y="350999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28CB23F-01F2-8A46-A5B4-01ED54F559EC}"/>
                </a:ext>
              </a:extLst>
            </p:cNvPr>
            <p:cNvSpPr txBox="1"/>
            <p:nvPr/>
          </p:nvSpPr>
          <p:spPr>
            <a:xfrm>
              <a:off x="6490804" y="3386326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A5A1EBB-71DD-5640-A704-4E6B074707D3}"/>
              </a:ext>
            </a:extLst>
          </p:cNvPr>
          <p:cNvSpPr txBox="1"/>
          <p:nvPr/>
        </p:nvSpPr>
        <p:spPr>
          <a:xfrm>
            <a:off x="8597791" y="271039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30°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1B841DC-7150-DD41-A6D3-0F23A23FA44D}"/>
              </a:ext>
            </a:extLst>
          </p:cNvPr>
          <p:cNvCxnSpPr>
            <a:cxnSpLocks/>
          </p:cNvCxnSpPr>
          <p:nvPr/>
        </p:nvCxnSpPr>
        <p:spPr>
          <a:xfrm>
            <a:off x="9291265" y="2468156"/>
            <a:ext cx="0" cy="592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8B2F633-CD8A-0841-A357-ADA67BD105A0}"/>
              </a:ext>
            </a:extLst>
          </p:cNvPr>
          <p:cNvCxnSpPr>
            <a:cxnSpLocks/>
          </p:cNvCxnSpPr>
          <p:nvPr/>
        </p:nvCxnSpPr>
        <p:spPr>
          <a:xfrm flipH="1">
            <a:off x="7745975" y="2320146"/>
            <a:ext cx="13856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79BE1A4-9594-564C-83D6-10ADB21886D4}"/>
              </a:ext>
            </a:extLst>
          </p:cNvPr>
          <p:cNvSpPr txBox="1"/>
          <p:nvPr/>
        </p:nvSpPr>
        <p:spPr>
          <a:xfrm>
            <a:off x="9562370" y="287247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44C598-FC1E-5D47-A128-40FD81E19C1C}"/>
              </a:ext>
            </a:extLst>
          </p:cNvPr>
          <p:cNvSpPr txBox="1"/>
          <p:nvPr/>
        </p:nvSpPr>
        <p:spPr>
          <a:xfrm>
            <a:off x="7488429" y="86564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4B2CCD-06E4-7445-84BA-39269C6FC27C}"/>
              </a:ext>
            </a:extLst>
          </p:cNvPr>
          <p:cNvSpPr txBox="1"/>
          <p:nvPr/>
        </p:nvSpPr>
        <p:spPr>
          <a:xfrm rot="19800000">
            <a:off x="8398533" y="2399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CBFB0F0-EFE9-C648-9AC9-06F3D7FF876D}"/>
              </a:ext>
            </a:extLst>
          </p:cNvPr>
          <p:cNvSpPr>
            <a:spLocks noChangeAspect="1"/>
          </p:cNvSpPr>
          <p:nvPr/>
        </p:nvSpPr>
        <p:spPr>
          <a:xfrm>
            <a:off x="9237265" y="2275282"/>
            <a:ext cx="108000" cy="108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noProof="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6A29412-D72F-A34B-85A7-AD9889726AD4}"/>
              </a:ext>
            </a:extLst>
          </p:cNvPr>
          <p:cNvSpPr txBox="1"/>
          <p:nvPr/>
        </p:nvSpPr>
        <p:spPr>
          <a:xfrm>
            <a:off x="7737286" y="3014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2EC8099-68F8-1C48-BA98-2C43348E7EC9}"/>
                  </a:ext>
                </a:extLst>
              </p:cNvPr>
              <p:cNvSpPr txBox="1"/>
              <p:nvPr/>
            </p:nvSpPr>
            <p:spPr>
              <a:xfrm>
                <a:off x="8771699" y="3074700"/>
                <a:ext cx="10391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2 + 10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r-FR" sz="11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</m:d>
                      </m:e>
                    </m:func>
                  </m:oMath>
                </a14:m>
                <a:endParaRPr lang="fr-CA" sz="11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2EC8099-68F8-1C48-BA98-2C43348E7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699" y="3074700"/>
                <a:ext cx="1039131" cy="261610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DF67601-A6CA-5549-A17C-B0D58288280F}"/>
                  </a:ext>
                </a:extLst>
              </p:cNvPr>
              <p:cNvSpPr txBox="1"/>
              <p:nvPr/>
            </p:nvSpPr>
            <p:spPr>
              <a:xfrm>
                <a:off x="7035062" y="2176166"/>
                <a:ext cx="7825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10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1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⁡(30)</m:t>
                    </m:r>
                  </m:oMath>
                </a14:m>
                <a:endParaRPr lang="fr-CA" sz="11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DF67601-A6CA-5549-A17C-B0D582882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062" y="2176166"/>
                <a:ext cx="782587" cy="261610"/>
              </a:xfrm>
              <a:prstGeom prst="rect">
                <a:avLst/>
              </a:prstGeom>
              <a:blipFill>
                <a:blip r:embed="rId9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60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5F43D4F5-D531-B84A-8003-31C42C9A5F14}"/>
              </a:ext>
            </a:extLst>
          </p:cNvPr>
          <p:cNvGrpSpPr/>
          <p:nvPr/>
        </p:nvGrpSpPr>
        <p:grpSpPr>
          <a:xfrm>
            <a:off x="6048681" y="870207"/>
            <a:ext cx="5515118" cy="4934819"/>
            <a:chOff x="5166086" y="830450"/>
            <a:chExt cx="5515118" cy="49348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CE241F-85D7-FF4F-8CA9-05CDBCA03924}"/>
                </a:ext>
              </a:extLst>
            </p:cNvPr>
            <p:cNvSpPr txBox="1"/>
            <p:nvPr/>
          </p:nvSpPr>
          <p:spPr>
            <a:xfrm>
              <a:off x="5677911" y="830450"/>
              <a:ext cx="5003293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0A3FAE-5A6E-8845-ABBE-1F5F85ADBADF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CF27A5-CEC3-2C40-848D-2E259AB8EAE1}"/>
                </a:ext>
              </a:extLst>
            </p:cNvPr>
            <p:cNvSpPr txBox="1"/>
            <p:nvPr/>
          </p:nvSpPr>
          <p:spPr>
            <a:xfrm rot="5400000">
              <a:off x="4790823" y="3117586"/>
              <a:ext cx="1058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FF0000"/>
                  </a:solidFill>
                </a:rPr>
                <a:t>dim 0 : time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41CEB7D-3106-6B4D-B2E7-24A193E962A0}"/>
                </a:ext>
              </a:extLst>
            </p:cNvPr>
            <p:cNvGrpSpPr/>
            <p:nvPr/>
          </p:nvGrpSpPr>
          <p:grpSpPr>
            <a:xfrm>
              <a:off x="5453019" y="906451"/>
              <a:ext cx="307777" cy="1034310"/>
              <a:chOff x="5453019" y="906451"/>
              <a:chExt cx="307777" cy="103431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F1DAAD-E94A-6B4D-9D95-FEEB5C42AE03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AD5535-1DF8-2A4E-9B09-EF1630F5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43E53CB-57EF-5A47-90B0-643C3DF5B5A1}"/>
                </a:ext>
              </a:extLst>
            </p:cNvPr>
            <p:cNvGrpSpPr/>
            <p:nvPr/>
          </p:nvGrpSpPr>
          <p:grpSpPr>
            <a:xfrm>
              <a:off x="5453019" y="2272546"/>
              <a:ext cx="307777" cy="1034310"/>
              <a:chOff x="5453019" y="906451"/>
              <a:chExt cx="307777" cy="103431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0489AF-A05F-8444-9D05-23C10A530EE8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AC19CB7-A5A1-CE43-9052-BFAB1825A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200D73C-EC5E-7741-9D60-BC1E0AF638CA}"/>
                </a:ext>
              </a:extLst>
            </p:cNvPr>
            <p:cNvGrpSpPr/>
            <p:nvPr/>
          </p:nvGrpSpPr>
          <p:grpSpPr>
            <a:xfrm>
              <a:off x="5465770" y="4221029"/>
              <a:ext cx="307777" cy="1034310"/>
              <a:chOff x="5453019" y="906451"/>
              <a:chExt cx="307777" cy="103431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4FCD93-A7EF-1B44-A39B-4FCADD4C7E74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1291626-F632-5F43-B2B9-E919CBA72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F4158E-185C-2B4F-866A-9A3AA70B5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01893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D8EB6A-FCEC-D847-B197-536AA63D4F38}"/>
                </a:ext>
              </a:extLst>
            </p:cNvPr>
            <p:cNvSpPr txBox="1"/>
            <p:nvPr/>
          </p:nvSpPr>
          <p:spPr>
            <a:xfrm>
              <a:off x="7324008" y="5457492"/>
              <a:ext cx="1184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0000FF"/>
                  </a:solidFill>
                </a:rPr>
                <a:t>dim 2 : vector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4451B64-A334-354E-8BEB-DC6CBB06C29E}"/>
              </a:ext>
            </a:extLst>
          </p:cNvPr>
          <p:cNvGrpSpPr/>
          <p:nvPr/>
        </p:nvGrpSpPr>
        <p:grpSpPr>
          <a:xfrm>
            <a:off x="772338" y="355318"/>
            <a:ext cx="4725267" cy="2912992"/>
            <a:chOff x="1068147" y="1666959"/>
            <a:chExt cx="4725267" cy="29129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F7BAAEE-3773-3246-9A12-268081491167}"/>
                </a:ext>
              </a:extLst>
            </p:cNvPr>
            <p:cNvGrpSpPr/>
            <p:nvPr/>
          </p:nvGrpSpPr>
          <p:grpSpPr>
            <a:xfrm>
              <a:off x="1167782" y="2367686"/>
              <a:ext cx="4583410" cy="1569031"/>
              <a:chOff x="1167782" y="2235954"/>
              <a:chExt cx="4583410" cy="15690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AAE76D-BC44-4C40-9B6A-DF4A1FB56C9C}"/>
                  </a:ext>
                </a:extLst>
              </p:cNvPr>
              <p:cNvSpPr txBox="1"/>
              <p:nvPr/>
            </p:nvSpPr>
            <p:spPr>
              <a:xfrm>
                <a:off x="1382688" y="2235954"/>
                <a:ext cx="436850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[[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0.0 ],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0.0 ],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...,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0.0 ]]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5130E14-C6C1-F24E-953C-11236A5FE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0823" y="2331998"/>
                <a:ext cx="0" cy="11374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31AFCA-B131-7744-832F-D46E751A14E6}"/>
                  </a:ext>
                </a:extLst>
              </p:cNvPr>
              <p:cNvSpPr txBox="1"/>
              <p:nvPr/>
            </p:nvSpPr>
            <p:spPr>
              <a:xfrm rot="5400000">
                <a:off x="792519" y="2707261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5B3303D-8F07-234D-98C5-BCEE390EB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3530804"/>
                <a:ext cx="3750104" cy="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E5EC4E-FC96-D347-AF8F-2288AF0A57BD}"/>
                  </a:ext>
                </a:extLst>
              </p:cNvPr>
              <p:cNvSpPr txBox="1"/>
              <p:nvPr/>
            </p:nvSpPr>
            <p:spPr>
              <a:xfrm>
                <a:off x="3018080" y="3497208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7EE1DB-BF0B-E244-8B6C-B0486C019788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noProof="1">
                  <a:solidFill>
                    <a:schemeClr val="tx1"/>
                  </a:solidFill>
                </a:rPr>
                <a:t>Series of </a:t>
              </a:r>
              <a:r>
                <a:rPr lang="en-CA" b="1" noProof="1">
                  <a:solidFill>
                    <a:srgbClr val="FF0000"/>
                  </a:solidFill>
                </a:rPr>
                <a:t>m</a:t>
              </a:r>
              <a:r>
                <a:rPr lang="en-CA" noProof="1">
                  <a:solidFill>
                    <a:schemeClr val="tx1"/>
                  </a:solidFill>
                </a:rPr>
                <a:t> vectors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512FAC-2692-CD4A-A30E-A296A585B935}"/>
                </a:ext>
              </a:extLst>
            </p:cNvPr>
            <p:cNvSpPr txBox="1"/>
            <p:nvPr/>
          </p:nvSpPr>
          <p:spPr>
            <a:xfrm>
              <a:off x="1068147" y="4210898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noProof="1"/>
                <a:t>Addressing: [</a:t>
              </a:r>
              <a:r>
                <a:rPr lang="en-CA" sz="1400" noProof="1">
                  <a:solidFill>
                    <a:srgbClr val="FF0000"/>
                  </a:solidFill>
                </a:rPr>
                <a:t>time</a:t>
              </a:r>
              <a:r>
                <a:rPr lang="en-CA" sz="1400" noProof="1"/>
                <a:t>, </a:t>
              </a:r>
              <a:r>
                <a:rPr lang="en-CA" sz="1400" noProof="1">
                  <a:solidFill>
                    <a:srgbClr val="00A000"/>
                  </a:solidFill>
                </a:rPr>
                <a:t>axis</a:t>
              </a:r>
              <a:r>
                <a:rPr lang="en-CA" sz="1400" noProof="1"/>
                <a:t>]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AFB3652-C406-2F45-A428-E5AFDE3D0E91}"/>
                </a:ext>
              </a:extLst>
            </p:cNvPr>
            <p:cNvSpPr/>
            <p:nvPr/>
          </p:nvSpPr>
          <p:spPr>
            <a:xfrm>
              <a:off x="1068148" y="1666959"/>
              <a:ext cx="4725266" cy="291299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noProof="1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596DDA35-D752-4F4D-9E9F-A1BB08203666}"/>
              </a:ext>
            </a:extLst>
          </p:cNvPr>
          <p:cNvSpPr/>
          <p:nvPr/>
        </p:nvSpPr>
        <p:spPr>
          <a:xfrm>
            <a:off x="5942008" y="355318"/>
            <a:ext cx="5665063" cy="449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1">
                <a:solidFill>
                  <a:schemeClr val="tx1"/>
                </a:solidFill>
              </a:rPr>
              <a:t>Series of </a:t>
            </a:r>
            <a:r>
              <a:rPr lang="en-CA" b="1" noProof="1">
                <a:solidFill>
                  <a:srgbClr val="FF0000"/>
                </a:solidFill>
              </a:rPr>
              <a:t>m</a:t>
            </a:r>
            <a:r>
              <a:rPr lang="en-CA" noProof="1">
                <a:solidFill>
                  <a:schemeClr val="tx1"/>
                </a:solidFill>
              </a:rPr>
              <a:t> groups of </a:t>
            </a:r>
            <a:r>
              <a:rPr lang="en-CA" b="1" noProof="1">
                <a:solidFill>
                  <a:srgbClr val="0000FF"/>
                </a:solidFill>
              </a:rPr>
              <a:t>n</a:t>
            </a:r>
            <a:r>
              <a:rPr lang="en-CA" noProof="1">
                <a:solidFill>
                  <a:schemeClr val="tx1"/>
                </a:solidFill>
              </a:rPr>
              <a:t> vectors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FE1D35-3C75-294D-A0AE-77B0F751C27A}"/>
              </a:ext>
            </a:extLst>
          </p:cNvPr>
          <p:cNvSpPr txBox="1"/>
          <p:nvPr/>
        </p:nvSpPr>
        <p:spPr>
          <a:xfrm>
            <a:off x="5942012" y="5950840"/>
            <a:ext cx="521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noProof="1"/>
              <a:t>Addressing: [</a:t>
            </a:r>
            <a:r>
              <a:rPr lang="en-CA" sz="1400" noProof="1">
                <a:solidFill>
                  <a:srgbClr val="FF0000"/>
                </a:solidFill>
              </a:rPr>
              <a:t>time</a:t>
            </a:r>
            <a:r>
              <a:rPr lang="en-CA" sz="1400" noProof="1"/>
              <a:t>, </a:t>
            </a:r>
            <a:r>
              <a:rPr lang="en-CA" sz="1400" noProof="1">
                <a:solidFill>
                  <a:srgbClr val="00A000"/>
                </a:solidFill>
              </a:rPr>
              <a:t>axis</a:t>
            </a:r>
            <a:r>
              <a:rPr lang="en-CA" sz="1400" noProof="1"/>
              <a:t>,</a:t>
            </a:r>
            <a:r>
              <a:rPr lang="en-CA" sz="1400" noProof="1">
                <a:solidFill>
                  <a:srgbClr val="00C800"/>
                </a:solidFill>
              </a:rPr>
              <a:t> </a:t>
            </a:r>
            <a:r>
              <a:rPr lang="en-CA" sz="1400" noProof="1">
                <a:solidFill>
                  <a:srgbClr val="0000FF"/>
                </a:solidFill>
              </a:rPr>
              <a:t>vector</a:t>
            </a:r>
            <a:r>
              <a:rPr lang="en-CA" sz="1400" noProof="1"/>
              <a:t>]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0CF0A1-0B87-C247-998A-D5FA9BFAACF0}"/>
              </a:ext>
            </a:extLst>
          </p:cNvPr>
          <p:cNvSpPr/>
          <p:nvPr/>
        </p:nvSpPr>
        <p:spPr>
          <a:xfrm>
            <a:off x="5942010" y="359975"/>
            <a:ext cx="5665069" cy="596131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</p:spTree>
    <p:extLst>
      <p:ext uri="{BB962C8B-B14F-4D97-AF65-F5344CB8AC3E}">
        <p14:creationId xmlns:p14="http://schemas.microsoft.com/office/powerpoint/2010/main" val="308870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4451B64-A334-354E-8BEB-DC6CBB06C29E}"/>
              </a:ext>
            </a:extLst>
          </p:cNvPr>
          <p:cNvGrpSpPr/>
          <p:nvPr/>
        </p:nvGrpSpPr>
        <p:grpSpPr>
          <a:xfrm>
            <a:off x="772338" y="355318"/>
            <a:ext cx="4809682" cy="2912992"/>
            <a:chOff x="1068147" y="1666959"/>
            <a:chExt cx="4809682" cy="29129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F7BAAEE-3773-3246-9A12-268081491167}"/>
                </a:ext>
              </a:extLst>
            </p:cNvPr>
            <p:cNvGrpSpPr/>
            <p:nvPr/>
          </p:nvGrpSpPr>
          <p:grpSpPr>
            <a:xfrm>
              <a:off x="1167782" y="2367686"/>
              <a:ext cx="4710047" cy="1569031"/>
              <a:chOff x="1167782" y="2235954"/>
              <a:chExt cx="4710047" cy="15690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AAE76D-BC44-4C40-9B6A-DF4A1FB56C9C}"/>
                  </a:ext>
                </a:extLst>
              </p:cNvPr>
              <p:cNvSpPr txBox="1"/>
              <p:nvPr/>
            </p:nvSpPr>
            <p:spPr>
              <a:xfrm>
                <a:off x="1382688" y="2235954"/>
                <a:ext cx="449514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[[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1.0 ],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1.0 ],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 ...,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1.0 ]]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5130E14-C6C1-F24E-953C-11236A5FE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0823" y="2331998"/>
                <a:ext cx="0" cy="11374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31AFCA-B131-7744-832F-D46E751A14E6}"/>
                  </a:ext>
                </a:extLst>
              </p:cNvPr>
              <p:cNvSpPr txBox="1"/>
              <p:nvPr/>
            </p:nvSpPr>
            <p:spPr>
              <a:xfrm rot="5400000">
                <a:off x="792519" y="2707261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5B3303D-8F07-234D-98C5-BCEE390EB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3530804"/>
                <a:ext cx="3750104" cy="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E5EC4E-FC96-D347-AF8F-2288AF0A57BD}"/>
                  </a:ext>
                </a:extLst>
              </p:cNvPr>
              <p:cNvSpPr txBox="1"/>
              <p:nvPr/>
            </p:nvSpPr>
            <p:spPr>
              <a:xfrm>
                <a:off x="3018080" y="3497208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7EE1DB-BF0B-E244-8B6C-B0486C019788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points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512FAC-2692-CD4A-A30E-A296A585B935}"/>
                </a:ext>
              </a:extLst>
            </p:cNvPr>
            <p:cNvSpPr txBox="1"/>
            <p:nvPr/>
          </p:nvSpPr>
          <p:spPr>
            <a:xfrm>
              <a:off x="1068147" y="4210898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, </a:t>
              </a:r>
              <a:r>
                <a:rPr lang="en-CA" sz="1400">
                  <a:solidFill>
                    <a:srgbClr val="00A000"/>
                  </a:solidFill>
                </a:rPr>
                <a:t>axis</a:t>
              </a:r>
              <a:r>
                <a:rPr lang="en-CA" sz="1400"/>
                <a:t>]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AFB3652-C406-2F45-A428-E5AFDE3D0E91}"/>
                </a:ext>
              </a:extLst>
            </p:cNvPr>
            <p:cNvSpPr/>
            <p:nvPr/>
          </p:nvSpPr>
          <p:spPr>
            <a:xfrm>
              <a:off x="1068148" y="1666959"/>
              <a:ext cx="4725266" cy="291299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60CE413-2563-AB4C-B787-2EFF6D9DE97D}"/>
              </a:ext>
            </a:extLst>
          </p:cNvPr>
          <p:cNvGrpSpPr/>
          <p:nvPr/>
        </p:nvGrpSpPr>
        <p:grpSpPr>
          <a:xfrm>
            <a:off x="6291722" y="870207"/>
            <a:ext cx="5480467" cy="4934819"/>
            <a:chOff x="5409127" y="830450"/>
            <a:chExt cx="5480467" cy="4934819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C0015C-23DF-5D4D-945F-E236DD8D77B2}"/>
                </a:ext>
              </a:extLst>
            </p:cNvPr>
            <p:cNvSpPr txBox="1"/>
            <p:nvPr/>
          </p:nvSpPr>
          <p:spPr>
            <a:xfrm>
              <a:off x="5677911" y="830450"/>
              <a:ext cx="5211683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]]]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EC09319-8E8D-AB42-9273-62C06EF26CD0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1B99010-2604-9244-B57E-88814CA787AF}"/>
                </a:ext>
              </a:extLst>
            </p:cNvPr>
            <p:cNvGrpSpPr/>
            <p:nvPr/>
          </p:nvGrpSpPr>
          <p:grpSpPr>
            <a:xfrm>
              <a:off x="5453019" y="906451"/>
              <a:ext cx="307777" cy="1034310"/>
              <a:chOff x="5453019" y="906451"/>
              <a:chExt cx="307777" cy="1034310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C3982D7-C2AA-4949-B712-0898D37C7ADD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058AF21-7600-934D-8BB9-46488EFC76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E98B596-9001-D444-A537-8F3796F5A586}"/>
                </a:ext>
              </a:extLst>
            </p:cNvPr>
            <p:cNvGrpSpPr/>
            <p:nvPr/>
          </p:nvGrpSpPr>
          <p:grpSpPr>
            <a:xfrm>
              <a:off x="5453019" y="2272546"/>
              <a:ext cx="307777" cy="1034310"/>
              <a:chOff x="5453019" y="906451"/>
              <a:chExt cx="307777" cy="1034310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BC5A869-2AAC-3B4E-A407-5564124DCFE2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B04DBC51-74AF-C241-B1F2-932F928C2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A351F47-B89B-744D-AF83-559A6C237435}"/>
                </a:ext>
              </a:extLst>
            </p:cNvPr>
            <p:cNvGrpSpPr/>
            <p:nvPr/>
          </p:nvGrpSpPr>
          <p:grpSpPr>
            <a:xfrm>
              <a:off x="5465770" y="4221029"/>
              <a:ext cx="307777" cy="1034310"/>
              <a:chOff x="5453019" y="906451"/>
              <a:chExt cx="307777" cy="1034310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B76C558-0987-F64C-B9B8-DEC924BCA08A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C48D669C-9DDB-1C44-8606-B3B4BC5B2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D6F1521-5369-EA45-84F1-322467F01313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01893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03B53C2-BF7F-FA43-B93F-A3DAE13736E4}"/>
                </a:ext>
              </a:extLst>
            </p:cNvPr>
            <p:cNvSpPr txBox="1"/>
            <p:nvPr/>
          </p:nvSpPr>
          <p:spPr>
            <a:xfrm>
              <a:off x="7362384" y="5457492"/>
              <a:ext cx="1107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0000FF"/>
                  </a:solidFill>
                </a:rPr>
                <a:t>dim 2 : point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313CAC5F-48A5-1E46-A011-9D15E0C5D4A1}"/>
              </a:ext>
            </a:extLst>
          </p:cNvPr>
          <p:cNvSpPr/>
          <p:nvPr/>
        </p:nvSpPr>
        <p:spPr>
          <a:xfrm>
            <a:off x="5942008" y="355318"/>
            <a:ext cx="5665063" cy="449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1">
                <a:solidFill>
                  <a:schemeClr val="tx1"/>
                </a:solidFill>
              </a:rPr>
              <a:t>Series of </a:t>
            </a:r>
            <a:r>
              <a:rPr lang="en-CA" b="1" noProof="1">
                <a:solidFill>
                  <a:srgbClr val="FF0000"/>
                </a:solidFill>
              </a:rPr>
              <a:t>m</a:t>
            </a:r>
            <a:r>
              <a:rPr lang="en-CA" noProof="1">
                <a:solidFill>
                  <a:schemeClr val="tx1"/>
                </a:solidFill>
              </a:rPr>
              <a:t> groups of </a:t>
            </a:r>
            <a:r>
              <a:rPr lang="en-CA" b="1" noProof="1">
                <a:solidFill>
                  <a:srgbClr val="0000FF"/>
                </a:solidFill>
              </a:rPr>
              <a:t>n</a:t>
            </a:r>
            <a:r>
              <a:rPr lang="en-CA" noProof="1">
                <a:solidFill>
                  <a:schemeClr val="tx1"/>
                </a:solidFill>
              </a:rPr>
              <a:t> points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B37E04-7779-F941-96C4-EBC3FE0A9C02}"/>
              </a:ext>
            </a:extLst>
          </p:cNvPr>
          <p:cNvSpPr txBox="1"/>
          <p:nvPr/>
        </p:nvSpPr>
        <p:spPr>
          <a:xfrm>
            <a:off x="5942012" y="5950840"/>
            <a:ext cx="521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noProof="1"/>
              <a:t>Addressing: [</a:t>
            </a:r>
            <a:r>
              <a:rPr lang="en-CA" sz="1400" noProof="1">
                <a:solidFill>
                  <a:srgbClr val="FF0000"/>
                </a:solidFill>
              </a:rPr>
              <a:t>time</a:t>
            </a:r>
            <a:r>
              <a:rPr lang="en-CA" sz="1400" noProof="1"/>
              <a:t>, </a:t>
            </a:r>
            <a:r>
              <a:rPr lang="en-CA" sz="1400" noProof="1">
                <a:solidFill>
                  <a:srgbClr val="00A000"/>
                </a:solidFill>
              </a:rPr>
              <a:t>axis</a:t>
            </a:r>
            <a:r>
              <a:rPr lang="en-CA" sz="1400" noProof="1"/>
              <a:t>,</a:t>
            </a:r>
            <a:r>
              <a:rPr lang="en-CA" sz="1400" noProof="1">
                <a:solidFill>
                  <a:srgbClr val="00C800"/>
                </a:solidFill>
              </a:rPr>
              <a:t> </a:t>
            </a:r>
            <a:r>
              <a:rPr lang="en-CA" sz="1400" noProof="1">
                <a:solidFill>
                  <a:srgbClr val="0000FF"/>
                </a:solidFill>
              </a:rPr>
              <a:t>point</a:t>
            </a:r>
            <a:r>
              <a:rPr lang="en-CA" sz="1400" noProof="1"/>
              <a:t>]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4101DBC-2B80-9F45-90E2-DFD73113BF73}"/>
              </a:ext>
            </a:extLst>
          </p:cNvPr>
          <p:cNvSpPr/>
          <p:nvPr/>
        </p:nvSpPr>
        <p:spPr>
          <a:xfrm>
            <a:off x="5942010" y="359975"/>
            <a:ext cx="5665069" cy="596131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C1D2A0B-360B-2C45-A454-F775DE37EBDB}"/>
              </a:ext>
            </a:extLst>
          </p:cNvPr>
          <p:cNvSpPr txBox="1"/>
          <p:nvPr/>
        </p:nvSpPr>
        <p:spPr>
          <a:xfrm rot="5400000">
            <a:off x="5673418" y="3157343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noProof="1">
                <a:solidFill>
                  <a:srgbClr val="FF0000"/>
                </a:solidFill>
              </a:rPr>
              <a:t>dim 0 : time</a:t>
            </a:r>
          </a:p>
        </p:txBody>
      </p:sp>
    </p:spTree>
    <p:extLst>
      <p:ext uri="{BB962C8B-B14F-4D97-AF65-F5344CB8AC3E}">
        <p14:creationId xmlns:p14="http://schemas.microsoft.com/office/powerpoint/2010/main" val="605071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2D314B-25BD-8341-BC1E-122B6DDD7318}"/>
              </a:ext>
            </a:extLst>
          </p:cNvPr>
          <p:cNvGrpSpPr/>
          <p:nvPr/>
        </p:nvGrpSpPr>
        <p:grpSpPr>
          <a:xfrm>
            <a:off x="5498531" y="307610"/>
            <a:ext cx="6143438" cy="5965969"/>
            <a:chOff x="5041109" y="228097"/>
            <a:chExt cx="6143438" cy="596596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41CEB7D-3106-6B4D-B2E7-24A193E962A0}"/>
                </a:ext>
              </a:extLst>
            </p:cNvPr>
            <p:cNvGrpSpPr/>
            <p:nvPr/>
          </p:nvGrpSpPr>
          <p:grpSpPr>
            <a:xfrm>
              <a:off x="5453019" y="903405"/>
              <a:ext cx="307777" cy="1037356"/>
              <a:chOff x="5453019" y="903405"/>
              <a:chExt cx="307777" cy="103735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F1DAAD-E94A-6B4D-9D95-FEEB5C42AE03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AD5535-1DF8-2A4E-9B09-EF1630F5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43E53CB-57EF-5A47-90B0-643C3DF5B5A1}"/>
                </a:ext>
              </a:extLst>
            </p:cNvPr>
            <p:cNvGrpSpPr/>
            <p:nvPr/>
          </p:nvGrpSpPr>
          <p:grpSpPr>
            <a:xfrm>
              <a:off x="5453019" y="2269500"/>
              <a:ext cx="307777" cy="1037356"/>
              <a:chOff x="5453019" y="903405"/>
              <a:chExt cx="307777" cy="1037356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0489AF-A05F-8444-9D05-23C10A530EE8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AC19CB7-A5A1-CE43-9052-BFAB1825A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200D73C-EC5E-7741-9D60-BC1E0AF638CA}"/>
                </a:ext>
              </a:extLst>
            </p:cNvPr>
            <p:cNvGrpSpPr/>
            <p:nvPr/>
          </p:nvGrpSpPr>
          <p:grpSpPr>
            <a:xfrm>
              <a:off x="5465770" y="4217983"/>
              <a:ext cx="307777" cy="1037356"/>
              <a:chOff x="5453019" y="903405"/>
              <a:chExt cx="307777" cy="103735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4FCD93-A7EF-1B44-A39B-4FCADD4C7E74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1291626-F632-5F43-B2B9-E919CBA72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CE241F-85D7-FF4F-8CA9-05CDBCA03924}"/>
                </a:ext>
              </a:extLst>
            </p:cNvPr>
            <p:cNvSpPr txBox="1"/>
            <p:nvPr/>
          </p:nvSpPr>
          <p:spPr>
            <a:xfrm>
              <a:off x="5677911" y="830450"/>
              <a:ext cx="5506636" cy="480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0.0 ,   0.0 , 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0.0 ,   0.0 ,   0.0 ,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1.0 ]],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1.0 ]]]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0A3FAE-5A6E-8845-ABBE-1F5F85ADBADF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CF27A5-CEC3-2C40-848D-2E259AB8EAE1}"/>
                </a:ext>
              </a:extLst>
            </p:cNvPr>
            <p:cNvSpPr txBox="1"/>
            <p:nvPr/>
          </p:nvSpPr>
          <p:spPr>
            <a:xfrm rot="5400000">
              <a:off x="4790823" y="2707260"/>
              <a:ext cx="1058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>
                  <a:solidFill>
                    <a:srgbClr val="FF0000"/>
                  </a:solidFill>
                </a:rPr>
                <a:t>dim 0 : time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F4158E-185C-2B4F-866A-9A3AA70B5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313359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D8EB6A-FCEC-D847-B197-536AA63D4F38}"/>
                </a:ext>
              </a:extLst>
            </p:cNvPr>
            <p:cNvSpPr txBox="1"/>
            <p:nvPr/>
          </p:nvSpPr>
          <p:spPr>
            <a:xfrm>
              <a:off x="7402668" y="5428915"/>
              <a:ext cx="1265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>
                  <a:solidFill>
                    <a:srgbClr val="0000FF"/>
                  </a:solidFill>
                </a:rPr>
                <a:t>dim 2 : column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6D44CA3-E2FE-0D41-A5AB-C94DCB6918D3}"/>
                </a:ext>
              </a:extLst>
            </p:cNvPr>
            <p:cNvSpPr/>
            <p:nvPr/>
          </p:nvSpPr>
          <p:spPr>
            <a:xfrm>
              <a:off x="5041109" y="228097"/>
              <a:ext cx="5915770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transformation matrices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F9ADB1-5F84-CE49-A8DD-EA71D9A4B8A5}"/>
                </a:ext>
              </a:extLst>
            </p:cNvPr>
            <p:cNvSpPr txBox="1"/>
            <p:nvPr/>
          </p:nvSpPr>
          <p:spPr>
            <a:xfrm>
              <a:off x="5741163" y="5823619"/>
              <a:ext cx="4712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, </a:t>
              </a:r>
              <a:r>
                <a:rPr lang="en-CA" sz="1400">
                  <a:solidFill>
                    <a:srgbClr val="00A000"/>
                  </a:solidFill>
                </a:rPr>
                <a:t>row</a:t>
              </a:r>
              <a:r>
                <a:rPr lang="en-CA" sz="1400"/>
                <a:t>,</a:t>
              </a:r>
              <a:r>
                <a:rPr lang="en-CA" sz="1400">
                  <a:solidFill>
                    <a:srgbClr val="00C800"/>
                  </a:solidFill>
                </a:rPr>
                <a:t> </a:t>
              </a:r>
              <a:r>
                <a:rPr lang="en-CA" sz="1400">
                  <a:solidFill>
                    <a:srgbClr val="0000FF"/>
                  </a:solidFill>
                </a:rPr>
                <a:t>column</a:t>
              </a:r>
              <a:r>
                <a:rPr lang="en-CA" sz="1400"/>
                <a:t>]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051BC39-534A-6548-86CE-2ECFC18A79E9}"/>
                </a:ext>
              </a:extLst>
            </p:cNvPr>
            <p:cNvSpPr/>
            <p:nvPr/>
          </p:nvSpPr>
          <p:spPr>
            <a:xfrm>
              <a:off x="5041127" y="232754"/>
              <a:ext cx="5915770" cy="596131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F2886AE-9132-924D-A9C7-22DD15231924}"/>
              </a:ext>
            </a:extLst>
          </p:cNvPr>
          <p:cNvGrpSpPr/>
          <p:nvPr/>
        </p:nvGrpSpPr>
        <p:grpSpPr>
          <a:xfrm>
            <a:off x="427407" y="307610"/>
            <a:ext cx="4725267" cy="2103900"/>
            <a:chOff x="1068147" y="1666959"/>
            <a:chExt cx="4725267" cy="21039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2ED069E-1E41-BB4A-BC5C-E7CC27B289F1}"/>
                </a:ext>
              </a:extLst>
            </p:cNvPr>
            <p:cNvGrpSpPr/>
            <p:nvPr/>
          </p:nvGrpSpPr>
          <p:grpSpPr>
            <a:xfrm>
              <a:off x="1543081" y="2342267"/>
              <a:ext cx="3775393" cy="890941"/>
              <a:chOff x="1543081" y="2210535"/>
              <a:chExt cx="3775393" cy="890941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A5B3AE8-85E4-9247-A4EE-3627F82D5AD2}"/>
                  </a:ext>
                </a:extLst>
              </p:cNvPr>
              <p:cNvSpPr txBox="1"/>
              <p:nvPr/>
            </p:nvSpPr>
            <p:spPr>
              <a:xfrm>
                <a:off x="1543081" y="2210535"/>
                <a:ext cx="3775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[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...,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 ]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2BB927E4-83C0-BB48-A189-C9AB6CF11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2807235"/>
                <a:ext cx="350663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A658944-E4BE-F344-9A09-EBC762BC5851}"/>
                  </a:ext>
                </a:extLst>
              </p:cNvPr>
              <p:cNvSpPr txBox="1"/>
              <p:nvPr/>
            </p:nvSpPr>
            <p:spPr>
              <a:xfrm>
                <a:off x="2866659" y="2793699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7EF4637-2181-AD48-8995-169835945C13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scalars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A10D60E-FF23-B241-98C9-2F0A6A9D3568}"/>
                </a:ext>
              </a:extLst>
            </p:cNvPr>
            <p:cNvSpPr txBox="1"/>
            <p:nvPr/>
          </p:nvSpPr>
          <p:spPr>
            <a:xfrm>
              <a:off x="1068147" y="3378202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]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3EA3DF-C60E-5F49-8E38-58868FC9363C}"/>
                </a:ext>
              </a:extLst>
            </p:cNvPr>
            <p:cNvSpPr/>
            <p:nvPr/>
          </p:nvSpPr>
          <p:spPr>
            <a:xfrm>
              <a:off x="1068148" y="1666959"/>
              <a:ext cx="4725266" cy="2103900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041913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1E72083-5A3C-064B-95B6-961178EEAC04}"/>
              </a:ext>
            </a:extLst>
          </p:cNvPr>
          <p:cNvGrpSpPr/>
          <p:nvPr/>
        </p:nvGrpSpPr>
        <p:grpSpPr>
          <a:xfrm>
            <a:off x="567012" y="147686"/>
            <a:ext cx="3605645" cy="6385980"/>
            <a:chOff x="1123603" y="-53705"/>
            <a:chExt cx="3605645" cy="63859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009A9B9-669B-A840-A7D6-FF1AA2B8E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1123603" y="222801"/>
              <a:ext cx="3605645" cy="607928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2BBF681-F0DE-6C4C-B88E-C3883FC750C8}"/>
                </a:ext>
              </a:extLst>
            </p:cNvPr>
            <p:cNvSpPr txBox="1"/>
            <p:nvPr/>
          </p:nvSpPr>
          <p:spPr>
            <a:xfrm>
              <a:off x="2546927" y="1362983"/>
              <a:ext cx="5709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GH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FF30BC-D86A-A64D-AE7A-79C0C8573BA9}"/>
                </a:ext>
              </a:extLst>
            </p:cNvPr>
            <p:cNvSpPr txBox="1"/>
            <p:nvPr/>
          </p:nvSpPr>
          <p:spPr>
            <a:xfrm>
              <a:off x="3052650" y="4895757"/>
              <a:ext cx="59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EM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D324FC-583E-4946-B5DA-E2E80C9917AC}"/>
                </a:ext>
              </a:extLst>
            </p:cNvPr>
            <p:cNvSpPr txBox="1"/>
            <p:nvPr/>
          </p:nvSpPr>
          <p:spPr>
            <a:xfrm>
              <a:off x="1630320" y="4810300"/>
              <a:ext cx="465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EL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7537482-2F79-9A41-BB9F-300E560B1018}"/>
                </a:ext>
              </a:extLst>
            </p:cNvPr>
            <p:cNvSpPr/>
            <p:nvPr/>
          </p:nvSpPr>
          <p:spPr>
            <a:xfrm flipH="1">
              <a:off x="2137444" y="1302672"/>
              <a:ext cx="1162229" cy="3828515"/>
            </a:xfrm>
            <a:custGeom>
              <a:avLst/>
              <a:gdLst>
                <a:gd name="connsiteX0" fmla="*/ 0 w 1170774"/>
                <a:gd name="connsiteY0" fmla="*/ 0 h 3811424"/>
                <a:gd name="connsiteX1" fmla="*/ 358924 w 1170774"/>
                <a:gd name="connsiteY1" fmla="*/ 3811424 h 3811424"/>
                <a:gd name="connsiteX2" fmla="*/ 1170774 w 1170774"/>
                <a:gd name="connsiteY2" fmla="*/ 3700329 h 3811424"/>
                <a:gd name="connsiteX3" fmla="*/ 0 w 1170774"/>
                <a:gd name="connsiteY3" fmla="*/ 0 h 3811424"/>
                <a:gd name="connsiteX0" fmla="*/ 0 w 1170774"/>
                <a:gd name="connsiteY0" fmla="*/ 0 h 3828515"/>
                <a:gd name="connsiteX1" fmla="*/ 282012 w 1170774"/>
                <a:gd name="connsiteY1" fmla="*/ 3828515 h 3828515"/>
                <a:gd name="connsiteX2" fmla="*/ 1170774 w 1170774"/>
                <a:gd name="connsiteY2" fmla="*/ 3700329 h 3828515"/>
                <a:gd name="connsiteX3" fmla="*/ 0 w 1170774"/>
                <a:gd name="connsiteY3" fmla="*/ 0 h 3828515"/>
                <a:gd name="connsiteX0" fmla="*/ 0 w 1162229"/>
                <a:gd name="connsiteY0" fmla="*/ 0 h 3828515"/>
                <a:gd name="connsiteX1" fmla="*/ 282012 w 1162229"/>
                <a:gd name="connsiteY1" fmla="*/ 3828515 h 3828515"/>
                <a:gd name="connsiteX2" fmla="*/ 1162229 w 1162229"/>
                <a:gd name="connsiteY2" fmla="*/ 3734512 h 3828515"/>
                <a:gd name="connsiteX3" fmla="*/ 0 w 1162229"/>
                <a:gd name="connsiteY3" fmla="*/ 0 h 3828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229" h="3828515">
                  <a:moveTo>
                    <a:pt x="0" y="0"/>
                  </a:moveTo>
                  <a:lnTo>
                    <a:pt x="282012" y="3828515"/>
                  </a:lnTo>
                  <a:lnTo>
                    <a:pt x="1162229" y="37345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EC6C3A6-53F8-D04F-8A4E-D03A33192B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6182" y="310247"/>
              <a:ext cx="900491" cy="4778989"/>
            </a:xfrm>
            <a:prstGeom prst="straightConnector1">
              <a:avLst/>
            </a:prstGeom>
            <a:ln w="76200"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AEB4B19-DD9E-EF45-A97E-1530ED66E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16414" y="1146133"/>
              <a:ext cx="1126153" cy="263957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D5D18F-AC1E-254F-9933-426532B4E559}"/>
                </a:ext>
              </a:extLst>
            </p:cNvPr>
            <p:cNvSpPr txBox="1"/>
            <p:nvPr/>
          </p:nvSpPr>
          <p:spPr>
            <a:xfrm>
              <a:off x="2051262" y="-53705"/>
              <a:ext cx="827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Right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C2671BA-85AD-FC4E-B038-031FBE6AEFE9}"/>
                </a:ext>
              </a:extLst>
            </p:cNvPr>
            <p:cNvCxnSpPr/>
            <p:nvPr/>
          </p:nvCxnSpPr>
          <p:spPr>
            <a:xfrm flipH="1">
              <a:off x="2147023" y="494913"/>
              <a:ext cx="6682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403CF6-CD42-6E43-9577-2578619B4DB8}"/>
                </a:ext>
              </a:extLst>
            </p:cNvPr>
            <p:cNvSpPr txBox="1"/>
            <p:nvPr/>
          </p:nvSpPr>
          <p:spPr>
            <a:xfrm>
              <a:off x="2718558" y="5870610"/>
              <a:ext cx="18729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Anterior view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A6B7A48-98F4-0049-8CAB-DF301E2888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6910" y="1349443"/>
              <a:ext cx="147600" cy="1476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9E103C0-6FE4-FC4E-AE04-59906775AF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16414" y="5041133"/>
              <a:ext cx="878636" cy="48103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C4DAE0C-84E0-BD47-BD4F-CF0F11437929}"/>
              </a:ext>
            </a:extLst>
          </p:cNvPr>
          <p:cNvSpPr txBox="1"/>
          <p:nvPr/>
        </p:nvSpPr>
        <p:spPr>
          <a:xfrm>
            <a:off x="2423465" y="1143303"/>
            <a:ext cx="325730" cy="461665"/>
          </a:xfrm>
          <a:prstGeom prst="rect">
            <a:avLst/>
          </a:prstGeom>
          <a:noFill/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722FED-FAF1-2642-A958-F0BFE2A409C6}"/>
              </a:ext>
            </a:extLst>
          </p:cNvPr>
          <p:cNvSpPr/>
          <p:nvPr/>
        </p:nvSpPr>
        <p:spPr>
          <a:xfrm>
            <a:off x="2993250" y="378518"/>
            <a:ext cx="32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400" noProof="1">
                <a:solidFill>
                  <a:srgbClr val="00FF00"/>
                </a:solidFill>
              </a:rPr>
              <a:t>y</a:t>
            </a:r>
            <a:endParaRPr lang="fr-CA" sz="2400" dirty="0">
              <a:solidFill>
                <a:srgbClr val="00FF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C685D-FB05-3345-9872-443FDBCABB68}"/>
              </a:ext>
            </a:extLst>
          </p:cNvPr>
          <p:cNvSpPr/>
          <p:nvPr/>
        </p:nvSpPr>
        <p:spPr>
          <a:xfrm>
            <a:off x="1299563" y="983572"/>
            <a:ext cx="306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400" noProof="1">
                <a:solidFill>
                  <a:srgbClr val="0000FF"/>
                </a:solidFill>
              </a:rPr>
              <a:t>z</a:t>
            </a:r>
            <a:endParaRPr lang="fr-CA" sz="2400" dirty="0">
              <a:solidFill>
                <a:srgbClr val="00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1F53C0-E248-194A-A29F-93D4B56B96C4}"/>
              </a:ext>
            </a:extLst>
          </p:cNvPr>
          <p:cNvSpPr txBox="1"/>
          <p:nvPr/>
        </p:nvSpPr>
        <p:spPr>
          <a:xfrm>
            <a:off x="2761861" y="1512623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noProof="1"/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289306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F96D446E-9B6B-2D11-C8A6-E76434C5C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611805" y="1611336"/>
            <a:ext cx="945744" cy="11960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4400DEC-1C54-E8E8-F42C-3869C6DFB7D5}"/>
              </a:ext>
            </a:extLst>
          </p:cNvPr>
          <p:cNvGrpSpPr/>
          <p:nvPr/>
        </p:nvGrpSpPr>
        <p:grpSpPr>
          <a:xfrm>
            <a:off x="2049518" y="1923393"/>
            <a:ext cx="157655" cy="651641"/>
            <a:chOff x="2711669" y="2165131"/>
            <a:chExt cx="157655" cy="6516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97D74A-D36B-77AF-7612-5CFD6547BF2E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3132581-6681-930A-CDEB-EDD7E6C784B8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21BB952-0C7C-4831-8CDB-ADF77D4EFC8D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669075D-AA15-B610-D5A8-7161FFC2A1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40AED9-9540-6007-AF47-C42D47F73C46}"/>
              </a:ext>
            </a:extLst>
          </p:cNvPr>
          <p:cNvGrpSpPr/>
          <p:nvPr/>
        </p:nvGrpSpPr>
        <p:grpSpPr>
          <a:xfrm>
            <a:off x="2427985" y="2622330"/>
            <a:ext cx="157655" cy="651641"/>
            <a:chOff x="2711669" y="2165131"/>
            <a:chExt cx="157655" cy="65164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673A3C-1683-B846-03DA-74EE4AF394C5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6372EBE-846E-8BDD-9E0B-C469B7EA4782}"/>
                </a:ext>
              </a:extLst>
            </p:cNvPr>
            <p:cNvCxnSpPr>
              <a:stCxn id="13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FC3A96E-6C6F-BD5E-3D33-352B65C6BE44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C10CEC6-57F3-0D99-BD1A-F3B182A0CA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25460A-6FFC-396D-C62F-CE1B84B28217}"/>
              </a:ext>
            </a:extLst>
          </p:cNvPr>
          <p:cNvGrpSpPr/>
          <p:nvPr/>
        </p:nvGrpSpPr>
        <p:grpSpPr>
          <a:xfrm>
            <a:off x="5962181" y="1923393"/>
            <a:ext cx="157655" cy="651641"/>
            <a:chOff x="2711669" y="2165131"/>
            <a:chExt cx="157655" cy="65164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497C9A-CA6C-3D58-B3FC-BE2174A8EE15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885CB7-D73B-9636-F033-9C4130923417}"/>
                </a:ext>
              </a:extLst>
            </p:cNvPr>
            <p:cNvCxnSpPr>
              <a:stCxn id="18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89244-85C8-F9AB-5CCB-A285187FFC87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5ACF263-8F89-7270-49CD-33D7C8FB08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463B14-192F-2B19-FD93-B919B610E4AE}"/>
              </a:ext>
            </a:extLst>
          </p:cNvPr>
          <p:cNvGrpSpPr/>
          <p:nvPr/>
        </p:nvGrpSpPr>
        <p:grpSpPr>
          <a:xfrm>
            <a:off x="6340648" y="2622330"/>
            <a:ext cx="157655" cy="651641"/>
            <a:chOff x="2711669" y="2165131"/>
            <a:chExt cx="157655" cy="6516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295879-A903-AB91-1E13-26A59A88BE5B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5F5EAEF-0669-9DAB-C58F-D33DF8343AD7}"/>
                </a:ext>
              </a:extLst>
            </p:cNvPr>
            <p:cNvCxnSpPr>
              <a:stCxn id="23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BD88BAE-3604-0BCE-0E56-5B6E49F195A1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E807BA-37FC-C9A7-A3FD-6D0AED0003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F306867-09F0-BD43-3FBE-D868A80E9BD2}"/>
              </a:ext>
            </a:extLst>
          </p:cNvPr>
          <p:cNvCxnSpPr/>
          <p:nvPr/>
        </p:nvCxnSpPr>
        <p:spPr>
          <a:xfrm>
            <a:off x="2207173" y="2196662"/>
            <a:ext cx="220812" cy="37837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AFFD46-8063-2FB0-7D81-47AADD574C3F}"/>
              </a:ext>
            </a:extLst>
          </p:cNvPr>
          <p:cNvCxnSpPr/>
          <p:nvPr/>
        </p:nvCxnSpPr>
        <p:spPr>
          <a:xfrm>
            <a:off x="6135324" y="2201916"/>
            <a:ext cx="220812" cy="37837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B5A66B-D588-20E5-6465-B4A1D67756D1}"/>
              </a:ext>
            </a:extLst>
          </p:cNvPr>
          <p:cNvCxnSpPr/>
          <p:nvPr/>
        </p:nvCxnSpPr>
        <p:spPr>
          <a:xfrm>
            <a:off x="2504185" y="3429000"/>
            <a:ext cx="39126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EF7147-7D1E-B899-4E92-D3D0DD5A3E33}"/>
              </a:ext>
            </a:extLst>
          </p:cNvPr>
          <p:cNvSpPr txBox="1"/>
          <p:nvPr/>
        </p:nvSpPr>
        <p:spPr>
          <a:xfrm>
            <a:off x="4229574" y="308930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50 m</a:t>
            </a:r>
          </a:p>
        </p:txBody>
      </p:sp>
    </p:spTree>
    <p:extLst>
      <p:ext uri="{BB962C8B-B14F-4D97-AF65-F5344CB8AC3E}">
        <p14:creationId xmlns:p14="http://schemas.microsoft.com/office/powerpoint/2010/main" val="1230535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9D02488-0DE1-7152-8B4A-5100AB3DA3B4}"/>
              </a:ext>
            </a:extLst>
          </p:cNvPr>
          <p:cNvSpPr/>
          <p:nvPr/>
        </p:nvSpPr>
        <p:spPr>
          <a:xfrm>
            <a:off x="2057400" y="2312377"/>
            <a:ext cx="5917223" cy="17760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815B07-68C4-84F3-BC59-EBB7D4B032B7}"/>
              </a:ext>
            </a:extLst>
          </p:cNvPr>
          <p:cNvSpPr/>
          <p:nvPr/>
        </p:nvSpPr>
        <p:spPr>
          <a:xfrm>
            <a:off x="3323494" y="2521928"/>
            <a:ext cx="4407874" cy="13569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73B9BB6-F27A-1000-82A5-775A5C77B4EA}"/>
              </a:ext>
            </a:extLst>
          </p:cNvPr>
          <p:cNvSpPr/>
          <p:nvPr/>
        </p:nvSpPr>
        <p:spPr>
          <a:xfrm>
            <a:off x="4703886" y="2751260"/>
            <a:ext cx="2784228" cy="89827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68770B-47DB-5E4C-59BC-EC662AE268BB}"/>
                  </a:ext>
                </a:extLst>
              </p:cNvPr>
              <p:cNvSpPr txBox="1"/>
              <p:nvPr/>
            </p:nvSpPr>
            <p:spPr>
              <a:xfrm>
                <a:off x="2352675" y="2908011"/>
                <a:ext cx="105349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noProof="1"/>
                  <a:t>Complex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noProof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.2+4</m:t>
                      </m:r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fr-CA" sz="1600" noProof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68770B-47DB-5E4C-59BC-EC662AE26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675" y="2908011"/>
                <a:ext cx="1053494" cy="584775"/>
              </a:xfrm>
              <a:prstGeom prst="rect">
                <a:avLst/>
              </a:prstGeom>
              <a:blipFill>
                <a:blip r:embed="rId2"/>
                <a:stretch>
                  <a:fillRect l="-3571" t="-208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9D8E57-7758-F044-ED5C-34207ECD8DBE}"/>
                  </a:ext>
                </a:extLst>
              </p:cNvPr>
              <p:cNvSpPr txBox="1"/>
              <p:nvPr/>
            </p:nvSpPr>
            <p:spPr>
              <a:xfrm>
                <a:off x="4003797" y="2908011"/>
                <a:ext cx="5893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noProof="1"/>
                  <a:t>Real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3.2</m:t>
                      </m:r>
                    </m:oMath>
                  </m:oMathPara>
                </a14:m>
                <a:endParaRPr lang="fr-CA" sz="1600" noProof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9D8E57-7758-F044-ED5C-34207ECD8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97" y="2908011"/>
                <a:ext cx="589392" cy="584775"/>
              </a:xfrm>
              <a:prstGeom prst="rect">
                <a:avLst/>
              </a:prstGeom>
              <a:blipFill>
                <a:blip r:embed="rId3"/>
                <a:stretch>
                  <a:fillRect l="-6383" t="-208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727F5E-F6AC-7940-A332-95B71B7E488C}"/>
                  </a:ext>
                </a:extLst>
              </p:cNvPr>
              <p:cNvSpPr txBox="1"/>
              <p:nvPr/>
            </p:nvSpPr>
            <p:spPr>
              <a:xfrm>
                <a:off x="6010451" y="2908011"/>
                <a:ext cx="7799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noProof="1"/>
                  <a:t>Integer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CA" sz="1600" noProof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727F5E-F6AC-7940-A332-95B71B7E4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451" y="2908011"/>
                <a:ext cx="779957" cy="584775"/>
              </a:xfrm>
              <a:prstGeom prst="rect">
                <a:avLst/>
              </a:prstGeom>
              <a:blipFill>
                <a:blip r:embed="rId4"/>
                <a:stretch>
                  <a:fillRect l="-4839" t="-2083" r="-322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4998AED-5156-39A2-73DE-BC585CE57C68}"/>
              </a:ext>
            </a:extLst>
          </p:cNvPr>
          <p:cNvSpPr/>
          <p:nvPr/>
        </p:nvSpPr>
        <p:spPr>
          <a:xfrm>
            <a:off x="2079785" y="301573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noProof="1"/>
              <a:t>ℂ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F4FE36-5280-210D-935E-0BE522219A38}"/>
              </a:ext>
            </a:extLst>
          </p:cNvPr>
          <p:cNvSpPr/>
          <p:nvPr/>
        </p:nvSpPr>
        <p:spPr>
          <a:xfrm>
            <a:off x="3657502" y="3015732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noProof="1"/>
              <a:t>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95A074-2263-58FD-A069-8AFFC227C466}"/>
              </a:ext>
            </a:extLst>
          </p:cNvPr>
          <p:cNvSpPr/>
          <p:nvPr/>
        </p:nvSpPr>
        <p:spPr>
          <a:xfrm>
            <a:off x="5336529" y="301573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noProof="1"/>
              <a:t>ℤ </a:t>
            </a:r>
          </a:p>
        </p:txBody>
      </p:sp>
    </p:spTree>
    <p:extLst>
      <p:ext uri="{BB962C8B-B14F-4D97-AF65-F5344CB8AC3E}">
        <p14:creationId xmlns:p14="http://schemas.microsoft.com/office/powerpoint/2010/main" val="276388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2665</TotalTime>
  <Words>1167</Words>
  <Application>Microsoft Macintosh PowerPoint</Application>
  <PresentationFormat>Widescreen</PresentationFormat>
  <Paragraphs>216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Chénier, Félix</dc:creator>
  <cp:lastModifiedBy>Félix Chénier</cp:lastModifiedBy>
  <cp:revision>56</cp:revision>
  <dcterms:created xsi:type="dcterms:W3CDTF">2020-12-03T13:04:12Z</dcterms:created>
  <dcterms:modified xsi:type="dcterms:W3CDTF">2022-08-05T18:12:59Z</dcterms:modified>
</cp:coreProperties>
</file>