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493318"/>
            <a:ext cx="4082400" cy="3007249"/>
            <a:chOff x="3162136" y="1184400"/>
            <a:chExt cx="4082400" cy="3007249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08150" y="1184400"/>
              <a:ext cx="2895709" cy="1970691"/>
              <a:chOff x="4403242" y="1763486"/>
              <a:chExt cx="2895709" cy="19706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279120" y="3364845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891</Words>
  <Application>Microsoft Macintosh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47</cp:revision>
  <dcterms:created xsi:type="dcterms:W3CDTF">2020-12-03T13:04:12Z</dcterms:created>
  <dcterms:modified xsi:type="dcterms:W3CDTF">2021-03-09T15:13:26Z</dcterms:modified>
</cp:coreProperties>
</file>