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7" r:id="rId5"/>
    <p:sldId id="268" r:id="rId6"/>
    <p:sldId id="256" r:id="rId7"/>
    <p:sldId id="258" r:id="rId8"/>
    <p:sldId id="257" r:id="rId9"/>
    <p:sldId id="259" r:id="rId10"/>
    <p:sldId id="263" r:id="rId11"/>
    <p:sldId id="264" r:id="rId12"/>
    <p:sldId id="265" r:id="rId13"/>
    <p:sldId id="269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00A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2023-02-22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1369</Words>
  <Application>Microsoft Macintosh PowerPoint</Application>
  <PresentationFormat>Widescreen</PresentationFormat>
  <Paragraphs>316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70</cp:revision>
  <dcterms:created xsi:type="dcterms:W3CDTF">2020-12-03T13:04:12Z</dcterms:created>
  <dcterms:modified xsi:type="dcterms:W3CDTF">2023-02-22T17:56:17Z</dcterms:modified>
</cp:coreProperties>
</file>