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7" r:id="rId5"/>
    <p:sldId id="268" r:id="rId6"/>
    <p:sldId id="256" r:id="rId7"/>
    <p:sldId id="258" r:id="rId8"/>
    <p:sldId id="257" r:id="rId9"/>
    <p:sldId id="259" r:id="rId10"/>
    <p:sldId id="263" r:id="rId11"/>
    <p:sldId id="264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00FF"/>
    <a:srgbClr val="00FF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78" name="Grouper 16">
            <a:extLst>
              <a:ext uri="{FF2B5EF4-FFF2-40B4-BE49-F238E27FC236}">
                <a16:creationId xmlns:a16="http://schemas.microsoft.com/office/drawing/2014/main" id="{FA92FDD4-629A-6D41-957C-632929DDC146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79" name="Forme libre 26">
              <a:extLst>
                <a:ext uri="{FF2B5EF4-FFF2-40B4-BE49-F238E27FC236}">
                  <a16:creationId xmlns:a16="http://schemas.microsoft.com/office/drawing/2014/main" id="{8CFDAD88-8F1F-DF4D-A571-1957A50B00D6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0" name="Ellipse 27">
              <a:extLst>
                <a:ext uri="{FF2B5EF4-FFF2-40B4-BE49-F238E27FC236}">
                  <a16:creationId xmlns:a16="http://schemas.microsoft.com/office/drawing/2014/main" id="{897E25C2-5FF5-C94F-A9B6-9955ED1591C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1" name="Ellipse 28">
              <a:extLst>
                <a:ext uri="{FF2B5EF4-FFF2-40B4-BE49-F238E27FC236}">
                  <a16:creationId xmlns:a16="http://schemas.microsoft.com/office/drawing/2014/main" id="{552EDB89-2C14-5449-B58B-C62CB3E2E199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451394" cy="1347198"/>
            <a:chOff x="6978504" y="377897"/>
            <a:chExt cx="1451394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sp>
        <p:nvSpPr>
          <p:cNvPr id="109" name="Forme libre 13">
            <a:extLst>
              <a:ext uri="{FF2B5EF4-FFF2-40B4-BE49-F238E27FC236}">
                <a16:creationId xmlns:a16="http://schemas.microsoft.com/office/drawing/2014/main" id="{09014E28-53A4-1D4D-8B57-DDC8D18AE546}"/>
              </a:ext>
            </a:extLst>
          </p:cNvPr>
          <p:cNvSpPr/>
          <p:nvPr/>
        </p:nvSpPr>
        <p:spPr>
          <a:xfrm>
            <a:off x="9462110" y="1149454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14" name="Grouper 15">
            <a:extLst>
              <a:ext uri="{FF2B5EF4-FFF2-40B4-BE49-F238E27FC236}">
                <a16:creationId xmlns:a16="http://schemas.microsoft.com/office/drawing/2014/main" id="{6453220B-47F9-F143-9291-3959C53FDC51}"/>
              </a:ext>
            </a:extLst>
          </p:cNvPr>
          <p:cNvGrpSpPr/>
          <p:nvPr/>
        </p:nvGrpSpPr>
        <p:grpSpPr>
          <a:xfrm rot="19465764">
            <a:off x="9978402" y="1278348"/>
            <a:ext cx="452003" cy="1240137"/>
            <a:chOff x="4028723" y="1113217"/>
            <a:chExt cx="425020" cy="1166104"/>
          </a:xfrm>
        </p:grpSpPr>
        <p:sp>
          <p:nvSpPr>
            <p:cNvPr id="119" name="Forme libre 29">
              <a:extLst>
                <a:ext uri="{FF2B5EF4-FFF2-40B4-BE49-F238E27FC236}">
                  <a16:creationId xmlns:a16="http://schemas.microsoft.com/office/drawing/2014/main" id="{3243E73C-BC52-0D4D-810F-B33B6DE82C08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20" name="Ellipse 30">
              <a:extLst>
                <a:ext uri="{FF2B5EF4-FFF2-40B4-BE49-F238E27FC236}">
                  <a16:creationId xmlns:a16="http://schemas.microsoft.com/office/drawing/2014/main" id="{0719E07F-D009-B540-8B3B-34C7C156B07F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11" name="Grouper 19">
            <a:extLst>
              <a:ext uri="{FF2B5EF4-FFF2-40B4-BE49-F238E27FC236}">
                <a16:creationId xmlns:a16="http://schemas.microsoft.com/office/drawing/2014/main" id="{2F8A714B-8728-B044-A262-C74E30171ACE}"/>
              </a:ext>
            </a:extLst>
          </p:cNvPr>
          <p:cNvGrpSpPr/>
          <p:nvPr/>
        </p:nvGrpSpPr>
        <p:grpSpPr>
          <a:xfrm>
            <a:off x="9538341" y="317448"/>
            <a:ext cx="763122" cy="971872"/>
            <a:chOff x="3954251" y="130464"/>
            <a:chExt cx="717566" cy="913854"/>
          </a:xfrm>
        </p:grpSpPr>
        <p:sp>
          <p:nvSpPr>
            <p:cNvPr id="112" name="Forme libre 20">
              <a:extLst>
                <a:ext uri="{FF2B5EF4-FFF2-40B4-BE49-F238E27FC236}">
                  <a16:creationId xmlns:a16="http://schemas.microsoft.com/office/drawing/2014/main" id="{C422A902-B422-814A-885A-C0D1700EFCF5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3" name="Ellipse 21">
              <a:extLst>
                <a:ext uri="{FF2B5EF4-FFF2-40B4-BE49-F238E27FC236}">
                  <a16:creationId xmlns:a16="http://schemas.microsoft.com/office/drawing/2014/main" id="{1C9C78CA-B2FF-AA4B-8994-F637CCD03477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286055" y="221057"/>
            <a:ext cx="1454995" cy="1347198"/>
            <a:chOff x="8738628" y="254965"/>
            <a:chExt cx="1454995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19904" y="908472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14384" y="1460060"/>
            <a:ext cx="2104152" cy="2969875"/>
            <a:chOff x="8114384" y="1460060"/>
            <a:chExt cx="2104152" cy="296987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r 16">
            <a:extLst>
              <a:ext uri="{FF2B5EF4-FFF2-40B4-BE49-F238E27FC236}">
                <a16:creationId xmlns:a16="http://schemas.microsoft.com/office/drawing/2014/main" id="{5788B318-91A6-49E4-CF5A-B440461823A1}"/>
              </a:ext>
            </a:extLst>
          </p:cNvPr>
          <p:cNvGrpSpPr/>
          <p:nvPr/>
        </p:nvGrpSpPr>
        <p:grpSpPr>
          <a:xfrm rot="18000000">
            <a:off x="10847629" y="1731285"/>
            <a:ext cx="488953" cy="1573757"/>
            <a:chOff x="4103478" y="1986644"/>
            <a:chExt cx="459764" cy="1479808"/>
          </a:xfrm>
        </p:grpSpPr>
        <p:sp>
          <p:nvSpPr>
            <p:cNvPr id="4" name="Forme libre 26">
              <a:extLst>
                <a:ext uri="{FF2B5EF4-FFF2-40B4-BE49-F238E27FC236}">
                  <a16:creationId xmlns:a16="http://schemas.microsoft.com/office/drawing/2014/main" id="{84F75054-3CFC-0104-3F70-2F3F6F32F3E8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5" name="Ellipse 27">
              <a:extLst>
                <a:ext uri="{FF2B5EF4-FFF2-40B4-BE49-F238E27FC236}">
                  <a16:creationId xmlns:a16="http://schemas.microsoft.com/office/drawing/2014/main" id="{B1C76122-DFB3-4757-7CC2-7331B4D668BC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8">
              <a:extLst>
                <a:ext uri="{FF2B5EF4-FFF2-40B4-BE49-F238E27FC236}">
                  <a16:creationId xmlns:a16="http://schemas.microsoft.com/office/drawing/2014/main" id="{D4771480-7438-C80D-08A8-0C7AD3E60655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00711-4C05-4588-6629-2C766DFC3530}"/>
              </a:ext>
            </a:extLst>
          </p:cNvPr>
          <p:cNvSpPr/>
          <p:nvPr/>
        </p:nvSpPr>
        <p:spPr>
          <a:xfrm>
            <a:off x="965772" y="1715784"/>
            <a:ext cx="10037851" cy="1356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F19501-9165-47ED-87D3-CA2166BA5CE6}"/>
              </a:ext>
            </a:extLst>
          </p:cNvPr>
          <p:cNvCxnSpPr/>
          <p:nvPr/>
        </p:nvCxnSpPr>
        <p:spPr>
          <a:xfrm>
            <a:off x="821933" y="1571945"/>
            <a:ext cx="0" cy="8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DB69E-2747-1648-AB3B-5A275A432FBB}"/>
              </a:ext>
            </a:extLst>
          </p:cNvPr>
          <p:cNvCxnSpPr>
            <a:cxnSpLocks/>
          </p:cNvCxnSpPr>
          <p:nvPr/>
        </p:nvCxnSpPr>
        <p:spPr>
          <a:xfrm flipV="1">
            <a:off x="821933" y="1571945"/>
            <a:ext cx="905838" cy="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A4C27B-7A3E-F641-7A1B-73238E40001F}"/>
              </a:ext>
            </a:extLst>
          </p:cNvPr>
          <p:cNvSpPr txBox="1"/>
          <p:nvPr/>
        </p:nvSpPr>
        <p:spPr>
          <a:xfrm>
            <a:off x="537881" y="22092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7A15-8290-95CF-B053-5A39BDC924A1}"/>
              </a:ext>
            </a:extLst>
          </p:cNvPr>
          <p:cNvSpPr txBox="1"/>
          <p:nvPr/>
        </p:nvSpPr>
        <p:spPr>
          <a:xfrm>
            <a:off x="1443719" y="1211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280046-B62F-7785-648A-91BF50AD285A}"/>
              </a:ext>
            </a:extLst>
          </p:cNvPr>
          <p:cNvGrpSpPr/>
          <p:nvPr/>
        </p:nvGrpSpPr>
        <p:grpSpPr>
          <a:xfrm>
            <a:off x="1167629" y="2088184"/>
            <a:ext cx="9826105" cy="611388"/>
            <a:chOff x="1072959" y="2178623"/>
            <a:chExt cx="9826105" cy="6113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B128BB-2E7D-70BF-8C9E-16E000CF58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202537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DEFBA04-0C37-F6CC-7036-406E365B17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2145592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48A3E6A-449E-7403-FC59-7FEA33B18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3070721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1D1AAFE-B888-5325-CA3B-5233824C6D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4013776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F40BFFE-D08B-DC44-CC4D-160EB26D5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4938905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27E03BB-378D-766C-B875-1C0972D7E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5881960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105C062-1597-4A37-6143-264F0D262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6807089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F155F31-3EE7-51D8-9616-1ACBDD6E3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7750144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838AC80-41A0-3158-CBFE-B8A89737AE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8675273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BD81163-BC7A-981B-ACC3-9A0270A55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9618328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695FC0E-E4AD-FCA1-C2EC-813C93C82F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0543457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18C89A-82CC-A57D-6B09-C8C7CEC08C01}"/>
              </a:ext>
            </a:extLst>
          </p:cNvPr>
          <p:cNvCxnSpPr>
            <a:cxnSpLocks/>
          </p:cNvCxnSpPr>
          <p:nvPr/>
        </p:nvCxnSpPr>
        <p:spPr>
          <a:xfrm>
            <a:off x="965772" y="4489807"/>
            <a:ext cx="206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D2A5E-19EB-F185-25E9-C339E6F57BA5}"/>
              </a:ext>
            </a:extLst>
          </p:cNvPr>
          <p:cNvCxnSpPr>
            <a:cxnSpLocks/>
          </p:cNvCxnSpPr>
          <p:nvPr/>
        </p:nvCxnSpPr>
        <p:spPr>
          <a:xfrm>
            <a:off x="965771" y="4639638"/>
            <a:ext cx="113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35F6D4-AEA4-B25B-D679-2F2C67FFA181}"/>
              </a:ext>
            </a:extLst>
          </p:cNvPr>
          <p:cNvCxnSpPr>
            <a:cxnSpLocks/>
          </p:cNvCxnSpPr>
          <p:nvPr/>
        </p:nvCxnSpPr>
        <p:spPr>
          <a:xfrm>
            <a:off x="965770" y="4812587"/>
            <a:ext cx="2054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CA6CA-2815-3CFB-30E0-97EE1B1C3D0B}"/>
              </a:ext>
            </a:extLst>
          </p:cNvPr>
          <p:cNvCxnSpPr>
            <a:cxnSpLocks/>
          </p:cNvCxnSpPr>
          <p:nvPr/>
        </p:nvCxnSpPr>
        <p:spPr>
          <a:xfrm>
            <a:off x="965770" y="4964987"/>
            <a:ext cx="3000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10B5B8-040C-8AF5-5144-0C895FF5649B}"/>
              </a:ext>
            </a:extLst>
          </p:cNvPr>
          <p:cNvSpPr txBox="1"/>
          <p:nvPr/>
        </p:nvSpPr>
        <p:spPr>
          <a:xfrm>
            <a:off x="902363" y="16885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(0, 0)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523AF1-6FA6-508B-B1D3-336CBAC2F747}"/>
              </a:ext>
            </a:extLst>
          </p:cNvPr>
          <p:cNvSpPr/>
          <p:nvPr/>
        </p:nvSpPr>
        <p:spPr>
          <a:xfrm>
            <a:off x="938588" y="1685568"/>
            <a:ext cx="74127" cy="74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B9CDE-C32A-2CC5-EAC0-C1D55F7775E4}"/>
              </a:ext>
            </a:extLst>
          </p:cNvPr>
          <p:cNvCxnSpPr>
            <a:cxnSpLocks/>
          </p:cNvCxnSpPr>
          <p:nvPr/>
        </p:nvCxnSpPr>
        <p:spPr>
          <a:xfrm>
            <a:off x="965462" y="3071973"/>
            <a:ext cx="0" cy="22140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839B3B26-D8DB-068E-5587-A4815A60851C}"/>
              </a:ext>
            </a:extLst>
          </p:cNvPr>
          <p:cNvSpPr/>
          <p:nvPr/>
        </p:nvSpPr>
        <p:spPr>
          <a:xfrm>
            <a:off x="1172658" y="323861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5746E0EA-6C95-33F6-393C-9C95C966FA81}"/>
              </a:ext>
            </a:extLst>
          </p:cNvPr>
          <p:cNvSpPr/>
          <p:nvPr/>
        </p:nvSpPr>
        <p:spPr>
          <a:xfrm>
            <a:off x="2104778" y="3241113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34C33C6-65DC-CEAB-E53F-247A51005461}"/>
              </a:ext>
            </a:extLst>
          </p:cNvPr>
          <p:cNvGrpSpPr/>
          <p:nvPr/>
        </p:nvGrpSpPr>
        <p:grpSpPr>
          <a:xfrm>
            <a:off x="1172658" y="2201197"/>
            <a:ext cx="9342823" cy="3084841"/>
            <a:chOff x="1172658" y="2201198"/>
            <a:chExt cx="9342823" cy="210367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DF7550-951A-57CF-2DDC-CFF7B90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58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312B7-4893-13D2-152E-4438DADD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841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69E4A1-C892-6DEE-5838-A1E146B14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3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B7BFB1-6F23-8828-3B98-7EA35B420C7D}"/>
                </a:ext>
              </a:extLst>
            </p:cNvPr>
            <p:cNvCxnSpPr>
              <a:cxnSpLocks/>
            </p:cNvCxnSpPr>
            <p:nvPr/>
          </p:nvCxnSpPr>
          <p:spPr>
            <a:xfrm>
              <a:off x="3976599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F5AFA1-2804-56C6-76BC-2B358D79E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4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B5B23D-125A-C97D-C4A1-3B4FAEE1DCBD}"/>
                </a:ext>
              </a:extLst>
            </p:cNvPr>
            <p:cNvCxnSpPr>
              <a:cxnSpLocks/>
            </p:cNvCxnSpPr>
            <p:nvPr/>
          </p:nvCxnSpPr>
          <p:spPr>
            <a:xfrm>
              <a:off x="5844783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D72DE0-16B8-583C-90DE-B08BAA228D9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8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2C15F4-9D7F-B86A-4067-814F32C9B16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7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964C0-9804-E777-74DC-47B0757015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16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8F215E0-2293-19B8-697A-13859F60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57913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6E2B8B3-DAE8-2382-0B91-2E63A4460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48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9" name="Left-Right Arrow 1028">
            <a:extLst>
              <a:ext uri="{FF2B5EF4-FFF2-40B4-BE49-F238E27FC236}">
                <a16:creationId xmlns:a16="http://schemas.microsoft.com/office/drawing/2014/main" id="{FD32D668-8942-2D18-63C8-CA0A4F927DD2}"/>
              </a:ext>
            </a:extLst>
          </p:cNvPr>
          <p:cNvSpPr/>
          <p:nvPr/>
        </p:nvSpPr>
        <p:spPr>
          <a:xfrm>
            <a:off x="3052032" y="323633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1030" name="Left-Right Arrow 1029">
            <a:extLst>
              <a:ext uri="{FF2B5EF4-FFF2-40B4-BE49-F238E27FC236}">
                <a16:creationId xmlns:a16="http://schemas.microsoft.com/office/drawing/2014/main" id="{DA834BD3-8A3C-5190-93FF-42D0C75B6A47}"/>
              </a:ext>
            </a:extLst>
          </p:cNvPr>
          <p:cNvSpPr/>
          <p:nvPr/>
        </p:nvSpPr>
        <p:spPr>
          <a:xfrm>
            <a:off x="3976906" y="3236229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sp>
        <p:nvSpPr>
          <p:cNvPr id="1031" name="Left-Right Arrow 1030">
            <a:extLst>
              <a:ext uri="{FF2B5EF4-FFF2-40B4-BE49-F238E27FC236}">
                <a16:creationId xmlns:a16="http://schemas.microsoft.com/office/drawing/2014/main" id="{F867D11B-155F-60AE-491F-A17ECE7DFC5E}"/>
              </a:ext>
            </a:extLst>
          </p:cNvPr>
          <p:cNvSpPr/>
          <p:nvPr/>
        </p:nvSpPr>
        <p:spPr>
          <a:xfrm>
            <a:off x="1172657" y="3544758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2" name="Left-Right Arrow 1031">
            <a:extLst>
              <a:ext uri="{FF2B5EF4-FFF2-40B4-BE49-F238E27FC236}">
                <a16:creationId xmlns:a16="http://schemas.microsoft.com/office/drawing/2014/main" id="{3A0B591B-7882-8949-69B8-97C630CAE47F}"/>
              </a:ext>
            </a:extLst>
          </p:cNvPr>
          <p:cNvSpPr/>
          <p:nvPr/>
        </p:nvSpPr>
        <p:spPr>
          <a:xfrm>
            <a:off x="3052032" y="3544209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3" name="Left-Right Arrow 1032">
            <a:extLst>
              <a:ext uri="{FF2B5EF4-FFF2-40B4-BE49-F238E27FC236}">
                <a16:creationId xmlns:a16="http://schemas.microsoft.com/office/drawing/2014/main" id="{41C5EF04-73A9-B51F-3012-252BCD47512A}"/>
              </a:ext>
            </a:extLst>
          </p:cNvPr>
          <p:cNvSpPr/>
          <p:nvPr/>
        </p:nvSpPr>
        <p:spPr>
          <a:xfrm>
            <a:off x="2117390" y="3857224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4" name="Left-Right Arrow 1033">
            <a:extLst>
              <a:ext uri="{FF2B5EF4-FFF2-40B4-BE49-F238E27FC236}">
                <a16:creationId xmlns:a16="http://schemas.microsoft.com/office/drawing/2014/main" id="{14F601FA-D33D-8E19-D478-DF0F2C8B758D}"/>
              </a:ext>
            </a:extLst>
          </p:cNvPr>
          <p:cNvSpPr/>
          <p:nvPr/>
        </p:nvSpPr>
        <p:spPr>
          <a:xfrm>
            <a:off x="3996765" y="3856675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04C4494-6A76-2EBF-FDE8-EDDAEE92E1D4}"/>
              </a:ext>
            </a:extLst>
          </p:cNvPr>
          <p:cNvSpPr txBox="1"/>
          <p:nvPr/>
        </p:nvSpPr>
        <p:spPr>
          <a:xfrm>
            <a:off x="618191" y="436452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y[0]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D1C367A-5612-367A-0752-0655F1BB0DE7}"/>
              </a:ext>
            </a:extLst>
          </p:cNvPr>
          <p:cNvSpPr txBox="1"/>
          <p:nvPr/>
        </p:nvSpPr>
        <p:spPr>
          <a:xfrm>
            <a:off x="616171" y="452107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y[1]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FFA8703-B901-D6F7-D0A3-AB3BB617C4FD}"/>
              </a:ext>
            </a:extLst>
          </p:cNvPr>
          <p:cNvSpPr txBox="1"/>
          <p:nvPr/>
        </p:nvSpPr>
        <p:spPr>
          <a:xfrm>
            <a:off x="616171" y="467762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y[2]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CBAA77-27B4-532A-E621-19D42C50D864}"/>
              </a:ext>
            </a:extLst>
          </p:cNvPr>
          <p:cNvSpPr txBox="1"/>
          <p:nvPr/>
        </p:nvSpPr>
        <p:spPr>
          <a:xfrm>
            <a:off x="616560" y="483418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y[3]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227FCED-926B-95BB-F13B-276DB9575A13}"/>
              </a:ext>
            </a:extLst>
          </p:cNvPr>
          <p:cNvSpPr txBox="1"/>
          <p:nvPr/>
        </p:nvSpPr>
        <p:spPr>
          <a:xfrm>
            <a:off x="655636" y="498658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569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me libre 13">
            <a:extLst>
              <a:ext uri="{FF2B5EF4-FFF2-40B4-BE49-F238E27FC236}">
                <a16:creationId xmlns:a16="http://schemas.microsoft.com/office/drawing/2014/main" id="{82D474CF-A184-744A-9AD3-4A186F6F24EF}"/>
              </a:ext>
            </a:extLst>
          </p:cNvPr>
          <p:cNvSpPr/>
          <p:nvPr/>
        </p:nvSpPr>
        <p:spPr>
          <a:xfrm>
            <a:off x="9077845" y="1145896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91" name="Grouper 15">
            <a:extLst>
              <a:ext uri="{FF2B5EF4-FFF2-40B4-BE49-F238E27FC236}">
                <a16:creationId xmlns:a16="http://schemas.microsoft.com/office/drawing/2014/main" id="{A1B7BA72-36AA-3C49-A30D-A3B67510A365}"/>
              </a:ext>
            </a:extLst>
          </p:cNvPr>
          <p:cNvGrpSpPr/>
          <p:nvPr/>
        </p:nvGrpSpPr>
        <p:grpSpPr>
          <a:xfrm rot="19465764">
            <a:off x="9594137" y="1274790"/>
            <a:ext cx="452003" cy="1240137"/>
            <a:chOff x="4028723" y="1113217"/>
            <a:chExt cx="425020" cy="1166104"/>
          </a:xfrm>
        </p:grpSpPr>
        <p:sp>
          <p:nvSpPr>
            <p:cNvPr id="196" name="Forme libre 29">
              <a:extLst>
                <a:ext uri="{FF2B5EF4-FFF2-40B4-BE49-F238E27FC236}">
                  <a16:creationId xmlns:a16="http://schemas.microsoft.com/office/drawing/2014/main" id="{6FBBA7E8-42FE-0B49-AAAD-F5BAB718066A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7" name="Ellipse 30">
              <a:extLst>
                <a:ext uri="{FF2B5EF4-FFF2-40B4-BE49-F238E27FC236}">
                  <a16:creationId xmlns:a16="http://schemas.microsoft.com/office/drawing/2014/main" id="{935E5648-DF47-324D-943D-242CA27B4BA9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88" name="Grouper 19">
            <a:extLst>
              <a:ext uri="{FF2B5EF4-FFF2-40B4-BE49-F238E27FC236}">
                <a16:creationId xmlns:a16="http://schemas.microsoft.com/office/drawing/2014/main" id="{80F0E9F7-8F05-8345-BA50-4553E702B579}"/>
              </a:ext>
            </a:extLst>
          </p:cNvPr>
          <p:cNvGrpSpPr/>
          <p:nvPr/>
        </p:nvGrpSpPr>
        <p:grpSpPr>
          <a:xfrm>
            <a:off x="9154076" y="313890"/>
            <a:ext cx="763122" cy="971872"/>
            <a:chOff x="3954251" y="130464"/>
            <a:chExt cx="717566" cy="913854"/>
          </a:xfrm>
        </p:grpSpPr>
        <p:sp>
          <p:nvSpPr>
            <p:cNvPr id="189" name="Forme libre 20">
              <a:extLst>
                <a:ext uri="{FF2B5EF4-FFF2-40B4-BE49-F238E27FC236}">
                  <a16:creationId xmlns:a16="http://schemas.microsoft.com/office/drawing/2014/main" id="{53E84161-3BE6-C445-8AE4-EB81B162DFEC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0" name="Ellipse 21">
              <a:extLst>
                <a:ext uri="{FF2B5EF4-FFF2-40B4-BE49-F238E27FC236}">
                  <a16:creationId xmlns:a16="http://schemas.microsoft.com/office/drawing/2014/main" id="{8A1091FD-E488-904D-AF14-7933D8A5D21D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FDBB2-2625-4942-B5B8-B86C8BB239DE}"/>
              </a:ext>
            </a:extLst>
          </p:cNvPr>
          <p:cNvGrpSpPr/>
          <p:nvPr/>
        </p:nvGrpSpPr>
        <p:grpSpPr>
          <a:xfrm>
            <a:off x="8367614" y="2761891"/>
            <a:ext cx="1241655" cy="1347198"/>
            <a:chOff x="8943984" y="2753570"/>
            <a:chExt cx="1241655" cy="134719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AA351C9-6FC4-5A48-A824-9351E3C77134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4660156-A64A-E64B-B5CC-F3047113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37705AC-C473-EC4D-91CA-5A93F8C8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275C74-4330-FA4D-8967-0A8C8D395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C14A74-CC4D-7345-B1DD-70AB13C33DA5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29AF6D-2F86-7248-9429-7DF30683DE21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554B675-BBDC-394F-B533-E9A7C3FB34A9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88468CF-1F48-6143-8BF8-CC8F762C8013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207" name="Arc 206">
            <a:extLst>
              <a:ext uri="{FF2B5EF4-FFF2-40B4-BE49-F238E27FC236}">
                <a16:creationId xmlns:a16="http://schemas.microsoft.com/office/drawing/2014/main" id="{029A86AF-CA9D-3046-A455-99A1D4CB5F74}"/>
              </a:ext>
            </a:extLst>
          </p:cNvPr>
          <p:cNvSpPr/>
          <p:nvPr/>
        </p:nvSpPr>
        <p:spPr>
          <a:xfrm>
            <a:off x="8908694" y="876029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807F063-0AD7-C44D-9FFE-4CC6F4AFF456}"/>
              </a:ext>
            </a:extLst>
          </p:cNvPr>
          <p:cNvGrpSpPr/>
          <p:nvPr/>
        </p:nvGrpSpPr>
        <p:grpSpPr>
          <a:xfrm rot="19304574">
            <a:off x="8905559" y="228362"/>
            <a:ext cx="1419909" cy="1347198"/>
            <a:chOff x="8738628" y="254965"/>
            <a:chExt cx="1419909" cy="134719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00BA8A-5349-FC46-88E3-2FE8A7A0A71C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B882E2BA-557F-0544-8C7F-943EC68C3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9175CBF-78F9-BA4F-B687-A11FBBB32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22D55ED-8060-B64E-8425-D083626DE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A355CC3-1A0C-5F40-984C-32B1C401579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2522D05-9E92-DD4B-AF0B-EEF6DF08C947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302ECE2-D250-F444-A6DE-F49BF79BA1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3EC49D8-6A22-4743-AB83-53E9D4B9ADB1}"/>
                </a:ext>
              </a:extLst>
            </p:cNvPr>
            <p:cNvSpPr txBox="1"/>
            <p:nvPr/>
          </p:nvSpPr>
          <p:spPr>
            <a:xfrm>
              <a:off x="8984818" y="96242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/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8" name="Grouper 16">
            <a:extLst>
              <a:ext uri="{FF2B5EF4-FFF2-40B4-BE49-F238E27FC236}">
                <a16:creationId xmlns:a16="http://schemas.microsoft.com/office/drawing/2014/main" id="{AAA6D15C-6DD1-0501-5DF5-A093EB2447C5}"/>
              </a:ext>
            </a:extLst>
          </p:cNvPr>
          <p:cNvGrpSpPr/>
          <p:nvPr/>
        </p:nvGrpSpPr>
        <p:grpSpPr>
          <a:xfrm rot="18000000">
            <a:off x="10441614" y="1717934"/>
            <a:ext cx="488953" cy="1573757"/>
            <a:chOff x="4103478" y="1986644"/>
            <a:chExt cx="459764" cy="1479808"/>
          </a:xfrm>
        </p:grpSpPr>
        <p:sp>
          <p:nvSpPr>
            <p:cNvPr id="9" name="Forme libre 26">
              <a:extLst>
                <a:ext uri="{FF2B5EF4-FFF2-40B4-BE49-F238E27FC236}">
                  <a16:creationId xmlns:a16="http://schemas.microsoft.com/office/drawing/2014/main" id="{DD01B908-F218-9116-58A3-C38B4DCB0D72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0" name="Ellipse 27">
              <a:extLst>
                <a:ext uri="{FF2B5EF4-FFF2-40B4-BE49-F238E27FC236}">
                  <a16:creationId xmlns:a16="http://schemas.microsoft.com/office/drawing/2014/main" id="{FA180922-3084-F5E1-AC2C-8F7F7C81102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" name="Ellipse 28">
              <a:extLst>
                <a:ext uri="{FF2B5EF4-FFF2-40B4-BE49-F238E27FC236}">
                  <a16:creationId xmlns:a16="http://schemas.microsoft.com/office/drawing/2014/main" id="{71E775AE-8993-FA4E-474E-681C9EDC3AF6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A6110556-CF62-3653-FFA6-BD94C0AD9ED0}"/>
              </a:ext>
            </a:extLst>
          </p:cNvPr>
          <p:cNvSpPr/>
          <p:nvPr/>
        </p:nvSpPr>
        <p:spPr>
          <a:xfrm>
            <a:off x="9502322" y="1711684"/>
            <a:ext cx="1191961" cy="1191961"/>
          </a:xfrm>
          <a:prstGeom prst="arc">
            <a:avLst>
              <a:gd name="adj1" fmla="val 1803804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8DD0EC-5608-39E5-2282-81C79BE8761D}"/>
              </a:ext>
            </a:extLst>
          </p:cNvPr>
          <p:cNvGrpSpPr/>
          <p:nvPr/>
        </p:nvGrpSpPr>
        <p:grpSpPr>
          <a:xfrm rot="18000000">
            <a:off x="9464630" y="1386203"/>
            <a:ext cx="1241655" cy="1014615"/>
            <a:chOff x="6978504" y="710480"/>
            <a:chExt cx="1241655" cy="101461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D0DD8B-3D10-EA93-5802-8C11E0B2CB16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53FAFEB-C8DA-8FBF-953C-A620D399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A96D0F-AAAE-7AEB-1AA6-0E72B9256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F72543B-6DDD-B5BB-B8E2-F26DD384D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AFFDA2-D51C-9FFA-59D0-7FED94C3EE37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EE2494-97C9-FCC1-A194-78BF8CFE2225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09A9D7-63CE-4793-79F4-0D68183AADFD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71322-2712-4E4D-09DC-DA65A7C282F2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r 16">
            <a:extLst>
              <a:ext uri="{FF2B5EF4-FFF2-40B4-BE49-F238E27FC236}">
                <a16:creationId xmlns:a16="http://schemas.microsoft.com/office/drawing/2014/main" id="{09092E1D-6913-4335-F147-5C89CC4E9028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5" name="Forme libre 26">
              <a:extLst>
                <a:ext uri="{FF2B5EF4-FFF2-40B4-BE49-F238E27FC236}">
                  <a16:creationId xmlns:a16="http://schemas.microsoft.com/office/drawing/2014/main" id="{6E5E9AD4-5892-4BEB-1A7C-E3C161EEEA79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7">
              <a:extLst>
                <a:ext uri="{FF2B5EF4-FFF2-40B4-BE49-F238E27FC236}">
                  <a16:creationId xmlns:a16="http://schemas.microsoft.com/office/drawing/2014/main" id="{819F2E01-2C99-431E-7463-DF1CC982E0FA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" name="Ellipse 28">
              <a:extLst>
                <a:ext uri="{FF2B5EF4-FFF2-40B4-BE49-F238E27FC236}">
                  <a16:creationId xmlns:a16="http://schemas.microsoft.com/office/drawing/2014/main" id="{B551D19C-1075-B5B9-A92A-F2AEB11EE8BA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EB101-531C-8B00-3445-8B6490738EAB}"/>
              </a:ext>
            </a:extLst>
          </p:cNvPr>
          <p:cNvGrpSpPr/>
          <p:nvPr/>
        </p:nvGrpSpPr>
        <p:grpSpPr>
          <a:xfrm>
            <a:off x="636495" y="245045"/>
            <a:ext cx="998104" cy="3547781"/>
            <a:chOff x="3810319" y="305594"/>
            <a:chExt cx="998104" cy="3547781"/>
          </a:xfrm>
        </p:grpSpPr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FEE18BD4-9664-D521-AA5D-9A1FD253E7B5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" name="Grouper 15">
              <a:extLst>
                <a:ext uri="{FF2B5EF4-FFF2-40B4-BE49-F238E27FC236}">
                  <a16:creationId xmlns:a16="http://schemas.microsoft.com/office/drawing/2014/main" id="{B55AB765-1DF1-D33C-C923-8E898B0D43F6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22" name="Forme libre 29">
                <a:extLst>
                  <a:ext uri="{FF2B5EF4-FFF2-40B4-BE49-F238E27FC236}">
                    <a16:creationId xmlns:a16="http://schemas.microsoft.com/office/drawing/2014/main" id="{4EC3E773-F081-5A8D-9F49-42CA09B2AE9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3" name="Ellipse 30">
                <a:extLst>
                  <a:ext uri="{FF2B5EF4-FFF2-40B4-BE49-F238E27FC236}">
                    <a16:creationId xmlns:a16="http://schemas.microsoft.com/office/drawing/2014/main" id="{7417A2C6-4825-0BBD-814D-BFE1C328FF31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" name="Grouper 16">
              <a:extLst>
                <a:ext uri="{FF2B5EF4-FFF2-40B4-BE49-F238E27FC236}">
                  <a16:creationId xmlns:a16="http://schemas.microsoft.com/office/drawing/2014/main" id="{D47011D5-1C71-7A1D-638F-1BD6CFD9B61E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390B2F71-C4A2-7FA9-39DF-42471C0374C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7">
                <a:extLst>
                  <a:ext uri="{FF2B5EF4-FFF2-40B4-BE49-F238E27FC236}">
                    <a16:creationId xmlns:a16="http://schemas.microsoft.com/office/drawing/2014/main" id="{7FEB8994-7AE9-7A14-C23E-1AF6514E584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" name="Ellipse 28">
                <a:extLst>
                  <a:ext uri="{FF2B5EF4-FFF2-40B4-BE49-F238E27FC236}">
                    <a16:creationId xmlns:a16="http://schemas.microsoft.com/office/drawing/2014/main" id="{30FA5AEE-EC4F-E24F-8B04-682EEA2AEA9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6" name="Grouper 19">
              <a:extLst>
                <a:ext uri="{FF2B5EF4-FFF2-40B4-BE49-F238E27FC236}">
                  <a16:creationId xmlns:a16="http://schemas.microsoft.com/office/drawing/2014/main" id="{2E4FE92B-F599-66CD-B5F7-949B21A838C5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17" name="Forme libre 20">
                <a:extLst>
                  <a:ext uri="{FF2B5EF4-FFF2-40B4-BE49-F238E27FC236}">
                    <a16:creationId xmlns:a16="http://schemas.microsoft.com/office/drawing/2014/main" id="{A3331797-40F2-8C70-B250-B5F6D989CA0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8" name="Ellipse 21">
                <a:extLst>
                  <a:ext uri="{FF2B5EF4-FFF2-40B4-BE49-F238E27FC236}">
                    <a16:creationId xmlns:a16="http://schemas.microsoft.com/office/drawing/2014/main" id="{0347750C-D2FB-DFE1-5097-52966C844ED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92AB1-60BD-19A2-DD63-F46B446447A4}"/>
              </a:ext>
            </a:extLst>
          </p:cNvPr>
          <p:cNvGrpSpPr/>
          <p:nvPr/>
        </p:nvGrpSpPr>
        <p:grpSpPr>
          <a:xfrm>
            <a:off x="739552" y="670498"/>
            <a:ext cx="1451394" cy="1030624"/>
            <a:chOff x="6978504" y="694471"/>
            <a:chExt cx="1451394" cy="1030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632FF-FD1B-16D7-986A-BFC3155F93E7}"/>
                </a:ext>
              </a:extLst>
            </p:cNvPr>
            <p:cNvGrpSpPr/>
            <p:nvPr/>
          </p:nvGrpSpPr>
          <p:grpSpPr>
            <a:xfrm>
              <a:off x="6978504" y="694471"/>
              <a:ext cx="1241655" cy="1030624"/>
              <a:chOff x="2992672" y="3640919"/>
              <a:chExt cx="1241655" cy="103062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ECE77EB-281B-5291-8110-F7487E03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A7BB44-6193-C937-6B23-88C342A3D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1A0A99-0FD7-BE8A-1466-48DD84C74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5EA614-7EC5-CD76-F86B-FC1051A4FF49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0336A-F32E-F7F7-5F0E-6E44704D3A8B}"/>
                  </a:ext>
                </a:extLst>
              </p:cNvPr>
              <p:cNvSpPr txBox="1"/>
              <p:nvPr/>
            </p:nvSpPr>
            <p:spPr>
              <a:xfrm>
                <a:off x="2998669" y="36409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373D60-A48B-F1BB-2D13-245FB3A1CD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D4C4FD-2DE2-63D0-00B4-9851F43F71E6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F6A6DE-8EA2-41C1-7719-B838985C6BCE}"/>
              </a:ext>
            </a:extLst>
          </p:cNvPr>
          <p:cNvGrpSpPr/>
          <p:nvPr/>
        </p:nvGrpSpPr>
        <p:grpSpPr>
          <a:xfrm>
            <a:off x="735101" y="1688462"/>
            <a:ext cx="1241655" cy="1014615"/>
            <a:chOff x="6978504" y="710480"/>
            <a:chExt cx="1241655" cy="10146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548C33-8482-88ED-13C2-DDCF13086A82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18155E-ACAB-1C94-2B0A-25768A3D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A88DE62-83E0-B859-DA6C-4A4BA9B6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331111-806F-5C03-2D36-E09C0B80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2DCDB-51F5-6565-0F89-795C80BA6192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8CFA54-E56B-D695-3BB5-33FA85AAC67D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A534F-B8FE-5A3D-71EA-FFF2C9983FC8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69A9A-C94E-9FFA-89AB-5A8E5F1C81F4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/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𝑓𝑜𝑟𝑒𝑎𝑟𝑚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619939"/>
            <a:ext cx="4082400" cy="2880628"/>
            <a:chOff x="3162136" y="1311021"/>
            <a:chExt cx="4082400" cy="2880628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48409" y="1311021"/>
              <a:ext cx="2382904" cy="1994329"/>
              <a:chOff x="4403242" y="1763486"/>
              <a:chExt cx="2382904" cy="19943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326020" y="3388483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UA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770BA5-40DC-7B2F-8F0E-01B0E1A1B281}"/>
              </a:ext>
            </a:extLst>
          </p:cNvPr>
          <p:cNvGrpSpPr/>
          <p:nvPr/>
        </p:nvGrpSpPr>
        <p:grpSpPr>
          <a:xfrm>
            <a:off x="-547149" y="3482713"/>
            <a:ext cx="5159811" cy="4373338"/>
            <a:chOff x="-297027" y="3407946"/>
            <a:chExt cx="5159811" cy="43733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5AD749-73C0-B6FB-4540-0F41E277772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858916" y="5599433"/>
              <a:ext cx="2719816" cy="40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06C0F2-FF4C-EAA3-C208-FFC4D4D6D2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645" y="5603438"/>
              <a:ext cx="2201102" cy="4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F45F42-AF45-388F-8193-559476F69281}"/>
                </a:ext>
              </a:extLst>
            </p:cNvPr>
            <p:cNvCxnSpPr>
              <a:cxnSpLocks/>
              <a:stCxn id="61" idx="0"/>
              <a:endCxn id="52" idx="0"/>
            </p:cNvCxnSpPr>
            <p:nvPr/>
          </p:nvCxnSpPr>
          <p:spPr>
            <a:xfrm flipV="1">
              <a:off x="1854697" y="4465449"/>
              <a:ext cx="1884881" cy="1129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/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F8DFB1-6D05-B5E2-CD15-23793A99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16" y="3798925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C242B8-CC16-64C5-5808-3F247F415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697" y="554543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705398-D125-0D4F-94A2-1B3F2E21D9FB}"/>
                </a:ext>
              </a:extLst>
            </p:cNvPr>
            <p:cNvSpPr txBox="1"/>
            <p:nvPr/>
          </p:nvSpPr>
          <p:spPr>
            <a:xfrm>
              <a:off x="1477831" y="55946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B62E05-212E-7AE2-AC96-5CE0FA9790C5}"/>
                </a:ext>
              </a:extLst>
            </p:cNvPr>
            <p:cNvSpPr txBox="1"/>
            <p:nvPr/>
          </p:nvSpPr>
          <p:spPr>
            <a:xfrm>
              <a:off x="4578732" y="541476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409276-C2DA-464C-D8A5-DC59B2726E70}"/>
                </a:ext>
              </a:extLst>
            </p:cNvPr>
            <p:cNvSpPr txBox="1"/>
            <p:nvPr/>
          </p:nvSpPr>
          <p:spPr>
            <a:xfrm>
              <a:off x="1720721" y="34079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0830858-634D-7A14-6FE4-944A9B15FCC5}"/>
                </a:ext>
              </a:extLst>
            </p:cNvPr>
            <p:cNvSpPr/>
            <p:nvPr/>
          </p:nvSpPr>
          <p:spPr>
            <a:xfrm>
              <a:off x="-297027" y="3424246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4B1AF-4E93-7E0E-677D-4D6E22F0518F}"/>
                </a:ext>
              </a:extLst>
            </p:cNvPr>
            <p:cNvSpPr txBox="1"/>
            <p:nvPr/>
          </p:nvSpPr>
          <p:spPr>
            <a:xfrm>
              <a:off x="3850668" y="5608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FC9B34-E3F4-7D0C-14AA-EEB35EC8D57D}"/>
              </a:ext>
            </a:extLst>
          </p:cNvPr>
          <p:cNvGrpSpPr/>
          <p:nvPr/>
        </p:nvGrpSpPr>
        <p:grpSpPr>
          <a:xfrm>
            <a:off x="-1390601" y="346611"/>
            <a:ext cx="5159811" cy="4373338"/>
            <a:chOff x="1875588" y="1155907"/>
            <a:chExt cx="5159811" cy="4373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8BE52F-3FF5-79CA-4BF3-FF65F8415495}"/>
                </a:ext>
              </a:extLst>
            </p:cNvPr>
            <p:cNvGrpSpPr/>
            <p:nvPr/>
          </p:nvGrpSpPr>
          <p:grpSpPr>
            <a:xfrm>
              <a:off x="3650446" y="1546886"/>
              <a:ext cx="3100901" cy="2165022"/>
              <a:chOff x="4080376" y="1763486"/>
              <a:chExt cx="3100901" cy="216502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C3625D-0D18-633A-B5D5-4FB09287DCA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461461" y="3563994"/>
                <a:ext cx="2719816" cy="40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75E6C0-A6D5-A022-7CDF-FE7BA2E48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39E554-FC79-5ACD-0AF8-A90C44F9A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DED54-C367-1B79-7A9E-A3D6ABAD311C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/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8C89BA-C9BF-B397-B312-8C9B1B2914A6}"/>
                </a:ext>
              </a:extLst>
            </p:cNvPr>
            <p:cNvCxnSpPr>
              <a:cxnSpLocks/>
              <a:stCxn id="32" idx="0"/>
              <a:endCxn id="24" idx="7"/>
            </p:cNvCxnSpPr>
            <p:nvPr/>
          </p:nvCxnSpPr>
          <p:spPr>
            <a:xfrm flipH="1">
              <a:off x="4065496" y="2213410"/>
              <a:ext cx="1846697" cy="109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6E5A-E728-196C-7008-0BBC2E3B3FAF}"/>
                </a:ext>
              </a:extLst>
            </p:cNvPr>
            <p:cNvSpPr txBox="1"/>
            <p:nvPr/>
          </p:nvSpPr>
          <p:spPr>
            <a:xfrm>
              <a:off x="6751347" y="31627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951FA-1C7E-90C0-CA94-52CCCAA7E022}"/>
                </a:ext>
              </a:extLst>
            </p:cNvPr>
            <p:cNvSpPr txBox="1"/>
            <p:nvPr/>
          </p:nvSpPr>
          <p:spPr>
            <a:xfrm>
              <a:off x="3893336" y="1155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7A33889-8E98-D774-DF79-65A120A6BFB3}"/>
                </a:ext>
              </a:extLst>
            </p:cNvPr>
            <p:cNvSpPr/>
            <p:nvPr/>
          </p:nvSpPr>
          <p:spPr>
            <a:xfrm>
              <a:off x="1875588" y="117220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71B805-DFB3-BFED-7962-19C60A46A607}"/>
                </a:ext>
              </a:extLst>
            </p:cNvPr>
            <p:cNvSpPr/>
            <p:nvPr/>
          </p:nvSpPr>
          <p:spPr>
            <a:xfrm>
              <a:off x="6167164" y="3296585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18B8C7-D996-62D4-4501-EC715D8F1A21}"/>
                </a:ext>
              </a:extLst>
            </p:cNvPr>
            <p:cNvSpPr/>
            <p:nvPr/>
          </p:nvSpPr>
          <p:spPr>
            <a:xfrm>
              <a:off x="6278382" y="2149217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5AE7D2-7A3D-A4BB-9058-067D275DD02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912193" y="2201994"/>
              <a:ext cx="370585" cy="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721878-E0E3-1453-3986-33EA47C18873}"/>
                </a:ext>
              </a:extLst>
            </p:cNvPr>
            <p:cNvSpPr txBox="1"/>
            <p:nvPr/>
          </p:nvSpPr>
          <p:spPr>
            <a:xfrm>
              <a:off x="6013264" y="33543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4F7948-47DB-D968-6CA1-9AA2E7D641AA}"/>
                </a:ext>
              </a:extLst>
            </p:cNvPr>
            <p:cNvSpPr txBox="1"/>
            <p:nvPr/>
          </p:nvSpPr>
          <p:spPr>
            <a:xfrm>
              <a:off x="5942822" y="1908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16EBEF-3DAF-5A20-67B1-B913BB526BE0}"/>
              </a:ext>
            </a:extLst>
          </p:cNvPr>
          <p:cNvGrpSpPr/>
          <p:nvPr/>
        </p:nvGrpSpPr>
        <p:grpSpPr>
          <a:xfrm>
            <a:off x="5177348" y="971928"/>
            <a:ext cx="5544053" cy="4373338"/>
            <a:chOff x="4741303" y="2354017"/>
            <a:chExt cx="5544053" cy="4373338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2A80165-D6B7-BDED-4978-4C54330595A2}"/>
                </a:ext>
              </a:extLst>
            </p:cNvPr>
            <p:cNvSpPr/>
            <p:nvPr/>
          </p:nvSpPr>
          <p:spPr>
            <a:xfrm>
              <a:off x="4741303" y="237031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FE34295-37AA-FEE1-1EFE-78C501011B88}"/>
                </a:ext>
              </a:extLst>
            </p:cNvPr>
            <p:cNvGrpSpPr/>
            <p:nvPr/>
          </p:nvGrpSpPr>
          <p:grpSpPr>
            <a:xfrm>
              <a:off x="6516161" y="2354017"/>
              <a:ext cx="3769195" cy="2567817"/>
              <a:chOff x="6516161" y="2354017"/>
              <a:chExt cx="3769195" cy="256781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3A98CF9-AE44-844E-2CEC-907C69D1A058}"/>
                  </a:ext>
                </a:extLst>
              </p:cNvPr>
              <p:cNvGrpSpPr/>
              <p:nvPr/>
            </p:nvGrpSpPr>
            <p:grpSpPr>
              <a:xfrm>
                <a:off x="9051764" y="3825799"/>
                <a:ext cx="778219" cy="769995"/>
                <a:chOff x="9160549" y="3086153"/>
                <a:chExt cx="778219" cy="769995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CD1764F-FA2B-0352-B5FC-AC3437EE6442}"/>
                    </a:ext>
                  </a:extLst>
                </p:cNvPr>
                <p:cNvGrpSpPr/>
                <p:nvPr/>
              </p:nvGrpSpPr>
              <p:grpSpPr>
                <a:xfrm>
                  <a:off x="9160549" y="3086153"/>
                  <a:ext cx="778219" cy="769995"/>
                  <a:chOff x="3209237" y="3656928"/>
                  <a:chExt cx="778219" cy="769995"/>
                </a:xfrm>
              </p:grpSpPr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D70173B-D7C8-D1E5-8BA5-D4CEACB85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C1A460CB-1781-735B-3D3A-520F13790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C45C25-5E43-DF02-3F2B-CE70F2D486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24BAC6-4E6A-468D-5A2B-69AA2AD733FA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828D06-9B7C-4A86-5441-9AEC4F06112D}"/>
                  </a:ext>
                </a:extLst>
              </p:cNvPr>
              <p:cNvGrpSpPr/>
              <p:nvPr/>
            </p:nvGrpSpPr>
            <p:grpSpPr>
              <a:xfrm>
                <a:off x="6516161" y="2744996"/>
                <a:ext cx="3468667" cy="2165022"/>
                <a:chOff x="4080376" y="1763486"/>
                <a:chExt cx="3468667" cy="2165022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AAE0BCD-5981-18D2-B10F-AE515C76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1461" y="3567999"/>
                  <a:ext cx="308758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759FFCB-8B6D-ABDF-6916-C837F629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461" y="1763486"/>
                  <a:ext cx="0" cy="1804514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8941FC-80FB-BA61-B5D2-73160B7AD6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242" y="350999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66F4C60-CABA-2995-3DF0-01606974D401}"/>
                    </a:ext>
                  </a:extLst>
                </p:cNvPr>
                <p:cNvSpPr txBox="1"/>
                <p:nvPr/>
              </p:nvSpPr>
              <p:spPr>
                <a:xfrm>
                  <a:off x="4080376" y="355917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global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fr-CA" noProof="1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D1EA7C-5E44-51FF-1650-82E3E3A47A67}"/>
                  </a:ext>
                </a:extLst>
              </p:cNvPr>
              <p:cNvCxnSpPr>
                <a:cxnSpLocks/>
                <a:stCxn id="96" idx="0"/>
                <a:endCxn id="104" idx="7"/>
              </p:cNvCxnSpPr>
              <p:nvPr/>
            </p:nvCxnSpPr>
            <p:spPr>
              <a:xfrm flipH="1">
                <a:off x="6931211" y="3411520"/>
                <a:ext cx="1846697" cy="1095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34A682-9A74-61B3-C550-CB481D7DD74A}"/>
                  </a:ext>
                </a:extLst>
              </p:cNvPr>
              <p:cNvSpPr txBox="1"/>
              <p:nvPr/>
            </p:nvSpPr>
            <p:spPr>
              <a:xfrm>
                <a:off x="6759051" y="23540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8007B9-698D-B376-ABD5-C4152843530A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777908" y="3400104"/>
                <a:ext cx="370585" cy="11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575DBC-E6B3-4DBD-3FEC-18AD7900D3E2}"/>
                  </a:ext>
                </a:extLst>
              </p:cNvPr>
              <p:cNvSpPr txBox="1"/>
              <p:nvPr/>
            </p:nvSpPr>
            <p:spPr>
              <a:xfrm>
                <a:off x="8878979" y="45525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2E7AFE-EC16-0395-5C9E-AD8EC06B8CBE}"/>
                  </a:ext>
                </a:extLst>
              </p:cNvPr>
              <p:cNvSpPr txBox="1"/>
              <p:nvPr/>
            </p:nvSpPr>
            <p:spPr>
              <a:xfrm>
                <a:off x="8808537" y="3106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5591F30-42C5-D09B-3D85-6F514FF46075}"/>
                  </a:ext>
                </a:extLst>
              </p:cNvPr>
              <p:cNvGrpSpPr/>
              <p:nvPr/>
            </p:nvGrpSpPr>
            <p:grpSpPr>
              <a:xfrm rot="19800000">
                <a:off x="8849636" y="2599994"/>
                <a:ext cx="945124" cy="1014615"/>
                <a:chOff x="8993644" y="3086153"/>
                <a:chExt cx="945124" cy="101461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F5D0AF5-4AD9-179D-E30B-A3EC101F9867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ADC184B-F1B1-841E-2D35-EE5DE6BB5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CD5C221-5772-DB49-DB6D-0E3CECE87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8B66044-3AB0-641E-FF94-9E3184F5A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5C2FCB6-EC89-FAB2-3051-294D71C2C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870E4F-93A9-1947-E44C-8B068574DF0D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393B5-9704-52C1-8CFB-9CA71394B4B2}"/>
                  </a:ext>
                </a:extLst>
              </p:cNvPr>
              <p:cNvSpPr txBox="1"/>
              <p:nvPr/>
            </p:nvSpPr>
            <p:spPr>
              <a:xfrm>
                <a:off x="10001304" y="435061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8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687F4B-10AC-AB0C-83A7-3C1709FF1438}"/>
              </a:ext>
            </a:extLst>
          </p:cNvPr>
          <p:cNvGrpSpPr/>
          <p:nvPr/>
        </p:nvGrpSpPr>
        <p:grpSpPr>
          <a:xfrm>
            <a:off x="1371729" y="3896947"/>
            <a:ext cx="2135965" cy="1854508"/>
            <a:chOff x="4403242" y="1763486"/>
            <a:chExt cx="2135965" cy="18545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C46B0C-E51C-49E6-2B46-F7FD410024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20777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21032F-9982-CD35-DEA5-D2B4636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DC7946-64DD-24ED-F8DE-682C54CD2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CA01FB-C6F5-DDA6-5E3E-0D5B2BA77E8B}"/>
              </a:ext>
            </a:extLst>
          </p:cNvPr>
          <p:cNvSpPr txBox="1"/>
          <p:nvPr/>
        </p:nvSpPr>
        <p:spPr>
          <a:xfrm>
            <a:off x="1291753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96285-DCC7-1887-7D44-E8B8CCFA9A6F}"/>
              </a:ext>
            </a:extLst>
          </p:cNvPr>
          <p:cNvSpPr txBox="1"/>
          <p:nvPr/>
        </p:nvSpPr>
        <p:spPr>
          <a:xfrm>
            <a:off x="3458007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738CC4-E3A2-38E3-91E0-2F9031F70DCD}"/>
              </a:ext>
            </a:extLst>
          </p:cNvPr>
          <p:cNvGrpSpPr/>
          <p:nvPr/>
        </p:nvGrpSpPr>
        <p:grpSpPr>
          <a:xfrm>
            <a:off x="1129426" y="4966031"/>
            <a:ext cx="1012514" cy="1077147"/>
            <a:chOff x="6248627" y="1884005"/>
            <a:chExt cx="1012514" cy="1077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97C901-447F-3FA2-ED24-9203345556F9}"/>
                </a:ext>
              </a:extLst>
            </p:cNvPr>
            <p:cNvGrpSpPr/>
            <p:nvPr/>
          </p:nvGrpSpPr>
          <p:grpSpPr>
            <a:xfrm>
              <a:off x="6316017" y="1884005"/>
              <a:ext cx="945124" cy="1014615"/>
              <a:chOff x="3042332" y="3656928"/>
              <a:chExt cx="945124" cy="101461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43BEA6-B576-47E5-7F90-C2CD8A2E2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FA2A0-FAD5-B60B-DA9E-209326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DE4E6F-9382-08D4-B75F-EA6F9990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1C6BE-25C6-57EF-248A-B89CAE8039F8}"/>
                  </a:ext>
                </a:extLst>
              </p:cNvPr>
              <p:cNvSpPr txBox="1"/>
              <p:nvPr/>
            </p:nvSpPr>
            <p:spPr>
              <a:xfrm>
                <a:off x="3042332" y="430221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CA" noProof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F49806-4E2C-80CF-8DF0-0B04E0830223}"/>
                </a:ext>
              </a:extLst>
            </p:cNvPr>
            <p:cNvSpPr/>
            <p:nvPr/>
          </p:nvSpPr>
          <p:spPr>
            <a:xfrm>
              <a:off x="6843334" y="2310014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8E58F-98BF-6A4A-0944-CE23C0DEF82A}"/>
                </a:ext>
              </a:extLst>
            </p:cNvPr>
            <p:cNvSpPr txBox="1"/>
            <p:nvPr/>
          </p:nvSpPr>
          <p:spPr>
            <a:xfrm>
              <a:off x="6750298" y="259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F03A6-3DAD-146E-E2BB-6F26E428EF6B}"/>
                </a:ext>
              </a:extLst>
            </p:cNvPr>
            <p:cNvSpPr txBox="1"/>
            <p:nvPr/>
          </p:nvSpPr>
          <p:spPr>
            <a:xfrm>
              <a:off x="6248627" y="2183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9C04E6-9C1C-9DD1-F505-E9F54F7784C4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6901141" y="2425628"/>
              <a:ext cx="0" cy="1661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442855-A0AF-86FA-9152-EDD63CE5EC79}"/>
                </a:ext>
              </a:extLst>
            </p:cNvPr>
            <p:cNvCxnSpPr>
              <a:cxnSpLocks/>
              <a:stCxn id="37" idx="2"/>
              <a:endCxn id="39" idx="3"/>
            </p:cNvCxnSpPr>
            <p:nvPr/>
          </p:nvCxnSpPr>
          <p:spPr>
            <a:xfrm flipH="1">
              <a:off x="6550313" y="2367821"/>
              <a:ext cx="2930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BC5B5-81D9-06D9-16DB-1C9BCE391E58}"/>
              </a:ext>
            </a:extLst>
          </p:cNvPr>
          <p:cNvGrpSpPr/>
          <p:nvPr/>
        </p:nvGrpSpPr>
        <p:grpSpPr>
          <a:xfrm>
            <a:off x="8155254" y="3505968"/>
            <a:ext cx="2710962" cy="2563894"/>
            <a:chOff x="3712349" y="362049"/>
            <a:chExt cx="2710962" cy="2563894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4F836DF-273D-7DA0-68E4-0DE0482724DA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027C0F-2924-2862-444C-06A2D483368B}"/>
                </a:ext>
              </a:extLst>
            </p:cNvPr>
            <p:cNvGrpSpPr/>
            <p:nvPr/>
          </p:nvGrpSpPr>
          <p:grpSpPr>
            <a:xfrm>
              <a:off x="3960035" y="753028"/>
              <a:ext cx="2135965" cy="1854508"/>
              <a:chOff x="4403242" y="1763486"/>
              <a:chExt cx="2135965" cy="1854508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1A704E-58FF-3AD1-DA4A-8FB1FA21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6EB7C56-DD27-D3BB-ADA6-277BF6C65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ABADF4-DEFF-EAE2-2DF9-594CAB836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E26327-CE49-13CD-6A20-6342A5F93F30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CF55FD-3253-C456-A500-58F0353B2567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5A174-E7BD-CFFB-BC9A-12F8C47A413C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336D56-02AD-C334-BF81-1026E0D60FE2}"/>
                </a:ext>
              </a:extLst>
            </p:cNvPr>
            <p:cNvGrpSpPr/>
            <p:nvPr/>
          </p:nvGrpSpPr>
          <p:grpSpPr>
            <a:xfrm rot="19800000">
              <a:off x="4949170" y="971365"/>
              <a:ext cx="1012514" cy="1077147"/>
              <a:chOff x="6248627" y="1884005"/>
              <a:chExt cx="1012514" cy="107714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8AA58A-9CB4-76CF-B44E-B6CBD6C0FC8E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956AD8-772D-2B77-007A-DA1DA6E7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82F1A06-5BEF-56B5-DA14-87698B3AF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09F96D3-2A32-B456-DECE-A3F5A8A8B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61D34B9-A89C-F22A-328D-96D9A9BE6DC6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263CEF-20C2-A556-DF27-23D82EBAE2CD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C11599-3C98-1B7E-6671-2E22412D7385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04157B9-32FC-AA02-6C77-4A9C4A24DCBE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E48BB9-BC7C-ECAC-DF43-493FD578261A}"/>
                  </a:ext>
                </a:extLst>
              </p:cNvPr>
              <p:cNvCxnSpPr>
                <a:stCxn id="85" idx="4"/>
                <a:endCxn id="86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EE5BE4-8753-0AAC-0532-048AB1B3B0AA}"/>
                  </a:ext>
                </a:extLst>
              </p:cNvPr>
              <p:cNvCxnSpPr>
                <a:cxnSpLocks/>
                <a:stCxn id="85" idx="2"/>
                <a:endCxn id="87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984-CCB5-FC8D-B4B6-0C6441D88118}"/>
                </a:ext>
              </a:extLst>
            </p:cNvPr>
            <p:cNvCxnSpPr>
              <a:cxnSpLocks/>
              <a:stCxn id="94" idx="3"/>
              <a:endCxn id="77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3E6D5C-A9FF-84BC-48D8-B45ECE2B8095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D7F09C-B415-1077-B9EA-D52DA29DD2C9}"/>
                </a:ext>
              </a:extLst>
            </p:cNvPr>
            <p:cNvCxnSpPr>
              <a:cxnSpLocks/>
              <a:stCxn id="94" idx="1"/>
              <a:endCxn id="81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5EA1D5-7D32-893B-C6FD-0DE49C814183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3FDA1-5261-EC43-8001-E156567053F8}"/>
              </a:ext>
            </a:extLst>
          </p:cNvPr>
          <p:cNvCxnSpPr>
            <a:cxnSpLocks/>
          </p:cNvCxnSpPr>
          <p:nvPr/>
        </p:nvCxnSpPr>
        <p:spPr>
          <a:xfrm>
            <a:off x="4945554" y="5701460"/>
            <a:ext cx="20777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9A1E2-E943-4614-B8D4-EFAF0251794D}"/>
              </a:ext>
            </a:extLst>
          </p:cNvPr>
          <p:cNvCxnSpPr>
            <a:cxnSpLocks/>
          </p:cNvCxnSpPr>
          <p:nvPr/>
        </p:nvCxnSpPr>
        <p:spPr>
          <a:xfrm flipV="1">
            <a:off x="4945554" y="3896947"/>
            <a:ext cx="0" cy="180451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255E099-29CB-5829-CC8A-6C0BAFC22AD7}"/>
              </a:ext>
            </a:extLst>
          </p:cNvPr>
          <p:cNvSpPr>
            <a:spLocks noChangeAspect="1"/>
          </p:cNvSpPr>
          <p:nvPr/>
        </p:nvSpPr>
        <p:spPr>
          <a:xfrm>
            <a:off x="4887335" y="564345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778BB-4739-D5AE-F8D1-21A9DD6702AC}"/>
              </a:ext>
            </a:extLst>
          </p:cNvPr>
          <p:cNvSpPr txBox="1"/>
          <p:nvPr/>
        </p:nvSpPr>
        <p:spPr>
          <a:xfrm>
            <a:off x="4807359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8FE5CA-17BB-3141-E5D7-B6130FC42A05}"/>
              </a:ext>
            </a:extLst>
          </p:cNvPr>
          <p:cNvSpPr txBox="1"/>
          <p:nvPr/>
        </p:nvSpPr>
        <p:spPr>
          <a:xfrm>
            <a:off x="6973613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9F8871A-269C-4AE5-6F66-B01A0842237B}"/>
              </a:ext>
            </a:extLst>
          </p:cNvPr>
          <p:cNvGrpSpPr/>
          <p:nvPr/>
        </p:nvGrpSpPr>
        <p:grpSpPr>
          <a:xfrm>
            <a:off x="4406450" y="4900682"/>
            <a:ext cx="1608960" cy="1391889"/>
            <a:chOff x="5741651" y="4115284"/>
            <a:chExt cx="1608960" cy="1391889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8DC7D8C-D0FD-73AD-DDCC-0579DAACD37D}"/>
                </a:ext>
              </a:extLst>
            </p:cNvPr>
            <p:cNvSpPr/>
            <p:nvPr/>
          </p:nvSpPr>
          <p:spPr>
            <a:xfrm>
              <a:off x="5741651" y="43152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4CD8C3-8382-8B5F-BB64-B3EB905EA695}"/>
                </a:ext>
              </a:extLst>
            </p:cNvPr>
            <p:cNvGrpSpPr/>
            <p:nvPr/>
          </p:nvGrpSpPr>
          <p:grpSpPr>
            <a:xfrm rot="19800000">
              <a:off x="5876470" y="4115284"/>
              <a:ext cx="1012514" cy="1077147"/>
              <a:chOff x="6248627" y="1884005"/>
              <a:chExt cx="1012514" cy="107714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2AABFA0-FF9F-AEF4-0ABC-5AA5A1AD5256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DE1988D-DE97-D8FD-DDAF-173F57C7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6055C6B-0490-2C4B-0B5D-70715748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F8DA810-97C6-E8F6-5ACC-B785071D2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5F75F62-F3E7-FC49-DA14-851382991457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489AB0A-2B9B-27B8-923B-94ABD6193D58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026773-B908-61C0-3294-6C7A0369702F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BE508-7E18-7D06-F0B2-44149D257D49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8B735CE-3214-FFCE-6D46-0B4757F8A478}"/>
                  </a:ext>
                </a:extLst>
              </p:cNvPr>
              <p:cNvCxnSpPr>
                <a:stCxn id="112" idx="4"/>
                <a:endCxn id="113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3A27F8-A917-0AD0-9D15-835C9889C501}"/>
                  </a:ext>
                </a:extLst>
              </p:cNvPr>
              <p:cNvCxnSpPr>
                <a:cxnSpLocks/>
                <a:stCxn id="112" idx="2"/>
                <a:endCxn id="114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8D5EBD-BA10-23D5-D9D6-18109F923009}"/>
                </a:ext>
              </a:extLst>
            </p:cNvPr>
            <p:cNvSpPr txBox="1"/>
            <p:nvPr/>
          </p:nvSpPr>
          <p:spPr>
            <a:xfrm>
              <a:off x="6853359" y="454406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34654-FE43-B632-AC5F-89CC36BB497C}"/>
              </a:ext>
            </a:extLst>
          </p:cNvPr>
          <p:cNvGrpSpPr/>
          <p:nvPr/>
        </p:nvGrpSpPr>
        <p:grpSpPr>
          <a:xfrm>
            <a:off x="4591356" y="308764"/>
            <a:ext cx="2786142" cy="2563894"/>
            <a:chOff x="3637169" y="362049"/>
            <a:chExt cx="2786142" cy="2563894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8970D022-EE05-A0CA-27B4-D755B72F731B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02941B-D342-E0AD-5327-95832065D707}"/>
                </a:ext>
              </a:extLst>
            </p:cNvPr>
            <p:cNvGrpSpPr/>
            <p:nvPr/>
          </p:nvGrpSpPr>
          <p:grpSpPr>
            <a:xfrm>
              <a:off x="3637169" y="753028"/>
              <a:ext cx="2458831" cy="2165022"/>
              <a:chOff x="4080376" y="1763486"/>
              <a:chExt cx="2458831" cy="2165022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525E2BF-A8DF-B803-6ABE-F6C900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0D8CB07-359E-9ADD-0907-4986DE76C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01F9313-F6EC-83D6-0FB5-2A1E4442D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95E31F-5153-28F9-7899-5355F1B456C1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1B2D1E-6AE4-CA35-82A7-DB67B5831693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24832D-0C85-6D51-4E25-1A88CAA34553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1EDB8F-9BE6-1388-7548-AD414EA14430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15DCE81-BA34-831E-F5FE-7035A79ED0B9}"/>
                </a:ext>
              </a:extLst>
            </p:cNvPr>
            <p:cNvGrpSpPr/>
            <p:nvPr/>
          </p:nvGrpSpPr>
          <p:grpSpPr>
            <a:xfrm rot="19800000">
              <a:off x="4631376" y="999131"/>
              <a:ext cx="1337748" cy="1134534"/>
              <a:chOff x="5923393" y="1826618"/>
              <a:chExt cx="1337748" cy="11345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6F468B9-89EA-FA86-6B26-A6195BB46377}"/>
                  </a:ext>
                </a:extLst>
              </p:cNvPr>
              <p:cNvGrpSpPr/>
              <p:nvPr/>
            </p:nvGrpSpPr>
            <p:grpSpPr>
              <a:xfrm>
                <a:off x="5923393" y="1826618"/>
                <a:ext cx="1337748" cy="1072002"/>
                <a:chOff x="8601020" y="3028766"/>
                <a:chExt cx="1337748" cy="107200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4BF99B3-2160-9802-EAFA-C2D91B911905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4E89BDA4-1226-081E-38BC-0D888D6B9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9CAFB7BA-792A-CDE3-9BBA-B9C34E7FF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35A2776-3C31-AAAF-F3C9-E8813870F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B3BE1FE-1E2E-134A-AC53-0E5A8EC6C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76CAB9-66ED-0D44-C0E8-11A78F4DDE52}"/>
                    </a:ext>
                  </a:extLst>
                </p:cNvPr>
                <p:cNvSpPr txBox="1"/>
                <p:nvPr/>
              </p:nvSpPr>
              <p:spPr>
                <a:xfrm>
                  <a:off x="8601020" y="3028766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964CB-4DED-CCDE-0859-B0529E274D31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437758-5F96-B2F1-71DC-831D59475D83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A0EB4C-4C15-2B4E-538A-5D3FF90AC834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9AF9B28-C9D4-8F60-19F5-9CB97321D32B}"/>
                  </a:ext>
                </a:extLst>
              </p:cNvPr>
              <p:cNvCxnSpPr>
                <a:stCxn id="139" idx="4"/>
                <a:endCxn id="140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7C914E-C9B9-7066-8136-D9DF8860978D}"/>
                  </a:ext>
                </a:extLst>
              </p:cNvPr>
              <p:cNvCxnSpPr>
                <a:cxnSpLocks/>
                <a:stCxn id="139" idx="2"/>
                <a:endCxn id="141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4CB6D9-8009-7147-8EB2-D7AEB59C8EAB}"/>
                </a:ext>
              </a:extLst>
            </p:cNvPr>
            <p:cNvCxnSpPr>
              <a:cxnSpLocks/>
              <a:stCxn id="148" idx="3"/>
              <a:endCxn id="131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B6D7DE-B8DB-4791-6CA8-7C7BA5A4A2FA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AB32B5-F920-EC97-473F-925D4A1DE2F9}"/>
                </a:ext>
              </a:extLst>
            </p:cNvPr>
            <p:cNvCxnSpPr>
              <a:cxnSpLocks/>
              <a:stCxn id="148" idx="1"/>
              <a:endCxn id="135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DDD996-BCA7-07B5-949E-DBF27E683E7A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04290D39-249C-740B-C3ED-F35D65A7DEBA}"/>
              </a:ext>
            </a:extLst>
          </p:cNvPr>
          <p:cNvSpPr/>
          <p:nvPr/>
        </p:nvSpPr>
        <p:spPr>
          <a:xfrm>
            <a:off x="3329640" y="4337829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8CD73A6C-BC00-5F86-7125-ABA2D30C74DB}"/>
              </a:ext>
            </a:extLst>
          </p:cNvPr>
          <p:cNvSpPr/>
          <p:nvPr/>
        </p:nvSpPr>
        <p:spPr>
          <a:xfrm>
            <a:off x="6939088" y="4338674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15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1272</Words>
  <Application>Microsoft Macintosh PowerPoint</Application>
  <PresentationFormat>Widescreen</PresentationFormat>
  <Paragraphs>287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68</cp:revision>
  <dcterms:created xsi:type="dcterms:W3CDTF">2020-12-03T13:04:12Z</dcterms:created>
  <dcterms:modified xsi:type="dcterms:W3CDTF">2022-11-03T19:24:44Z</dcterms:modified>
</cp:coreProperties>
</file>