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6" r:id="rId5"/>
    <p:sldId id="258" r:id="rId6"/>
    <p:sldId id="257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00FF"/>
    <a:srgbClr val="00FF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7"/>
    <p:restoredTop sz="96327"/>
  </p:normalViewPr>
  <p:slideViewPr>
    <p:cSldViewPr snapToGrid="0" snapToObjects="1">
      <p:cViewPr>
        <p:scale>
          <a:sx n="145" d="100"/>
          <a:sy n="145" d="100"/>
        </p:scale>
        <p:origin x="-80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297506" cy="1347198"/>
            <a:chOff x="6978504" y="377897"/>
            <a:chExt cx="1297506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9DD5371-1A3E-6A4F-A903-AF42D090958A}"/>
              </a:ext>
            </a:extLst>
          </p:cNvPr>
          <p:cNvGrpSpPr/>
          <p:nvPr/>
        </p:nvGrpSpPr>
        <p:grpSpPr>
          <a:xfrm>
            <a:off x="9462110" y="317448"/>
            <a:ext cx="1441082" cy="3311874"/>
            <a:chOff x="6124552" y="305594"/>
            <a:chExt cx="1441082" cy="3311874"/>
          </a:xfrm>
        </p:grpSpPr>
        <p:sp>
          <p:nvSpPr>
            <p:cNvPr id="109" name="Forme libre 13">
              <a:extLst>
                <a:ext uri="{FF2B5EF4-FFF2-40B4-BE49-F238E27FC236}">
                  <a16:creationId xmlns:a16="http://schemas.microsoft.com/office/drawing/2014/main" id="{09014E28-53A4-1D4D-8B57-DDC8D18AE546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8F7B6A-B417-614E-9908-4985E0451437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114" name="Grouper 15">
                <a:extLst>
                  <a:ext uri="{FF2B5EF4-FFF2-40B4-BE49-F238E27FC236}">
                    <a16:creationId xmlns:a16="http://schemas.microsoft.com/office/drawing/2014/main" id="{6453220B-47F9-F143-9291-3959C53FDC51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119" name="Forme libre 29">
                  <a:extLst>
                    <a:ext uri="{FF2B5EF4-FFF2-40B4-BE49-F238E27FC236}">
                      <a16:creationId xmlns:a16="http://schemas.microsoft.com/office/drawing/2014/main" id="{3243E73C-BC52-0D4D-810F-B33B6DE82C08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20" name="Ellipse 30">
                  <a:extLst>
                    <a:ext uri="{FF2B5EF4-FFF2-40B4-BE49-F238E27FC236}">
                      <a16:creationId xmlns:a16="http://schemas.microsoft.com/office/drawing/2014/main" id="{0719E07F-D009-B540-8B3B-34C7C156B07F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115" name="Grouper 16">
                <a:extLst>
                  <a:ext uri="{FF2B5EF4-FFF2-40B4-BE49-F238E27FC236}">
                    <a16:creationId xmlns:a16="http://schemas.microsoft.com/office/drawing/2014/main" id="{6E4D5BC7-B439-D44D-8FCB-3A5D2DC68587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116" name="Forme libre 26">
                  <a:extLst>
                    <a:ext uri="{FF2B5EF4-FFF2-40B4-BE49-F238E27FC236}">
                      <a16:creationId xmlns:a16="http://schemas.microsoft.com/office/drawing/2014/main" id="{70D56465-9EA3-A440-A1BF-A6144EF12591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7" name="Ellipse 27">
                  <a:extLst>
                    <a:ext uri="{FF2B5EF4-FFF2-40B4-BE49-F238E27FC236}">
                      <a16:creationId xmlns:a16="http://schemas.microsoft.com/office/drawing/2014/main" id="{65CD4D13-07E1-8D4B-AAB9-C100C76B5DA7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8" name="Ellipse 28">
                  <a:extLst>
                    <a:ext uri="{FF2B5EF4-FFF2-40B4-BE49-F238E27FC236}">
                      <a16:creationId xmlns:a16="http://schemas.microsoft.com/office/drawing/2014/main" id="{928CC1F6-66A4-3848-BF51-A4DCF11ADD08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11" name="Grouper 19">
              <a:extLst>
                <a:ext uri="{FF2B5EF4-FFF2-40B4-BE49-F238E27FC236}">
                  <a16:creationId xmlns:a16="http://schemas.microsoft.com/office/drawing/2014/main" id="{2F8A714B-8728-B044-A262-C74E30171ACE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112" name="Forme libre 20">
                <a:extLst>
                  <a:ext uri="{FF2B5EF4-FFF2-40B4-BE49-F238E27FC236}">
                    <a16:creationId xmlns:a16="http://schemas.microsoft.com/office/drawing/2014/main" id="{C422A902-B422-814A-885A-C0D1700EFCF5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3" name="Ellipse 21">
                <a:extLst>
                  <a:ext uri="{FF2B5EF4-FFF2-40B4-BE49-F238E27FC236}">
                    <a16:creationId xmlns:a16="http://schemas.microsoft.com/office/drawing/2014/main" id="{1C9C78CA-B2FF-AA4B-8994-F637CCD0347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304566" y="274428"/>
            <a:ext cx="1282608" cy="1347198"/>
            <a:chOff x="8738628" y="254965"/>
            <a:chExt cx="1282608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01405" y="914941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25091" y="1460060"/>
            <a:ext cx="1939621" cy="2948459"/>
            <a:chOff x="8125091" y="1460060"/>
            <a:chExt cx="1939621" cy="2948459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1F0C6-1B07-D549-BC97-E64919DFB974}"/>
              </a:ext>
            </a:extLst>
          </p:cNvPr>
          <p:cNvGrpSpPr/>
          <p:nvPr/>
        </p:nvGrpSpPr>
        <p:grpSpPr>
          <a:xfrm>
            <a:off x="6351590" y="305594"/>
            <a:ext cx="2778101" cy="4134091"/>
            <a:chOff x="8125091" y="274428"/>
            <a:chExt cx="2778101" cy="4134091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DEC493A-7381-CE47-90F2-CB564CFD8C20}"/>
                </a:ext>
              </a:extLst>
            </p:cNvPr>
            <p:cNvGrpSpPr/>
            <p:nvPr/>
          </p:nvGrpSpPr>
          <p:grpSpPr>
            <a:xfrm>
              <a:off x="9462110" y="317448"/>
              <a:ext cx="1441082" cy="3311874"/>
              <a:chOff x="6124552" y="305594"/>
              <a:chExt cx="1441082" cy="3311874"/>
            </a:xfrm>
          </p:grpSpPr>
          <p:sp>
            <p:nvSpPr>
              <p:cNvPr id="186" name="Forme libre 13">
                <a:extLst>
                  <a:ext uri="{FF2B5EF4-FFF2-40B4-BE49-F238E27FC236}">
                    <a16:creationId xmlns:a16="http://schemas.microsoft.com/office/drawing/2014/main" id="{82D474CF-A184-744A-9AD3-4A186F6F24EF}"/>
                  </a:ext>
                </a:extLst>
              </p:cNvPr>
              <p:cNvSpPr/>
              <p:nvPr/>
            </p:nvSpPr>
            <p:spPr>
              <a:xfrm>
                <a:off x="6124552" y="1137600"/>
                <a:ext cx="998104" cy="2457100"/>
              </a:xfrm>
              <a:custGeom>
                <a:avLst/>
                <a:gdLst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15" fmla="*/ 226786 w 938520"/>
                  <a:gd name="connsiteY15" fmla="*/ 36286 h 2307006"/>
                  <a:gd name="connsiteX0" fmla="*/ 226786 w 938520"/>
                  <a:gd name="connsiteY0" fmla="*/ 37152 h 2307872"/>
                  <a:gd name="connsiteX1" fmla="*/ 81643 w 938520"/>
                  <a:gd name="connsiteY1" fmla="*/ 236723 h 2307872"/>
                  <a:gd name="connsiteX2" fmla="*/ 0 w 938520"/>
                  <a:gd name="connsiteY2" fmla="*/ 654009 h 2307872"/>
                  <a:gd name="connsiteX3" fmla="*/ 81643 w 938520"/>
                  <a:gd name="connsiteY3" fmla="*/ 917081 h 2307872"/>
                  <a:gd name="connsiteX4" fmla="*/ 154215 w 938520"/>
                  <a:gd name="connsiteY4" fmla="*/ 1588366 h 2307872"/>
                  <a:gd name="connsiteX5" fmla="*/ 54429 w 938520"/>
                  <a:gd name="connsiteY5" fmla="*/ 1806081 h 2307872"/>
                  <a:gd name="connsiteX6" fmla="*/ 63500 w 938520"/>
                  <a:gd name="connsiteY6" fmla="*/ 2105438 h 2307872"/>
                  <a:gd name="connsiteX7" fmla="*/ 254000 w 938520"/>
                  <a:gd name="connsiteY7" fmla="*/ 2277795 h 2307872"/>
                  <a:gd name="connsiteX8" fmla="*/ 644072 w 938520"/>
                  <a:gd name="connsiteY8" fmla="*/ 2295938 h 2307872"/>
                  <a:gd name="connsiteX9" fmla="*/ 743858 w 938520"/>
                  <a:gd name="connsiteY9" fmla="*/ 2150795 h 2307872"/>
                  <a:gd name="connsiteX10" fmla="*/ 762000 w 938520"/>
                  <a:gd name="connsiteY10" fmla="*/ 1851438 h 2307872"/>
                  <a:gd name="connsiteX11" fmla="*/ 861786 w 938520"/>
                  <a:gd name="connsiteY11" fmla="*/ 1497652 h 2307872"/>
                  <a:gd name="connsiteX12" fmla="*/ 934358 w 938520"/>
                  <a:gd name="connsiteY12" fmla="*/ 735652 h 2307872"/>
                  <a:gd name="connsiteX13" fmla="*/ 734786 w 938520"/>
                  <a:gd name="connsiteY13" fmla="*/ 227652 h 2307872"/>
                  <a:gd name="connsiteX14" fmla="*/ 562429 w 938520"/>
                  <a:gd name="connsiteY14" fmla="*/ 866 h 2307872"/>
                  <a:gd name="connsiteX15" fmla="*/ 226786 w 938520"/>
                  <a:gd name="connsiteY15" fmla="*/ 37152 h 2307872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54215 w 938520"/>
                  <a:gd name="connsiteY4" fmla="*/ 1590912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77868 w 938520"/>
                  <a:gd name="connsiteY4" fmla="*/ 1484474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1049718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8520" h="2310418">
                    <a:moveTo>
                      <a:pt x="226786" y="39698"/>
                    </a:moveTo>
                    <a:cubicBezTo>
                      <a:pt x="173113" y="88079"/>
                      <a:pt x="119441" y="136460"/>
                      <a:pt x="81643" y="239269"/>
                    </a:cubicBezTo>
                    <a:cubicBezTo>
                      <a:pt x="43845" y="342078"/>
                      <a:pt x="0" y="521480"/>
                      <a:pt x="0" y="656555"/>
                    </a:cubicBezTo>
                    <a:cubicBezTo>
                      <a:pt x="0" y="791630"/>
                      <a:pt x="61854" y="909761"/>
                      <a:pt x="81643" y="1049718"/>
                    </a:cubicBezTo>
                    <a:cubicBezTo>
                      <a:pt x="101432" y="1189675"/>
                      <a:pt x="123269" y="1369814"/>
                      <a:pt x="118733" y="1496299"/>
                    </a:cubicBezTo>
                    <a:cubicBezTo>
                      <a:pt x="114197" y="1622784"/>
                      <a:pt x="63634" y="1706680"/>
                      <a:pt x="54429" y="1808627"/>
                    </a:cubicBezTo>
                    <a:cubicBezTo>
                      <a:pt x="45224" y="1910574"/>
                      <a:pt x="30238" y="2029365"/>
                      <a:pt x="63500" y="2107984"/>
                    </a:cubicBezTo>
                    <a:cubicBezTo>
                      <a:pt x="96762" y="2186603"/>
                      <a:pt x="157238" y="2248591"/>
                      <a:pt x="254000" y="2280341"/>
                    </a:cubicBezTo>
                    <a:cubicBezTo>
                      <a:pt x="350762" y="2312091"/>
                      <a:pt x="562429" y="2319651"/>
                      <a:pt x="644072" y="2298484"/>
                    </a:cubicBezTo>
                    <a:cubicBezTo>
                      <a:pt x="725715" y="2277317"/>
                      <a:pt x="724203" y="2227424"/>
                      <a:pt x="743858" y="2153341"/>
                    </a:cubicBezTo>
                    <a:cubicBezTo>
                      <a:pt x="763513" y="2079258"/>
                      <a:pt x="742345" y="1962841"/>
                      <a:pt x="762000" y="1853984"/>
                    </a:cubicBezTo>
                    <a:cubicBezTo>
                      <a:pt x="781655" y="1745127"/>
                      <a:pt x="833060" y="1686162"/>
                      <a:pt x="861786" y="1500198"/>
                    </a:cubicBezTo>
                    <a:cubicBezTo>
                      <a:pt x="890512" y="1314234"/>
                      <a:pt x="955525" y="949865"/>
                      <a:pt x="934358" y="738198"/>
                    </a:cubicBezTo>
                    <a:cubicBezTo>
                      <a:pt x="913191" y="526531"/>
                      <a:pt x="796774" y="352662"/>
                      <a:pt x="734786" y="230198"/>
                    </a:cubicBezTo>
                    <a:cubicBezTo>
                      <a:pt x="672798" y="107734"/>
                      <a:pt x="674310" y="18531"/>
                      <a:pt x="562429" y="3412"/>
                    </a:cubicBezTo>
                    <a:cubicBezTo>
                      <a:pt x="450548" y="-11707"/>
                      <a:pt x="338667" y="27603"/>
                      <a:pt x="226786" y="3969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576D4031-8322-A642-B49A-DF46A362D14C}"/>
                  </a:ext>
                </a:extLst>
              </p:cNvPr>
              <p:cNvGrpSpPr/>
              <p:nvPr/>
            </p:nvGrpSpPr>
            <p:grpSpPr>
              <a:xfrm rot="19465764">
                <a:off x="6997180" y="1114832"/>
                <a:ext cx="568454" cy="2502636"/>
                <a:chOff x="5780931" y="1350739"/>
                <a:chExt cx="568454" cy="2502636"/>
              </a:xfrm>
            </p:grpSpPr>
            <p:grpSp>
              <p:nvGrpSpPr>
                <p:cNvPr id="191" name="Grouper 15">
                  <a:extLst>
                    <a:ext uri="{FF2B5EF4-FFF2-40B4-BE49-F238E27FC236}">
                      <a16:creationId xmlns:a16="http://schemas.microsoft.com/office/drawing/2014/main" id="{A1B7BA72-36AA-3C49-A30D-A3B67510A365}"/>
                    </a:ext>
                  </a:extLst>
                </p:cNvPr>
                <p:cNvGrpSpPr/>
                <p:nvPr/>
              </p:nvGrpSpPr>
              <p:grpSpPr>
                <a:xfrm>
                  <a:off x="5780931" y="1350739"/>
                  <a:ext cx="452003" cy="1240137"/>
                  <a:chOff x="4028723" y="1113217"/>
                  <a:chExt cx="425020" cy="1166104"/>
                </a:xfrm>
              </p:grpSpPr>
              <p:sp>
                <p:nvSpPr>
                  <p:cNvPr id="196" name="Forme libre 29">
                    <a:extLst>
                      <a:ext uri="{FF2B5EF4-FFF2-40B4-BE49-F238E27FC236}">
                        <a16:creationId xmlns:a16="http://schemas.microsoft.com/office/drawing/2014/main" id="{6FBBA7E8-42FE-0B49-AAAD-F5BAB718066A}"/>
                      </a:ext>
                    </a:extLst>
                  </p:cNvPr>
                  <p:cNvSpPr/>
                  <p:nvPr/>
                </p:nvSpPr>
                <p:spPr>
                  <a:xfrm>
                    <a:off x="4028723" y="1113217"/>
                    <a:ext cx="425020" cy="1166104"/>
                  </a:xfrm>
                  <a:custGeom>
                    <a:avLst/>
                    <a:gdLst>
                      <a:gd name="connsiteX0" fmla="*/ 116920 w 425020"/>
                      <a:gd name="connsiteY0" fmla="*/ 47926 h 1166104"/>
                      <a:gd name="connsiteX1" fmla="*/ 289277 w 425020"/>
                      <a:gd name="connsiteY1" fmla="*/ 29783 h 1166104"/>
                      <a:gd name="connsiteX2" fmla="*/ 416277 w 425020"/>
                      <a:gd name="connsiteY2" fmla="*/ 301926 h 1166104"/>
                      <a:gd name="connsiteX3" fmla="*/ 407206 w 425020"/>
                      <a:gd name="connsiteY3" fmla="*/ 809926 h 1166104"/>
                      <a:gd name="connsiteX4" fmla="*/ 352777 w 425020"/>
                      <a:gd name="connsiteY4" fmla="*/ 1082069 h 1166104"/>
                      <a:gd name="connsiteX5" fmla="*/ 153206 w 425020"/>
                      <a:gd name="connsiteY5" fmla="*/ 1163712 h 1166104"/>
                      <a:gd name="connsiteX6" fmla="*/ 26206 w 425020"/>
                      <a:gd name="connsiteY6" fmla="*/ 1009497 h 1166104"/>
                      <a:gd name="connsiteX7" fmla="*/ 8063 w 425020"/>
                      <a:gd name="connsiteY7" fmla="*/ 392640 h 1166104"/>
                      <a:gd name="connsiteX8" fmla="*/ 116920 w 425020"/>
                      <a:gd name="connsiteY8" fmla="*/ 47926 h 1166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5020" h="1166104">
                        <a:moveTo>
                          <a:pt x="116920" y="47926"/>
                        </a:moveTo>
                        <a:cubicBezTo>
                          <a:pt x="163789" y="-12550"/>
                          <a:pt x="239384" y="-12550"/>
                          <a:pt x="289277" y="29783"/>
                        </a:cubicBezTo>
                        <a:cubicBezTo>
                          <a:pt x="339170" y="72116"/>
                          <a:pt x="396622" y="171902"/>
                          <a:pt x="416277" y="301926"/>
                        </a:cubicBezTo>
                        <a:cubicBezTo>
                          <a:pt x="435932" y="431950"/>
                          <a:pt x="417789" y="679902"/>
                          <a:pt x="407206" y="809926"/>
                        </a:cubicBezTo>
                        <a:cubicBezTo>
                          <a:pt x="396623" y="939950"/>
                          <a:pt x="395110" y="1023105"/>
                          <a:pt x="352777" y="1082069"/>
                        </a:cubicBezTo>
                        <a:cubicBezTo>
                          <a:pt x="310444" y="1141033"/>
                          <a:pt x="207634" y="1175807"/>
                          <a:pt x="153206" y="1163712"/>
                        </a:cubicBezTo>
                        <a:cubicBezTo>
                          <a:pt x="98778" y="1151617"/>
                          <a:pt x="50396" y="1138009"/>
                          <a:pt x="26206" y="1009497"/>
                        </a:cubicBezTo>
                        <a:cubicBezTo>
                          <a:pt x="2015" y="880985"/>
                          <a:pt x="-8568" y="555926"/>
                          <a:pt x="8063" y="392640"/>
                        </a:cubicBezTo>
                        <a:cubicBezTo>
                          <a:pt x="24694" y="229354"/>
                          <a:pt x="70051" y="108402"/>
                          <a:pt x="116920" y="479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7" name="Ellipse 30">
                    <a:extLst>
                      <a:ext uri="{FF2B5EF4-FFF2-40B4-BE49-F238E27FC236}">
                        <a16:creationId xmlns:a16="http://schemas.microsoft.com/office/drawing/2014/main" id="{935E5648-DF47-324D-943D-242CA27B4BA9}"/>
                      </a:ext>
                    </a:extLst>
                  </p:cNvPr>
                  <p:cNvSpPr/>
                  <p:nvPr/>
                </p:nvSpPr>
                <p:spPr>
                  <a:xfrm>
                    <a:off x="4172529" y="1162629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  <p:grpSp>
              <p:nvGrpSpPr>
                <p:cNvPr id="192" name="Grouper 16">
                  <a:extLst>
                    <a:ext uri="{FF2B5EF4-FFF2-40B4-BE49-F238E27FC236}">
                      <a16:creationId xmlns:a16="http://schemas.microsoft.com/office/drawing/2014/main" id="{1F783F9E-B156-B445-A74C-B88A441C1C53}"/>
                    </a:ext>
                  </a:extLst>
                </p:cNvPr>
                <p:cNvGrpSpPr/>
                <p:nvPr/>
              </p:nvGrpSpPr>
              <p:grpSpPr>
                <a:xfrm>
                  <a:off x="5860432" y="2279618"/>
                  <a:ext cx="488953" cy="1573757"/>
                  <a:chOff x="4103478" y="1986644"/>
                  <a:chExt cx="459764" cy="1479808"/>
                </a:xfrm>
              </p:grpSpPr>
              <p:sp>
                <p:nvSpPr>
                  <p:cNvPr id="193" name="Forme libre 26">
                    <a:extLst>
                      <a:ext uri="{FF2B5EF4-FFF2-40B4-BE49-F238E27FC236}">
                        <a16:creationId xmlns:a16="http://schemas.microsoft.com/office/drawing/2014/main" id="{55E100C5-9F09-BD42-A647-8A70C9B959EF}"/>
                      </a:ext>
                    </a:extLst>
                  </p:cNvPr>
                  <p:cNvSpPr/>
                  <p:nvPr/>
                </p:nvSpPr>
                <p:spPr>
                  <a:xfrm>
                    <a:off x="4103478" y="1986644"/>
                    <a:ext cx="459764" cy="1479808"/>
                  </a:xfrm>
                  <a:custGeom>
                    <a:avLst/>
                    <a:gdLst>
                      <a:gd name="connsiteX0" fmla="*/ 132607 w 459492"/>
                      <a:gd name="connsiteY0" fmla="*/ 4180 h 1338845"/>
                      <a:gd name="connsiteX1" fmla="*/ 250536 w 459492"/>
                      <a:gd name="connsiteY1" fmla="*/ 67680 h 1338845"/>
                      <a:gd name="connsiteX2" fmla="*/ 259607 w 459492"/>
                      <a:gd name="connsiteY2" fmla="*/ 385180 h 1338845"/>
                      <a:gd name="connsiteX3" fmla="*/ 268679 w 459492"/>
                      <a:gd name="connsiteY3" fmla="*/ 829680 h 1338845"/>
                      <a:gd name="connsiteX4" fmla="*/ 350321 w 459492"/>
                      <a:gd name="connsiteY4" fmla="*/ 929465 h 1338845"/>
                      <a:gd name="connsiteX5" fmla="*/ 459179 w 459492"/>
                      <a:gd name="connsiteY5" fmla="*/ 1119965 h 1338845"/>
                      <a:gd name="connsiteX6" fmla="*/ 314036 w 459492"/>
                      <a:gd name="connsiteY6" fmla="*/ 1002037 h 1338845"/>
                      <a:gd name="connsiteX7" fmla="*/ 304964 w 459492"/>
                      <a:gd name="connsiteY7" fmla="*/ 1228823 h 1338845"/>
                      <a:gd name="connsiteX8" fmla="*/ 159821 w 459492"/>
                      <a:gd name="connsiteY8" fmla="*/ 1337680 h 1338845"/>
                      <a:gd name="connsiteX9" fmla="*/ 5607 w 459492"/>
                      <a:gd name="connsiteY9" fmla="*/ 1165323 h 1338845"/>
                      <a:gd name="connsiteX10" fmla="*/ 32821 w 459492"/>
                      <a:gd name="connsiteY10" fmla="*/ 893180 h 1338845"/>
                      <a:gd name="connsiteX11" fmla="*/ 23750 w 459492"/>
                      <a:gd name="connsiteY11" fmla="*/ 757108 h 1338845"/>
                      <a:gd name="connsiteX12" fmla="*/ 41893 w 459492"/>
                      <a:gd name="connsiteY12" fmla="*/ 702680 h 1338845"/>
                      <a:gd name="connsiteX13" fmla="*/ 5607 w 459492"/>
                      <a:gd name="connsiteY13" fmla="*/ 140251 h 1338845"/>
                      <a:gd name="connsiteX14" fmla="*/ 132607 w 459492"/>
                      <a:gd name="connsiteY14" fmla="*/ 4180 h 1338845"/>
                      <a:gd name="connsiteX0" fmla="*/ 132879 w 459764"/>
                      <a:gd name="connsiteY0" fmla="*/ 4180 h 1338845"/>
                      <a:gd name="connsiteX1" fmla="*/ 250808 w 459764"/>
                      <a:gd name="connsiteY1" fmla="*/ 67680 h 1338845"/>
                      <a:gd name="connsiteX2" fmla="*/ 259879 w 459764"/>
                      <a:gd name="connsiteY2" fmla="*/ 385180 h 1338845"/>
                      <a:gd name="connsiteX3" fmla="*/ 268951 w 459764"/>
                      <a:gd name="connsiteY3" fmla="*/ 829680 h 1338845"/>
                      <a:gd name="connsiteX4" fmla="*/ 350593 w 459764"/>
                      <a:gd name="connsiteY4" fmla="*/ 929465 h 1338845"/>
                      <a:gd name="connsiteX5" fmla="*/ 459451 w 459764"/>
                      <a:gd name="connsiteY5" fmla="*/ 1119965 h 1338845"/>
                      <a:gd name="connsiteX6" fmla="*/ 314308 w 459764"/>
                      <a:gd name="connsiteY6" fmla="*/ 1002037 h 1338845"/>
                      <a:gd name="connsiteX7" fmla="*/ 305236 w 459764"/>
                      <a:gd name="connsiteY7" fmla="*/ 1228823 h 1338845"/>
                      <a:gd name="connsiteX8" fmla="*/ 160093 w 459764"/>
                      <a:gd name="connsiteY8" fmla="*/ 1337680 h 1338845"/>
                      <a:gd name="connsiteX9" fmla="*/ 5879 w 459764"/>
                      <a:gd name="connsiteY9" fmla="*/ 1165323 h 1338845"/>
                      <a:gd name="connsiteX10" fmla="*/ 33093 w 459764"/>
                      <a:gd name="connsiteY10" fmla="*/ 893180 h 1338845"/>
                      <a:gd name="connsiteX11" fmla="*/ 42165 w 459764"/>
                      <a:gd name="connsiteY11" fmla="*/ 702680 h 1338845"/>
                      <a:gd name="connsiteX12" fmla="*/ 5879 w 459764"/>
                      <a:gd name="connsiteY12" fmla="*/ 140251 h 1338845"/>
                      <a:gd name="connsiteX13" fmla="*/ 132879 w 459764"/>
                      <a:gd name="connsiteY13" fmla="*/ 4180 h 1338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59764" h="1338845">
                        <a:moveTo>
                          <a:pt x="132879" y="4180"/>
                        </a:moveTo>
                        <a:cubicBezTo>
                          <a:pt x="173700" y="-7915"/>
                          <a:pt x="229641" y="4180"/>
                          <a:pt x="250808" y="67680"/>
                        </a:cubicBezTo>
                        <a:cubicBezTo>
                          <a:pt x="271975" y="131180"/>
                          <a:pt x="256855" y="258180"/>
                          <a:pt x="259879" y="385180"/>
                        </a:cubicBezTo>
                        <a:cubicBezTo>
                          <a:pt x="262903" y="512180"/>
                          <a:pt x="253832" y="738966"/>
                          <a:pt x="268951" y="829680"/>
                        </a:cubicBezTo>
                        <a:cubicBezTo>
                          <a:pt x="284070" y="920394"/>
                          <a:pt x="318843" y="881084"/>
                          <a:pt x="350593" y="929465"/>
                        </a:cubicBezTo>
                        <a:cubicBezTo>
                          <a:pt x="382343" y="977846"/>
                          <a:pt x="465498" y="1107870"/>
                          <a:pt x="459451" y="1119965"/>
                        </a:cubicBezTo>
                        <a:cubicBezTo>
                          <a:pt x="453404" y="1132060"/>
                          <a:pt x="340011" y="983894"/>
                          <a:pt x="314308" y="1002037"/>
                        </a:cubicBezTo>
                        <a:cubicBezTo>
                          <a:pt x="288605" y="1020180"/>
                          <a:pt x="330938" y="1172883"/>
                          <a:pt x="305236" y="1228823"/>
                        </a:cubicBezTo>
                        <a:cubicBezTo>
                          <a:pt x="279534" y="1284763"/>
                          <a:pt x="209986" y="1348263"/>
                          <a:pt x="160093" y="1337680"/>
                        </a:cubicBezTo>
                        <a:cubicBezTo>
                          <a:pt x="110200" y="1327097"/>
                          <a:pt x="27046" y="1239406"/>
                          <a:pt x="5879" y="1165323"/>
                        </a:cubicBezTo>
                        <a:cubicBezTo>
                          <a:pt x="-15288" y="1091240"/>
                          <a:pt x="27045" y="970287"/>
                          <a:pt x="33093" y="893180"/>
                        </a:cubicBezTo>
                        <a:cubicBezTo>
                          <a:pt x="39141" y="816073"/>
                          <a:pt x="46701" y="828168"/>
                          <a:pt x="42165" y="702680"/>
                        </a:cubicBezTo>
                        <a:cubicBezTo>
                          <a:pt x="37629" y="577192"/>
                          <a:pt x="-9240" y="259692"/>
                          <a:pt x="5879" y="140251"/>
                        </a:cubicBezTo>
                        <a:cubicBezTo>
                          <a:pt x="20998" y="20811"/>
                          <a:pt x="92058" y="16275"/>
                          <a:pt x="132879" y="4180"/>
                        </a:cubicBezTo>
                        <a:close/>
                      </a:path>
                    </a:pathLst>
                  </a:cu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4" name="Ellipse 27">
                    <a:extLst>
                      <a:ext uri="{FF2B5EF4-FFF2-40B4-BE49-F238E27FC236}">
                        <a16:creationId xmlns:a16="http://schemas.microsoft.com/office/drawing/2014/main" id="{74018994-3D2F-8C4A-9B07-38A7626260A5}"/>
                      </a:ext>
                    </a:extLst>
                  </p:cNvPr>
                  <p:cNvSpPr/>
                  <p:nvPr/>
                </p:nvSpPr>
                <p:spPr>
                  <a:xfrm>
                    <a:off x="4180114" y="2104571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5" name="Ellipse 28">
                    <a:extLst>
                      <a:ext uri="{FF2B5EF4-FFF2-40B4-BE49-F238E27FC236}">
                        <a16:creationId xmlns:a16="http://schemas.microsoft.com/office/drawing/2014/main" id="{E8DE1990-114B-1A45-ADDD-FCE16E8DF149}"/>
                      </a:ext>
                    </a:extLst>
                  </p:cNvPr>
                  <p:cNvSpPr/>
                  <p:nvPr/>
                </p:nvSpPr>
                <p:spPr>
                  <a:xfrm>
                    <a:off x="4219701" y="2902856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</p:grpSp>
          <p:grpSp>
            <p:nvGrpSpPr>
              <p:cNvPr id="188" name="Grouper 19">
                <a:extLst>
                  <a:ext uri="{FF2B5EF4-FFF2-40B4-BE49-F238E27FC236}">
                    <a16:creationId xmlns:a16="http://schemas.microsoft.com/office/drawing/2014/main" id="{80F0E9F7-8F05-8345-BA50-4553E702B579}"/>
                  </a:ext>
                </a:extLst>
              </p:cNvPr>
              <p:cNvGrpSpPr/>
              <p:nvPr/>
            </p:nvGrpSpPr>
            <p:grpSpPr>
              <a:xfrm>
                <a:off x="6200783" y="305594"/>
                <a:ext cx="763122" cy="971872"/>
                <a:chOff x="3954251" y="130464"/>
                <a:chExt cx="717566" cy="913854"/>
              </a:xfrm>
            </p:grpSpPr>
            <p:sp>
              <p:nvSpPr>
                <p:cNvPr id="189" name="Forme libre 20">
                  <a:extLst>
                    <a:ext uri="{FF2B5EF4-FFF2-40B4-BE49-F238E27FC236}">
                      <a16:creationId xmlns:a16="http://schemas.microsoft.com/office/drawing/2014/main" id="{53E84161-3BE6-C445-8AE4-EB81B162DFEC}"/>
                    </a:ext>
                  </a:extLst>
                </p:cNvPr>
                <p:cNvSpPr/>
                <p:nvPr/>
              </p:nvSpPr>
              <p:spPr>
                <a:xfrm>
                  <a:off x="3954251" y="130464"/>
                  <a:ext cx="717566" cy="913854"/>
                </a:xfrm>
                <a:custGeom>
                  <a:avLst/>
                  <a:gdLst>
                    <a:gd name="connsiteX0" fmla="*/ 146035 w 717566"/>
                    <a:gd name="connsiteY0" fmla="*/ 713180 h 860087"/>
                    <a:gd name="connsiteX1" fmla="*/ 300249 w 717566"/>
                    <a:gd name="connsiteY1" fmla="*/ 858323 h 860087"/>
                    <a:gd name="connsiteX2" fmla="*/ 545178 w 717566"/>
                    <a:gd name="connsiteY2" fmla="*/ 785751 h 860087"/>
                    <a:gd name="connsiteX3" fmla="*/ 545178 w 717566"/>
                    <a:gd name="connsiteY3" fmla="*/ 667823 h 860087"/>
                    <a:gd name="connsiteX4" fmla="*/ 654035 w 717566"/>
                    <a:gd name="connsiteY4" fmla="*/ 667823 h 860087"/>
                    <a:gd name="connsiteX5" fmla="*/ 699392 w 717566"/>
                    <a:gd name="connsiteY5" fmla="*/ 586180 h 860087"/>
                    <a:gd name="connsiteX6" fmla="*/ 663106 w 717566"/>
                    <a:gd name="connsiteY6" fmla="*/ 459180 h 860087"/>
                    <a:gd name="connsiteX7" fmla="*/ 717535 w 717566"/>
                    <a:gd name="connsiteY7" fmla="*/ 422894 h 860087"/>
                    <a:gd name="connsiteX8" fmla="*/ 654035 w 717566"/>
                    <a:gd name="connsiteY8" fmla="*/ 314037 h 860087"/>
                    <a:gd name="connsiteX9" fmla="*/ 608678 w 717566"/>
                    <a:gd name="connsiteY9" fmla="*/ 241466 h 860087"/>
                    <a:gd name="connsiteX10" fmla="*/ 599606 w 717566"/>
                    <a:gd name="connsiteY10" fmla="*/ 132608 h 860087"/>
                    <a:gd name="connsiteX11" fmla="*/ 454463 w 717566"/>
                    <a:gd name="connsiteY11" fmla="*/ 5608 h 860087"/>
                    <a:gd name="connsiteX12" fmla="*/ 109749 w 717566"/>
                    <a:gd name="connsiteY12" fmla="*/ 60037 h 860087"/>
                    <a:gd name="connsiteX13" fmla="*/ 892 w 717566"/>
                    <a:gd name="connsiteY13" fmla="*/ 386608 h 860087"/>
                    <a:gd name="connsiteX14" fmla="*/ 155106 w 717566"/>
                    <a:gd name="connsiteY14" fmla="*/ 568037 h 860087"/>
                    <a:gd name="connsiteX15" fmla="*/ 146035 w 717566"/>
                    <a:gd name="connsiteY15" fmla="*/ 713180 h 860087"/>
                    <a:gd name="connsiteX0" fmla="*/ 155106 w 717566"/>
                    <a:gd name="connsiteY0" fmla="*/ 831109 h 866021"/>
                    <a:gd name="connsiteX1" fmla="*/ 300249 w 717566"/>
                    <a:gd name="connsiteY1" fmla="*/ 858323 h 866021"/>
                    <a:gd name="connsiteX2" fmla="*/ 545178 w 717566"/>
                    <a:gd name="connsiteY2" fmla="*/ 785751 h 866021"/>
                    <a:gd name="connsiteX3" fmla="*/ 545178 w 717566"/>
                    <a:gd name="connsiteY3" fmla="*/ 667823 h 866021"/>
                    <a:gd name="connsiteX4" fmla="*/ 654035 w 717566"/>
                    <a:gd name="connsiteY4" fmla="*/ 667823 h 866021"/>
                    <a:gd name="connsiteX5" fmla="*/ 699392 w 717566"/>
                    <a:gd name="connsiteY5" fmla="*/ 586180 h 866021"/>
                    <a:gd name="connsiteX6" fmla="*/ 663106 w 717566"/>
                    <a:gd name="connsiteY6" fmla="*/ 459180 h 866021"/>
                    <a:gd name="connsiteX7" fmla="*/ 717535 w 717566"/>
                    <a:gd name="connsiteY7" fmla="*/ 422894 h 866021"/>
                    <a:gd name="connsiteX8" fmla="*/ 654035 w 717566"/>
                    <a:gd name="connsiteY8" fmla="*/ 314037 h 866021"/>
                    <a:gd name="connsiteX9" fmla="*/ 608678 w 717566"/>
                    <a:gd name="connsiteY9" fmla="*/ 241466 h 866021"/>
                    <a:gd name="connsiteX10" fmla="*/ 599606 w 717566"/>
                    <a:gd name="connsiteY10" fmla="*/ 132608 h 866021"/>
                    <a:gd name="connsiteX11" fmla="*/ 454463 w 717566"/>
                    <a:gd name="connsiteY11" fmla="*/ 5608 h 866021"/>
                    <a:gd name="connsiteX12" fmla="*/ 109749 w 717566"/>
                    <a:gd name="connsiteY12" fmla="*/ 60037 h 866021"/>
                    <a:gd name="connsiteX13" fmla="*/ 892 w 717566"/>
                    <a:gd name="connsiteY13" fmla="*/ 386608 h 866021"/>
                    <a:gd name="connsiteX14" fmla="*/ 155106 w 717566"/>
                    <a:gd name="connsiteY14" fmla="*/ 568037 h 866021"/>
                    <a:gd name="connsiteX15" fmla="*/ 155106 w 717566"/>
                    <a:gd name="connsiteY15" fmla="*/ 831109 h 866021"/>
                    <a:gd name="connsiteX0" fmla="*/ 155106 w 717566"/>
                    <a:gd name="connsiteY0" fmla="*/ 831109 h 913854"/>
                    <a:gd name="connsiteX1" fmla="*/ 372820 w 717566"/>
                    <a:gd name="connsiteY1" fmla="*/ 912752 h 913854"/>
                    <a:gd name="connsiteX2" fmla="*/ 545178 w 717566"/>
                    <a:gd name="connsiteY2" fmla="*/ 785751 h 913854"/>
                    <a:gd name="connsiteX3" fmla="*/ 545178 w 717566"/>
                    <a:gd name="connsiteY3" fmla="*/ 667823 h 913854"/>
                    <a:gd name="connsiteX4" fmla="*/ 654035 w 717566"/>
                    <a:gd name="connsiteY4" fmla="*/ 667823 h 913854"/>
                    <a:gd name="connsiteX5" fmla="*/ 699392 w 717566"/>
                    <a:gd name="connsiteY5" fmla="*/ 586180 h 913854"/>
                    <a:gd name="connsiteX6" fmla="*/ 663106 w 717566"/>
                    <a:gd name="connsiteY6" fmla="*/ 459180 h 913854"/>
                    <a:gd name="connsiteX7" fmla="*/ 717535 w 717566"/>
                    <a:gd name="connsiteY7" fmla="*/ 422894 h 913854"/>
                    <a:gd name="connsiteX8" fmla="*/ 654035 w 717566"/>
                    <a:gd name="connsiteY8" fmla="*/ 314037 h 913854"/>
                    <a:gd name="connsiteX9" fmla="*/ 608678 w 717566"/>
                    <a:gd name="connsiteY9" fmla="*/ 241466 h 913854"/>
                    <a:gd name="connsiteX10" fmla="*/ 599606 w 717566"/>
                    <a:gd name="connsiteY10" fmla="*/ 132608 h 913854"/>
                    <a:gd name="connsiteX11" fmla="*/ 454463 w 717566"/>
                    <a:gd name="connsiteY11" fmla="*/ 5608 h 913854"/>
                    <a:gd name="connsiteX12" fmla="*/ 109749 w 717566"/>
                    <a:gd name="connsiteY12" fmla="*/ 60037 h 913854"/>
                    <a:gd name="connsiteX13" fmla="*/ 892 w 717566"/>
                    <a:gd name="connsiteY13" fmla="*/ 386608 h 913854"/>
                    <a:gd name="connsiteX14" fmla="*/ 155106 w 717566"/>
                    <a:gd name="connsiteY14" fmla="*/ 568037 h 913854"/>
                    <a:gd name="connsiteX15" fmla="*/ 155106 w 717566"/>
                    <a:gd name="connsiteY15" fmla="*/ 831109 h 91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17566" h="913854">
                      <a:moveTo>
                        <a:pt x="155106" y="831109"/>
                      </a:moveTo>
                      <a:cubicBezTo>
                        <a:pt x="191392" y="888561"/>
                        <a:pt x="307808" y="920312"/>
                        <a:pt x="372820" y="912752"/>
                      </a:cubicBezTo>
                      <a:cubicBezTo>
                        <a:pt x="437832" y="905192"/>
                        <a:pt x="516452" y="826572"/>
                        <a:pt x="545178" y="785751"/>
                      </a:cubicBezTo>
                      <a:cubicBezTo>
                        <a:pt x="573904" y="744930"/>
                        <a:pt x="527035" y="687478"/>
                        <a:pt x="545178" y="667823"/>
                      </a:cubicBezTo>
                      <a:cubicBezTo>
                        <a:pt x="563321" y="648168"/>
                        <a:pt x="628333" y="681430"/>
                        <a:pt x="654035" y="667823"/>
                      </a:cubicBezTo>
                      <a:cubicBezTo>
                        <a:pt x="679737" y="654216"/>
                        <a:pt x="697880" y="620954"/>
                        <a:pt x="699392" y="586180"/>
                      </a:cubicBezTo>
                      <a:cubicBezTo>
                        <a:pt x="700904" y="551406"/>
                        <a:pt x="660082" y="486394"/>
                        <a:pt x="663106" y="459180"/>
                      </a:cubicBezTo>
                      <a:cubicBezTo>
                        <a:pt x="666130" y="431966"/>
                        <a:pt x="719047" y="447084"/>
                        <a:pt x="717535" y="422894"/>
                      </a:cubicBezTo>
                      <a:cubicBezTo>
                        <a:pt x="716023" y="398703"/>
                        <a:pt x="672178" y="344275"/>
                        <a:pt x="654035" y="314037"/>
                      </a:cubicBezTo>
                      <a:cubicBezTo>
                        <a:pt x="635892" y="283799"/>
                        <a:pt x="617750" y="271704"/>
                        <a:pt x="608678" y="241466"/>
                      </a:cubicBezTo>
                      <a:cubicBezTo>
                        <a:pt x="599607" y="211228"/>
                        <a:pt x="625308" y="171918"/>
                        <a:pt x="599606" y="132608"/>
                      </a:cubicBezTo>
                      <a:cubicBezTo>
                        <a:pt x="573904" y="93298"/>
                        <a:pt x="536106" y="17703"/>
                        <a:pt x="454463" y="5608"/>
                      </a:cubicBezTo>
                      <a:cubicBezTo>
                        <a:pt x="372820" y="-6487"/>
                        <a:pt x="185344" y="-3463"/>
                        <a:pt x="109749" y="60037"/>
                      </a:cubicBezTo>
                      <a:cubicBezTo>
                        <a:pt x="34154" y="123537"/>
                        <a:pt x="-6668" y="301941"/>
                        <a:pt x="892" y="386608"/>
                      </a:cubicBezTo>
                      <a:cubicBezTo>
                        <a:pt x="8451" y="471275"/>
                        <a:pt x="129404" y="493954"/>
                        <a:pt x="155106" y="568037"/>
                      </a:cubicBezTo>
                      <a:cubicBezTo>
                        <a:pt x="180808" y="642120"/>
                        <a:pt x="118820" y="773657"/>
                        <a:pt x="155106" y="831109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90" name="Ellipse 21">
                  <a:extLst>
                    <a:ext uri="{FF2B5EF4-FFF2-40B4-BE49-F238E27FC236}">
                      <a16:creationId xmlns:a16="http://schemas.microsoft.com/office/drawing/2014/main" id="{8A1091FD-E488-904D-AF14-7933D8A5D21D}"/>
                    </a:ext>
                  </a:extLst>
                </p:cNvPr>
                <p:cNvSpPr/>
                <p:nvPr/>
              </p:nvSpPr>
              <p:spPr>
                <a:xfrm>
                  <a:off x="4219701" y="85694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C0FDBB2-2625-4942-B5B8-B86C8BB239DE}"/>
                </a:ext>
              </a:extLst>
            </p:cNvPr>
            <p:cNvGrpSpPr/>
            <p:nvPr/>
          </p:nvGrpSpPr>
          <p:grpSpPr>
            <a:xfrm>
              <a:off x="8751879" y="2765449"/>
              <a:ext cx="1241655" cy="1347198"/>
              <a:chOff x="8943984" y="2753570"/>
              <a:chExt cx="1241655" cy="1347198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FAA351C9-6FC4-5A48-A824-9351E3C77134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B4660156-A64A-E64B-B5CC-F30471138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637705AC-C473-EC4D-91CA-5A93F8C85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24275C74-4330-FA4D-8967-0A8C8D395C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1C14A74-CC4D-7345-B1DD-70AB13C33DA5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029AF6D-2F86-7248-9429-7DF30683DE21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0554B675-BBDC-394F-B533-E9A7C3FB34A9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88468CF-1F48-6143-8BF8-CC8F762C8013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029A86AF-CA9D-3046-A455-99A1D4CB5F74}"/>
                </a:ext>
              </a:extLst>
            </p:cNvPr>
            <p:cNvSpPr/>
            <p:nvPr/>
          </p:nvSpPr>
          <p:spPr>
            <a:xfrm>
              <a:off x="9292959" y="879587"/>
              <a:ext cx="1191961" cy="1191961"/>
            </a:xfrm>
            <a:prstGeom prst="arc">
              <a:avLst>
                <a:gd name="adj1" fmla="val 1932079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6807F063-0AD7-C44D-9FFE-4CC6F4AFF456}"/>
                </a:ext>
              </a:extLst>
            </p:cNvPr>
            <p:cNvGrpSpPr/>
            <p:nvPr/>
          </p:nvGrpSpPr>
          <p:grpSpPr>
            <a:xfrm rot="19304574">
              <a:off x="9304566" y="274428"/>
              <a:ext cx="1282608" cy="1347198"/>
              <a:chOff x="8738628" y="254965"/>
              <a:chExt cx="1282608" cy="1347198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6100BA8A-5349-FC46-88E3-2FE8A7A0A71C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B882E2BA-557F-0544-8C7F-943EC68C3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79175CBF-78F9-BA4F-B687-A11FBBB32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022D55ED-8060-B64E-8425-D083626DE8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3A355CC3-1A0C-5F40-984C-32B1C401579C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2522D05-9E92-DD4B-AF0B-EEF6DF08C947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302ECE2-D250-F444-A6DE-F49BF79BA1BF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3EC49D8-6A22-4743-AB83-53E9D4B9ADB1}"/>
                  </a:ext>
                </a:extLst>
              </p:cNvPr>
              <p:cNvSpPr txBox="1"/>
              <p:nvPr/>
            </p:nvSpPr>
            <p:spPr>
              <a:xfrm>
                <a:off x="9001405" y="914941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humerus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/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9ADC830-81CD-1645-90C3-FC67B61AEE89}"/>
                </a:ext>
              </a:extLst>
            </p:cNvPr>
            <p:cNvGrpSpPr/>
            <p:nvPr/>
          </p:nvGrpSpPr>
          <p:grpSpPr>
            <a:xfrm>
              <a:off x="8125091" y="1460060"/>
              <a:ext cx="1939621" cy="2948459"/>
              <a:chOff x="8125091" y="1460060"/>
              <a:chExt cx="1939621" cy="2948459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450043EF-DC27-074D-BADD-7D78F97E3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6935" y="1460060"/>
                <a:ext cx="0" cy="2747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EB28280-9392-5749-8E41-3D9D5C7EDA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3739" y="3927982"/>
                <a:ext cx="0" cy="2791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999DD2DE-5EE5-AA47-ABAD-1023ED0B5892}"/>
                  </a:ext>
                </a:extLst>
              </p:cNvPr>
              <p:cNvCxnSpPr/>
              <p:nvPr/>
            </p:nvCxnSpPr>
            <p:spPr>
              <a:xfrm>
                <a:off x="9018021" y="4100793"/>
                <a:ext cx="8689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D6E5D0B-16AC-7D4A-AB6C-541284916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520" y="1469064"/>
                <a:ext cx="15289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6251084-6CB8-8C4A-B705-961B3F4C8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7994" y="3822065"/>
                <a:ext cx="5421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76028254-CEC8-204D-A794-B12A00EF6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355" y="1478780"/>
                <a:ext cx="0" cy="233489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DADC4646-29B9-A14F-9161-C68DD1B6A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BBDD3701-AA7C-3A43-B058-CDC4A9DFD7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05D6644-BF24-204B-922D-76E45C87CE6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8FCD912-783D-884B-8099-ED0E888B2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493318"/>
            <a:ext cx="4082400" cy="3007249"/>
            <a:chOff x="3162136" y="1184400"/>
            <a:chExt cx="4082400" cy="3007249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08150" y="1184400"/>
              <a:ext cx="2895709" cy="1970691"/>
              <a:chOff x="4403242" y="1763486"/>
              <a:chExt cx="2895709" cy="197069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279120" y="3364845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humerus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907</Words>
  <Application>Microsoft Macintosh PowerPoint</Application>
  <PresentationFormat>Widescreen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50</cp:revision>
  <dcterms:created xsi:type="dcterms:W3CDTF">2020-12-03T13:04:12Z</dcterms:created>
  <dcterms:modified xsi:type="dcterms:W3CDTF">2022-05-02T16:23:13Z</dcterms:modified>
</cp:coreProperties>
</file>