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6" r:id="rId3"/>
    <p:sldId id="262" r:id="rId4"/>
    <p:sldId id="261" r:id="rId5"/>
    <p:sldId id="267" r:id="rId6"/>
    <p:sldId id="268" r:id="rId7"/>
    <p:sldId id="256" r:id="rId8"/>
    <p:sldId id="258" r:id="rId9"/>
    <p:sldId id="257" r:id="rId10"/>
    <p:sldId id="259" r:id="rId11"/>
    <p:sldId id="263" r:id="rId12"/>
    <p:sldId id="264" r:id="rId13"/>
    <p:sldId id="265" r:id="rId14"/>
    <p:sldId id="269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ECECE"/>
    <a:srgbClr val="F50804"/>
    <a:srgbClr val="32B620"/>
    <a:srgbClr val="00C800"/>
    <a:srgbClr val="00A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6327"/>
  </p:normalViewPr>
  <p:slideViewPr>
    <p:cSldViewPr snapToGrid="0" snapToObjects="1">
      <p:cViewPr>
        <p:scale>
          <a:sx n="174" d="100"/>
          <a:sy n="17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2024-03-04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hyperlink" Target="https://upload.wikimedia.org/wikipedia/en/1/1e/Baseball_(crop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cdn3.vectorstock.com/i/1000x1000/72/37/video-camera-icon-film-recording-cam-symbol-vector-11397237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7B9B2-C0F1-766D-A44B-E9436D248172}"/>
              </a:ext>
            </a:extLst>
          </p:cNvPr>
          <p:cNvGrpSpPr/>
          <p:nvPr/>
        </p:nvGrpSpPr>
        <p:grpSpPr>
          <a:xfrm>
            <a:off x="1175286" y="541900"/>
            <a:ext cx="998104" cy="3289106"/>
            <a:chOff x="2747232" y="418610"/>
            <a:chExt cx="998104" cy="3289106"/>
          </a:xfrm>
        </p:grpSpPr>
        <p:sp>
          <p:nvSpPr>
            <p:cNvPr id="2" name="Forme libre 13">
              <a:extLst>
                <a:ext uri="{FF2B5EF4-FFF2-40B4-BE49-F238E27FC236}">
                  <a16:creationId xmlns:a16="http://schemas.microsoft.com/office/drawing/2014/main" id="{7A0F7346-F958-FE26-A35A-FD215D08AC1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0" name="Grouper 19">
              <a:extLst>
                <a:ext uri="{FF2B5EF4-FFF2-40B4-BE49-F238E27FC236}">
                  <a16:creationId xmlns:a16="http://schemas.microsoft.com/office/drawing/2014/main" id="{1B5B9B20-457C-936B-A58F-FC5420EDE9B6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1" name="Forme libre 20">
                <a:extLst>
                  <a:ext uri="{FF2B5EF4-FFF2-40B4-BE49-F238E27FC236}">
                    <a16:creationId xmlns:a16="http://schemas.microsoft.com/office/drawing/2014/main" id="{F8FABA3B-9FF6-E38F-ACAF-7A9BC682D1A6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2" name="Ellipse 21">
                <a:extLst>
                  <a:ext uri="{FF2B5EF4-FFF2-40B4-BE49-F238E27FC236}">
                    <a16:creationId xmlns:a16="http://schemas.microsoft.com/office/drawing/2014/main" id="{9DD84379-97F6-2FC1-FE46-207AD94A128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3F7EE-4109-C6C0-D418-B90153C747E2}"/>
              </a:ext>
            </a:extLst>
          </p:cNvPr>
          <p:cNvGrpSpPr/>
          <p:nvPr/>
        </p:nvGrpSpPr>
        <p:grpSpPr>
          <a:xfrm rot="2035054">
            <a:off x="1033476" y="1749023"/>
            <a:ext cx="1199204" cy="2321188"/>
            <a:chOff x="3427910" y="1924040"/>
            <a:chExt cx="1199204" cy="2321188"/>
          </a:xfrm>
        </p:grpSpPr>
        <p:grpSp>
          <p:nvGrpSpPr>
            <p:cNvPr id="3" name="Grouper 15">
              <a:extLst>
                <a:ext uri="{FF2B5EF4-FFF2-40B4-BE49-F238E27FC236}">
                  <a16:creationId xmlns:a16="http://schemas.microsoft.com/office/drawing/2014/main" id="{A05B0186-3456-9B6B-F7AC-7BADE6FFD3EA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" name="Forme libre 29">
                <a:extLst>
                  <a:ext uri="{FF2B5EF4-FFF2-40B4-BE49-F238E27FC236}">
                    <a16:creationId xmlns:a16="http://schemas.microsoft.com/office/drawing/2014/main" id="{42591B90-5AB8-4CEB-9AF9-D1764F9ED73C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" name="Ellipse 30">
                <a:extLst>
                  <a:ext uri="{FF2B5EF4-FFF2-40B4-BE49-F238E27FC236}">
                    <a16:creationId xmlns:a16="http://schemas.microsoft.com/office/drawing/2014/main" id="{50E2645D-7BC0-7E39-CF72-2AA559DFD399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" name="Grouper 16">
              <a:extLst>
                <a:ext uri="{FF2B5EF4-FFF2-40B4-BE49-F238E27FC236}">
                  <a16:creationId xmlns:a16="http://schemas.microsoft.com/office/drawing/2014/main" id="{158BB47C-EAE3-524C-9AB2-47A56C06ED73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7" name="Forme libre 26">
                <a:extLst>
                  <a:ext uri="{FF2B5EF4-FFF2-40B4-BE49-F238E27FC236}">
                    <a16:creationId xmlns:a16="http://schemas.microsoft.com/office/drawing/2014/main" id="{6897AE79-3AE6-4BF4-90B0-D85BC5966F8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" name="Ellipse 27">
                <a:extLst>
                  <a:ext uri="{FF2B5EF4-FFF2-40B4-BE49-F238E27FC236}">
                    <a16:creationId xmlns:a16="http://schemas.microsoft.com/office/drawing/2014/main" id="{899F5C8F-582B-9C83-DB0F-B9C0C12518B2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" name="Ellipse 28">
                <a:extLst>
                  <a:ext uri="{FF2B5EF4-FFF2-40B4-BE49-F238E27FC236}">
                    <a16:creationId xmlns:a16="http://schemas.microsoft.com/office/drawing/2014/main" id="{BB70E97D-9594-271C-8998-662DF147E5A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F7866-2DE5-8115-C805-F1883E9BA656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06BA4-AF4C-419A-27EF-9E5CFD6817BB}"/>
              </a:ext>
            </a:extLst>
          </p:cNvPr>
          <p:cNvGrpSpPr/>
          <p:nvPr/>
        </p:nvGrpSpPr>
        <p:grpSpPr>
          <a:xfrm>
            <a:off x="2930227" y="541900"/>
            <a:ext cx="998104" cy="3289106"/>
            <a:chOff x="2747232" y="418610"/>
            <a:chExt cx="998104" cy="3289106"/>
          </a:xfrm>
        </p:grpSpPr>
        <p:sp>
          <p:nvSpPr>
            <p:cNvPr id="17" name="Forme libre 13">
              <a:extLst>
                <a:ext uri="{FF2B5EF4-FFF2-40B4-BE49-F238E27FC236}">
                  <a16:creationId xmlns:a16="http://schemas.microsoft.com/office/drawing/2014/main" id="{AF2DDAC6-51F1-EDF1-EFDE-5BC59D03F81D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" name="Grouper 19">
              <a:extLst>
                <a:ext uri="{FF2B5EF4-FFF2-40B4-BE49-F238E27FC236}">
                  <a16:creationId xmlns:a16="http://schemas.microsoft.com/office/drawing/2014/main" id="{7AC0B3AE-1E1E-4019-8B6E-A208D24212C4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9" name="Forme libre 20">
                <a:extLst>
                  <a:ext uri="{FF2B5EF4-FFF2-40B4-BE49-F238E27FC236}">
                    <a16:creationId xmlns:a16="http://schemas.microsoft.com/office/drawing/2014/main" id="{ED5962B3-BFA0-8CC4-6A5C-F51E3F63757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1">
                <a:extLst>
                  <a:ext uri="{FF2B5EF4-FFF2-40B4-BE49-F238E27FC236}">
                    <a16:creationId xmlns:a16="http://schemas.microsoft.com/office/drawing/2014/main" id="{4A5E76A1-895A-AF5D-A1F1-80FD66AAED64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1D744-0831-08E4-FD81-EDAF0CB164B7}"/>
              </a:ext>
            </a:extLst>
          </p:cNvPr>
          <p:cNvGrpSpPr/>
          <p:nvPr/>
        </p:nvGrpSpPr>
        <p:grpSpPr>
          <a:xfrm>
            <a:off x="3446519" y="1502800"/>
            <a:ext cx="1199204" cy="2321188"/>
            <a:chOff x="3427910" y="1924040"/>
            <a:chExt cx="1199204" cy="2321188"/>
          </a:xfrm>
        </p:grpSpPr>
        <p:grpSp>
          <p:nvGrpSpPr>
            <p:cNvPr id="22" name="Grouper 15">
              <a:extLst>
                <a:ext uri="{FF2B5EF4-FFF2-40B4-BE49-F238E27FC236}">
                  <a16:creationId xmlns:a16="http://schemas.microsoft.com/office/drawing/2014/main" id="{3D13CA8D-F08F-E241-3A86-6E6975BF97DB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28" name="Forme libre 29">
                <a:extLst>
                  <a:ext uri="{FF2B5EF4-FFF2-40B4-BE49-F238E27FC236}">
                    <a16:creationId xmlns:a16="http://schemas.microsoft.com/office/drawing/2014/main" id="{679A606E-2EEB-CB25-BD4E-7590C5F973E5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30">
                <a:extLst>
                  <a:ext uri="{FF2B5EF4-FFF2-40B4-BE49-F238E27FC236}">
                    <a16:creationId xmlns:a16="http://schemas.microsoft.com/office/drawing/2014/main" id="{AA6B6424-B615-C52A-BD36-0719E72B8F9A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6">
              <a:extLst>
                <a:ext uri="{FF2B5EF4-FFF2-40B4-BE49-F238E27FC236}">
                  <a16:creationId xmlns:a16="http://schemas.microsoft.com/office/drawing/2014/main" id="{84E6C52D-1564-50F0-29F9-EEF26391B991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25" name="Forme libre 26">
                <a:extLst>
                  <a:ext uri="{FF2B5EF4-FFF2-40B4-BE49-F238E27FC236}">
                    <a16:creationId xmlns:a16="http://schemas.microsoft.com/office/drawing/2014/main" id="{A71D6F04-AD36-C4FD-93C7-8584BA95DCA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27">
                <a:extLst>
                  <a:ext uri="{FF2B5EF4-FFF2-40B4-BE49-F238E27FC236}">
                    <a16:creationId xmlns:a16="http://schemas.microsoft.com/office/drawing/2014/main" id="{FFF3C18A-1F65-8AAD-5A35-8FCE622933E6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7" name="Ellipse 28">
                <a:extLst>
                  <a:ext uri="{FF2B5EF4-FFF2-40B4-BE49-F238E27FC236}">
                    <a16:creationId xmlns:a16="http://schemas.microsoft.com/office/drawing/2014/main" id="{E4227006-E23C-E098-448A-90FFE0216C6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A881D-7528-A43F-1628-4ADCB8C89E83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CE40B-49C5-7816-1388-3F868663F19E}"/>
              </a:ext>
            </a:extLst>
          </p:cNvPr>
          <p:cNvGrpSpPr/>
          <p:nvPr/>
        </p:nvGrpSpPr>
        <p:grpSpPr>
          <a:xfrm>
            <a:off x="5398862" y="541900"/>
            <a:ext cx="998104" cy="3289106"/>
            <a:chOff x="2747232" y="418610"/>
            <a:chExt cx="998104" cy="3289106"/>
          </a:xfrm>
        </p:grpSpPr>
        <p:sp>
          <p:nvSpPr>
            <p:cNvPr id="31" name="Forme libre 13">
              <a:extLst>
                <a:ext uri="{FF2B5EF4-FFF2-40B4-BE49-F238E27FC236}">
                  <a16:creationId xmlns:a16="http://schemas.microsoft.com/office/drawing/2014/main" id="{5B5FAB77-5923-CA7F-1A6C-77E2B835F948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2" name="Grouper 19">
              <a:extLst>
                <a:ext uri="{FF2B5EF4-FFF2-40B4-BE49-F238E27FC236}">
                  <a16:creationId xmlns:a16="http://schemas.microsoft.com/office/drawing/2014/main" id="{DF1B6E5B-CD68-D222-3CBA-2A43057CABE7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33" name="Forme libre 20">
                <a:extLst>
                  <a:ext uri="{FF2B5EF4-FFF2-40B4-BE49-F238E27FC236}">
                    <a16:creationId xmlns:a16="http://schemas.microsoft.com/office/drawing/2014/main" id="{7F32D3C6-E625-4022-7210-821D9301DE99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21">
                <a:extLst>
                  <a:ext uri="{FF2B5EF4-FFF2-40B4-BE49-F238E27FC236}">
                    <a16:creationId xmlns:a16="http://schemas.microsoft.com/office/drawing/2014/main" id="{B84B3405-9098-A153-630D-F7EB476FAAF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A3D38-D9A1-4666-F45E-E5EDA4C9EAC3}"/>
              </a:ext>
            </a:extLst>
          </p:cNvPr>
          <p:cNvGrpSpPr/>
          <p:nvPr/>
        </p:nvGrpSpPr>
        <p:grpSpPr>
          <a:xfrm rot="19353466">
            <a:off x="6380810" y="933473"/>
            <a:ext cx="1199204" cy="2321188"/>
            <a:chOff x="3427910" y="1924040"/>
            <a:chExt cx="1199204" cy="2321188"/>
          </a:xfrm>
        </p:grpSpPr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E2BB4D7B-A2E3-C926-98FA-6DC73AB9AAA2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2" name="Forme libre 29">
                <a:extLst>
                  <a:ext uri="{FF2B5EF4-FFF2-40B4-BE49-F238E27FC236}">
                    <a16:creationId xmlns:a16="http://schemas.microsoft.com/office/drawing/2014/main" id="{AAF48198-8231-B1B2-4A95-1E460EEE28B2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30">
                <a:extLst>
                  <a:ext uri="{FF2B5EF4-FFF2-40B4-BE49-F238E27FC236}">
                    <a16:creationId xmlns:a16="http://schemas.microsoft.com/office/drawing/2014/main" id="{8F0D1893-58E0-CDF9-F8BF-6C57B009A56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53346FA7-EEE5-C28B-8ADB-BCC427ACE40C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39" name="Forme libre 26">
                <a:extLst>
                  <a:ext uri="{FF2B5EF4-FFF2-40B4-BE49-F238E27FC236}">
                    <a16:creationId xmlns:a16="http://schemas.microsoft.com/office/drawing/2014/main" id="{0187E4C2-142E-0EB2-6BB2-F5810E28D64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7">
                <a:extLst>
                  <a:ext uri="{FF2B5EF4-FFF2-40B4-BE49-F238E27FC236}">
                    <a16:creationId xmlns:a16="http://schemas.microsoft.com/office/drawing/2014/main" id="{191F489E-29DA-E8B5-3EFE-6751F8F63D9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8">
                <a:extLst>
                  <a:ext uri="{FF2B5EF4-FFF2-40B4-BE49-F238E27FC236}">
                    <a16:creationId xmlns:a16="http://schemas.microsoft.com/office/drawing/2014/main" id="{42C97682-02BF-690A-E87B-0742369160AB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251BA-5FD0-B78F-6059-D713533AB22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01E5-76B3-03CB-CF16-574D512ECB6C}"/>
              </a:ext>
            </a:extLst>
          </p:cNvPr>
          <p:cNvGrpSpPr/>
          <p:nvPr/>
        </p:nvGrpSpPr>
        <p:grpSpPr>
          <a:xfrm>
            <a:off x="8349907" y="541900"/>
            <a:ext cx="998104" cy="3289106"/>
            <a:chOff x="2747232" y="418610"/>
            <a:chExt cx="998104" cy="3289106"/>
          </a:xfrm>
        </p:grpSpPr>
        <p:sp>
          <p:nvSpPr>
            <p:cNvPr id="45" name="Forme libre 13">
              <a:extLst>
                <a:ext uri="{FF2B5EF4-FFF2-40B4-BE49-F238E27FC236}">
                  <a16:creationId xmlns:a16="http://schemas.microsoft.com/office/drawing/2014/main" id="{5F5FECD7-7474-ECBA-4D41-12E89F0BAE5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46" name="Grouper 19">
              <a:extLst>
                <a:ext uri="{FF2B5EF4-FFF2-40B4-BE49-F238E27FC236}">
                  <a16:creationId xmlns:a16="http://schemas.microsoft.com/office/drawing/2014/main" id="{4A6E59AB-949C-5B5E-345D-747DBC7D4443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47" name="Forme libre 20">
                <a:extLst>
                  <a:ext uri="{FF2B5EF4-FFF2-40B4-BE49-F238E27FC236}">
                    <a16:creationId xmlns:a16="http://schemas.microsoft.com/office/drawing/2014/main" id="{984CB9F2-616C-D6E4-55B4-B410C3109881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1">
                <a:extLst>
                  <a:ext uri="{FF2B5EF4-FFF2-40B4-BE49-F238E27FC236}">
                    <a16:creationId xmlns:a16="http://schemas.microsoft.com/office/drawing/2014/main" id="{CBA184E3-3066-F4F3-0C2F-962969972BF0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29699B-64FB-4BD6-7217-6E464FFE6C08}"/>
              </a:ext>
            </a:extLst>
          </p:cNvPr>
          <p:cNvGrpSpPr/>
          <p:nvPr/>
        </p:nvGrpSpPr>
        <p:grpSpPr>
          <a:xfrm rot="16716909">
            <a:off x="9277833" y="227687"/>
            <a:ext cx="1199204" cy="2321188"/>
            <a:chOff x="3427910" y="1924040"/>
            <a:chExt cx="1199204" cy="2321188"/>
          </a:xfrm>
        </p:grpSpPr>
        <p:grpSp>
          <p:nvGrpSpPr>
            <p:cNvPr id="50" name="Grouper 15">
              <a:extLst>
                <a:ext uri="{FF2B5EF4-FFF2-40B4-BE49-F238E27FC236}">
                  <a16:creationId xmlns:a16="http://schemas.microsoft.com/office/drawing/2014/main" id="{7EBB4BA8-A7A5-F2BA-4AE5-AF1EC1869766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56" name="Forme libre 29">
                <a:extLst>
                  <a:ext uri="{FF2B5EF4-FFF2-40B4-BE49-F238E27FC236}">
                    <a16:creationId xmlns:a16="http://schemas.microsoft.com/office/drawing/2014/main" id="{F4F6A115-9B37-8322-3513-633B1CDA96B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7" name="Ellipse 30">
                <a:extLst>
                  <a:ext uri="{FF2B5EF4-FFF2-40B4-BE49-F238E27FC236}">
                    <a16:creationId xmlns:a16="http://schemas.microsoft.com/office/drawing/2014/main" id="{122014BD-ACE7-89AF-4FF8-19B88970D89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1" name="Grouper 16">
              <a:extLst>
                <a:ext uri="{FF2B5EF4-FFF2-40B4-BE49-F238E27FC236}">
                  <a16:creationId xmlns:a16="http://schemas.microsoft.com/office/drawing/2014/main" id="{5231DB44-4B37-AD07-F72F-D433A87654A8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53" name="Forme libre 26">
                <a:extLst>
                  <a:ext uri="{FF2B5EF4-FFF2-40B4-BE49-F238E27FC236}">
                    <a16:creationId xmlns:a16="http://schemas.microsoft.com/office/drawing/2014/main" id="{714C6CCF-50B1-39DE-43A4-BFF1173344E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4" name="Ellipse 27">
                <a:extLst>
                  <a:ext uri="{FF2B5EF4-FFF2-40B4-BE49-F238E27FC236}">
                    <a16:creationId xmlns:a16="http://schemas.microsoft.com/office/drawing/2014/main" id="{CE455764-2FB2-B5E6-56BF-26F9416EBE4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5" name="Ellipse 28">
                <a:extLst>
                  <a:ext uri="{FF2B5EF4-FFF2-40B4-BE49-F238E27FC236}">
                    <a16:creationId xmlns:a16="http://schemas.microsoft.com/office/drawing/2014/main" id="{F4A5BE56-DCD6-30D5-02E5-CB0D1D6B36AA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F97FC-19D5-160B-A986-02CA577051E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9151AA-9EEA-F980-B069-52D4C7EB3105}"/>
              </a:ext>
            </a:extLst>
          </p:cNvPr>
          <p:cNvSpPr txBox="1"/>
          <p:nvPr/>
        </p:nvSpPr>
        <p:spPr>
          <a:xfrm>
            <a:off x="1069686" y="42282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Reference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11E46-10C4-A2EC-0C0A-3DC6CC35C4DC}"/>
              </a:ext>
            </a:extLst>
          </p:cNvPr>
          <p:cNvSpPr txBox="1"/>
          <p:nvPr/>
        </p:nvSpPr>
        <p:spPr>
          <a:xfrm>
            <a:off x="2980406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A4696-3E7D-0655-F627-5947E08D43B5}"/>
              </a:ext>
            </a:extLst>
          </p:cNvPr>
          <p:cNvSpPr txBox="1"/>
          <p:nvPr/>
        </p:nvSpPr>
        <p:spPr>
          <a:xfrm>
            <a:off x="5407781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068DD-6960-6D40-5DAE-0EEBEF70CED2}"/>
              </a:ext>
            </a:extLst>
          </p:cNvPr>
          <p:cNvSpPr txBox="1"/>
          <p:nvPr/>
        </p:nvSpPr>
        <p:spPr>
          <a:xfrm>
            <a:off x="8363220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TargetC</a:t>
            </a:r>
          </a:p>
        </p:txBody>
      </p:sp>
    </p:spTree>
    <p:extLst>
      <p:ext uri="{BB962C8B-B14F-4D97-AF65-F5344CB8AC3E}">
        <p14:creationId xmlns:p14="http://schemas.microsoft.com/office/powerpoint/2010/main" val="166832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ED2B9FE-026C-9502-7F59-EA76757D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0020300"/>
            <a:ext cx="6019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aseball (ball) - Wikipedia">
            <a:extLst>
              <a:ext uri="{FF2B5EF4-FFF2-40B4-BE49-F238E27FC236}">
                <a16:creationId xmlns:a16="http://schemas.microsoft.com/office/drawing/2014/main" id="{9E94A7E7-BE7E-6F58-82FF-C3DE50B3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47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D166B-1141-1339-12EE-AE6D9BB0A22E}"/>
              </a:ext>
            </a:extLst>
          </p:cNvPr>
          <p:cNvCxnSpPr/>
          <p:nvPr/>
        </p:nvCxnSpPr>
        <p:spPr>
          <a:xfrm>
            <a:off x="301185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/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noProof="1" dirty="0" smtClean="0">
                        <a:solidFill>
                          <a:srgbClr val="00C8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blipFill>
                <a:blip r:embed="rId5"/>
                <a:stretch>
                  <a:fillRect t="-10345" r="-5634" b="-275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Baseball (ball) - Wikipedia">
            <a:extLst>
              <a:ext uri="{FF2B5EF4-FFF2-40B4-BE49-F238E27FC236}">
                <a16:creationId xmlns:a16="http://schemas.microsoft.com/office/drawing/2014/main" id="{8F354867-D2D1-85FE-5DCB-CF381DD8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8722A-F7FB-3274-A1CA-3F2C4EC316BF}"/>
              </a:ext>
            </a:extLst>
          </p:cNvPr>
          <p:cNvCxnSpPr/>
          <p:nvPr/>
        </p:nvCxnSpPr>
        <p:spPr>
          <a:xfrm>
            <a:off x="855126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/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blipFill>
                <a:blip r:embed="rId6"/>
                <a:stretch>
                  <a:fillRect t="-9375" r="-3750" b="-15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3831ED-F3FE-03B1-F04E-FAEFC5ABA263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/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FF00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blipFill>
                <a:blip r:embed="rId7"/>
                <a:stretch>
                  <a:fillRect t="-6667" r="-3750" b="-2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C0422A-4E3F-2D3A-F767-4D2A32290CFC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1610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/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fr-FR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chemeClr val="tx1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blipFill>
                <a:blip r:embed="rId8"/>
                <a:stretch>
                  <a:fillRect t="-6250" r="-2804" b="-187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F72FA-7E05-B85F-CDF4-139BABB77070}"/>
              </a:ext>
            </a:extLst>
          </p:cNvPr>
          <p:cNvGrpSpPr/>
          <p:nvPr/>
        </p:nvGrpSpPr>
        <p:grpSpPr>
          <a:xfrm>
            <a:off x="734580" y="3166507"/>
            <a:ext cx="3026421" cy="2708375"/>
            <a:chOff x="2450091" y="1631145"/>
            <a:chExt cx="3026421" cy="27083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1B76BC-44C0-D4AA-BFFE-258C2BF867D0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9" name="Grouper 14">
                <a:extLst>
                  <a:ext uri="{FF2B5EF4-FFF2-40B4-BE49-F238E27FC236}">
                    <a16:creationId xmlns:a16="http://schemas.microsoft.com/office/drawing/2014/main" id="{EFC81087-336B-9561-9193-F272750EB5B1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56" name="Forme libre 31">
                  <a:extLst>
                    <a:ext uri="{FF2B5EF4-FFF2-40B4-BE49-F238E27FC236}">
                      <a16:creationId xmlns:a16="http://schemas.microsoft.com/office/drawing/2014/main" id="{EBE1AA6A-C666-EEB1-ED80-928A0B12D6B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7" name="Ellipse 32">
                  <a:extLst>
                    <a:ext uri="{FF2B5EF4-FFF2-40B4-BE49-F238E27FC236}">
                      <a16:creationId xmlns:a16="http://schemas.microsoft.com/office/drawing/2014/main" id="{CA1A0984-28F6-392A-36B2-4577AB99BEBF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0" name="Grouper 17">
                <a:extLst>
                  <a:ext uri="{FF2B5EF4-FFF2-40B4-BE49-F238E27FC236}">
                    <a16:creationId xmlns:a16="http://schemas.microsoft.com/office/drawing/2014/main" id="{CF328373-2DA0-3163-3DC4-205744AB3D0E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54" name="Forme libre 24">
                  <a:extLst>
                    <a:ext uri="{FF2B5EF4-FFF2-40B4-BE49-F238E27FC236}">
                      <a16:creationId xmlns:a16="http://schemas.microsoft.com/office/drawing/2014/main" id="{0AE1351D-E3D3-8A8A-DFAA-DA41F4575F1F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5" name="Ellipse 25">
                  <a:extLst>
                    <a:ext uri="{FF2B5EF4-FFF2-40B4-BE49-F238E27FC236}">
                      <a16:creationId xmlns:a16="http://schemas.microsoft.com/office/drawing/2014/main" id="{EEF66D88-B06D-E230-C9EB-C6465EFEA032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1" name="Grouper 18">
                <a:extLst>
                  <a:ext uri="{FF2B5EF4-FFF2-40B4-BE49-F238E27FC236}">
                    <a16:creationId xmlns:a16="http://schemas.microsoft.com/office/drawing/2014/main" id="{62424FA5-8E22-F7F8-139A-888188558BB8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52" name="Forme libre 22">
                  <a:extLst>
                    <a:ext uri="{FF2B5EF4-FFF2-40B4-BE49-F238E27FC236}">
                      <a16:creationId xmlns:a16="http://schemas.microsoft.com/office/drawing/2014/main" id="{12EA3DCE-9FDD-D3AC-231B-3706C1CC4A2C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3" name="Ellipse 23">
                  <a:extLst>
                    <a:ext uri="{FF2B5EF4-FFF2-40B4-BE49-F238E27FC236}">
                      <a16:creationId xmlns:a16="http://schemas.microsoft.com/office/drawing/2014/main" id="{A48D50E8-CD77-05A1-48E2-21FF82F232D7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8" name="Grouper 15">
              <a:extLst>
                <a:ext uri="{FF2B5EF4-FFF2-40B4-BE49-F238E27FC236}">
                  <a16:creationId xmlns:a16="http://schemas.microsoft.com/office/drawing/2014/main" id="{A938F79E-9F41-27A0-1715-77E4CCC3DB6C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7" name="Forme libre 29">
                <a:extLst>
                  <a:ext uri="{FF2B5EF4-FFF2-40B4-BE49-F238E27FC236}">
                    <a16:creationId xmlns:a16="http://schemas.microsoft.com/office/drawing/2014/main" id="{0D30B47E-D356-0D75-1555-25DDFB84BB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30">
                <a:extLst>
                  <a:ext uri="{FF2B5EF4-FFF2-40B4-BE49-F238E27FC236}">
                    <a16:creationId xmlns:a16="http://schemas.microsoft.com/office/drawing/2014/main" id="{00E46880-F1A8-E5E5-CCAC-05407056561E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9" name="Grouper 16">
              <a:extLst>
                <a:ext uri="{FF2B5EF4-FFF2-40B4-BE49-F238E27FC236}">
                  <a16:creationId xmlns:a16="http://schemas.microsoft.com/office/drawing/2014/main" id="{8B4A62F5-EF82-1C7F-27E2-39D7D31998E8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44" name="Forme libre 26">
                <a:extLst>
                  <a:ext uri="{FF2B5EF4-FFF2-40B4-BE49-F238E27FC236}">
                    <a16:creationId xmlns:a16="http://schemas.microsoft.com/office/drawing/2014/main" id="{EFC8BDE0-4574-C3E4-42A1-1C7DA8CE83BE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7">
                <a:extLst>
                  <a:ext uri="{FF2B5EF4-FFF2-40B4-BE49-F238E27FC236}">
                    <a16:creationId xmlns:a16="http://schemas.microsoft.com/office/drawing/2014/main" id="{E5957EF9-9831-1D66-4D7C-065ABA3CC7C1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6" name="Ellipse 28">
                <a:extLst>
                  <a:ext uri="{FF2B5EF4-FFF2-40B4-BE49-F238E27FC236}">
                    <a16:creationId xmlns:a16="http://schemas.microsoft.com/office/drawing/2014/main" id="{A0DA4C91-ACC2-B05D-E6AC-B8D199A57616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0" name="Forme libre 13">
              <a:extLst>
                <a:ext uri="{FF2B5EF4-FFF2-40B4-BE49-F238E27FC236}">
                  <a16:creationId xmlns:a16="http://schemas.microsoft.com/office/drawing/2014/main" id="{2AB64F05-2E52-694F-577C-27F4A402961D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72735B-7872-D844-67D4-C0536974D0BB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37" name="Grouper 15">
                <a:extLst>
                  <a:ext uri="{FF2B5EF4-FFF2-40B4-BE49-F238E27FC236}">
                    <a16:creationId xmlns:a16="http://schemas.microsoft.com/office/drawing/2014/main" id="{AA3711AC-0AC8-A56F-0AB5-911D6C6AEA83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42" name="Forme libre 29">
                  <a:extLst>
                    <a:ext uri="{FF2B5EF4-FFF2-40B4-BE49-F238E27FC236}">
                      <a16:creationId xmlns:a16="http://schemas.microsoft.com/office/drawing/2014/main" id="{C3FAA8A8-66FC-013E-2E54-62733A00C1CC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3" name="Ellipse 30">
                  <a:extLst>
                    <a:ext uri="{FF2B5EF4-FFF2-40B4-BE49-F238E27FC236}">
                      <a16:creationId xmlns:a16="http://schemas.microsoft.com/office/drawing/2014/main" id="{CFE9A3DE-5DF2-BF94-9E75-8CEBB65869A2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38" name="Grouper 16">
                <a:extLst>
                  <a:ext uri="{FF2B5EF4-FFF2-40B4-BE49-F238E27FC236}">
                    <a16:creationId xmlns:a16="http://schemas.microsoft.com/office/drawing/2014/main" id="{5E028E43-CEBC-DB7F-2080-DA6DD31CB995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39" name="Forme libre 26">
                  <a:extLst>
                    <a:ext uri="{FF2B5EF4-FFF2-40B4-BE49-F238E27FC236}">
                      <a16:creationId xmlns:a16="http://schemas.microsoft.com/office/drawing/2014/main" id="{70D4E32D-C54F-77BB-8F60-150BB1F1B604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0" name="Ellipse 27">
                  <a:extLst>
                    <a:ext uri="{FF2B5EF4-FFF2-40B4-BE49-F238E27FC236}">
                      <a16:creationId xmlns:a16="http://schemas.microsoft.com/office/drawing/2014/main" id="{58A9C026-9F5A-27E2-912E-130F580F735C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1" name="Ellipse 28">
                  <a:extLst>
                    <a:ext uri="{FF2B5EF4-FFF2-40B4-BE49-F238E27FC236}">
                      <a16:creationId xmlns:a16="http://schemas.microsoft.com/office/drawing/2014/main" id="{D73E0747-403C-ACEE-2094-6BEE6FD04C6F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22" name="Grouper 19">
              <a:extLst>
                <a:ext uri="{FF2B5EF4-FFF2-40B4-BE49-F238E27FC236}">
                  <a16:creationId xmlns:a16="http://schemas.microsoft.com/office/drawing/2014/main" id="{EF009A4B-EA9F-30D1-D3A7-72B3A39F0B26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35" name="Forme libre 20">
                <a:extLst>
                  <a:ext uri="{FF2B5EF4-FFF2-40B4-BE49-F238E27FC236}">
                    <a16:creationId xmlns:a16="http://schemas.microsoft.com/office/drawing/2014/main" id="{644CE74A-5287-2F0D-2878-48879074092F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6" name="Ellipse 21">
                <a:extLst>
                  <a:ext uri="{FF2B5EF4-FFF2-40B4-BE49-F238E27FC236}">
                    <a16:creationId xmlns:a16="http://schemas.microsoft.com/office/drawing/2014/main" id="{96D0CF04-C9DC-993B-5326-66D3072FAC0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4">
              <a:extLst>
                <a:ext uri="{FF2B5EF4-FFF2-40B4-BE49-F238E27FC236}">
                  <a16:creationId xmlns:a16="http://schemas.microsoft.com/office/drawing/2014/main" id="{B431313E-AEB6-7441-C70E-658293835FA3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33" name="Forme libre 31">
                <a:extLst>
                  <a:ext uri="{FF2B5EF4-FFF2-40B4-BE49-F238E27FC236}">
                    <a16:creationId xmlns:a16="http://schemas.microsoft.com/office/drawing/2014/main" id="{627E774C-62DF-A2DB-69AA-9CCF6D28818F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32">
                <a:extLst>
                  <a:ext uri="{FF2B5EF4-FFF2-40B4-BE49-F238E27FC236}">
                    <a16:creationId xmlns:a16="http://schemas.microsoft.com/office/drawing/2014/main" id="{10287A62-DA09-70D2-5567-78D9AFDCE2D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7">
              <a:extLst>
                <a:ext uri="{FF2B5EF4-FFF2-40B4-BE49-F238E27FC236}">
                  <a16:creationId xmlns:a16="http://schemas.microsoft.com/office/drawing/2014/main" id="{FFC8EE14-5146-09A5-1467-8E5BE51D052E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31" name="Forme libre 24">
                <a:extLst>
                  <a:ext uri="{FF2B5EF4-FFF2-40B4-BE49-F238E27FC236}">
                    <a16:creationId xmlns:a16="http://schemas.microsoft.com/office/drawing/2014/main" id="{DCCA984E-988C-EB56-AD64-4E6AC628607E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5">
                <a:extLst>
                  <a:ext uri="{FF2B5EF4-FFF2-40B4-BE49-F238E27FC236}">
                    <a16:creationId xmlns:a16="http://schemas.microsoft.com/office/drawing/2014/main" id="{8428A7DC-A537-AA86-C2FA-FCEF7993B2D2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5" name="Grouper 18">
              <a:extLst>
                <a:ext uri="{FF2B5EF4-FFF2-40B4-BE49-F238E27FC236}">
                  <a16:creationId xmlns:a16="http://schemas.microsoft.com/office/drawing/2014/main" id="{FD8121E7-555A-1F7F-2F70-0CA79D33B7C3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29" name="Forme libre 22">
                <a:extLst>
                  <a:ext uri="{FF2B5EF4-FFF2-40B4-BE49-F238E27FC236}">
                    <a16:creationId xmlns:a16="http://schemas.microsoft.com/office/drawing/2014/main" id="{1F5BA199-FC7A-F213-B816-0A80FF814FE1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0" name="Ellipse 23">
                <a:extLst>
                  <a:ext uri="{FF2B5EF4-FFF2-40B4-BE49-F238E27FC236}">
                    <a16:creationId xmlns:a16="http://schemas.microsoft.com/office/drawing/2014/main" id="{BB8DCB46-93B9-E675-FEAF-52E3376CCA58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5EE01C-C1E9-D089-7DB3-BCCA193F452D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731951-8FC3-E02A-C44C-A0124FD39E7A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noProof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CBE75BC-CE19-55AA-E717-D4D1759FDA79}"/>
              </a:ext>
            </a:extLst>
          </p:cNvPr>
          <p:cNvSpPr/>
          <p:nvPr/>
        </p:nvSpPr>
        <p:spPr>
          <a:xfrm>
            <a:off x="6263235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p(0)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C3BE067-B970-FE23-30F4-CA2D603CEC98}"/>
              </a:ext>
            </a:extLst>
          </p:cNvPr>
          <p:cNvSpPr/>
          <p:nvPr/>
        </p:nvSpPr>
        <p:spPr>
          <a:xfrm>
            <a:off x="706713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p(1)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F883451-417A-3F88-A34F-628C14B61719}"/>
              </a:ext>
            </a:extLst>
          </p:cNvPr>
          <p:cNvSpPr/>
          <p:nvPr/>
        </p:nvSpPr>
        <p:spPr>
          <a:xfrm>
            <a:off x="7871031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p(2)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B0466A-D0AF-EDA9-97AB-5C22F7D0DA4F}"/>
              </a:ext>
            </a:extLst>
          </p:cNvPr>
          <p:cNvSpPr/>
          <p:nvPr/>
        </p:nvSpPr>
        <p:spPr>
          <a:xfrm>
            <a:off x="8674929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p(3)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D70576-D3FC-085C-7589-F868323F2649}"/>
              </a:ext>
            </a:extLst>
          </p:cNvPr>
          <p:cNvSpPr/>
          <p:nvPr/>
        </p:nvSpPr>
        <p:spPr>
          <a:xfrm>
            <a:off x="9478827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p(4)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0CE0AC5-61B6-3534-BEAD-C07FC42707CB}"/>
              </a:ext>
            </a:extLst>
          </p:cNvPr>
          <p:cNvSpPr/>
          <p:nvPr/>
        </p:nvSpPr>
        <p:spPr>
          <a:xfrm>
            <a:off x="1028272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p(5)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30453E8-82C3-1080-63DA-2BCE00CAFB9A}"/>
              </a:ext>
            </a:extLst>
          </p:cNvPr>
          <p:cNvSpPr/>
          <p:nvPr/>
        </p:nvSpPr>
        <p:spPr>
          <a:xfrm>
            <a:off x="7067133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v(0)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9A933A-F7A4-E45C-6841-0251A90E2848}"/>
              </a:ext>
            </a:extLst>
          </p:cNvPr>
          <p:cNvSpPr/>
          <p:nvPr/>
        </p:nvSpPr>
        <p:spPr>
          <a:xfrm>
            <a:off x="7871031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v(1)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12EBC9C-9F5A-E1D3-85C3-23907D7AB4C1}"/>
              </a:ext>
            </a:extLst>
          </p:cNvPr>
          <p:cNvSpPr/>
          <p:nvPr/>
        </p:nvSpPr>
        <p:spPr>
          <a:xfrm>
            <a:off x="8674929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v(2)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27F13E7-CB91-2E15-049A-0F3DF489EEFB}"/>
              </a:ext>
            </a:extLst>
          </p:cNvPr>
          <p:cNvSpPr/>
          <p:nvPr/>
        </p:nvSpPr>
        <p:spPr>
          <a:xfrm>
            <a:off x="9478827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v(3)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88ED1E2-9953-559D-DC04-B9246DE365D9}"/>
              </a:ext>
            </a:extLst>
          </p:cNvPr>
          <p:cNvSpPr txBox="1"/>
          <p:nvPr/>
        </p:nvSpPr>
        <p:spPr>
          <a:xfrm>
            <a:off x="5072181" y="3473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position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555E30F-C41A-63AF-DA3B-16B30101A631}"/>
              </a:ext>
            </a:extLst>
          </p:cNvPr>
          <p:cNvSpPr txBox="1"/>
          <p:nvPr/>
        </p:nvSpPr>
        <p:spPr>
          <a:xfrm>
            <a:off x="5072180" y="42463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time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03D7F97-C6B6-BDEC-2EFB-DD077BA41205}"/>
              </a:ext>
            </a:extLst>
          </p:cNvPr>
          <p:cNvSpPr txBox="1"/>
          <p:nvPr/>
        </p:nvSpPr>
        <p:spPr>
          <a:xfrm>
            <a:off x="5070187" y="5015763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velocity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2D5104DC-3FA1-73A3-39E4-4A7CA6C8D042}"/>
              </a:ext>
            </a:extLst>
          </p:cNvPr>
          <p:cNvCxnSpPr>
            <a:stCxn id="1039" idx="2"/>
            <a:endCxn id="1051" idx="0"/>
          </p:cNvCxnSpPr>
          <p:nvPr/>
        </p:nvCxnSpPr>
        <p:spPr>
          <a:xfrm>
            <a:off x="6643561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50A9F87-6BB1-1443-F7D7-F681C3873A89}"/>
              </a:ext>
            </a:extLst>
          </p:cNvPr>
          <p:cNvCxnSpPr>
            <a:cxnSpLocks/>
            <a:stCxn id="1041" idx="2"/>
            <a:endCxn id="1051" idx="0"/>
          </p:cNvCxnSpPr>
          <p:nvPr/>
        </p:nvCxnSpPr>
        <p:spPr>
          <a:xfrm flipH="1"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133FBCE-2388-18DB-3FBF-4CBD72703322}"/>
              </a:ext>
            </a:extLst>
          </p:cNvPr>
          <p:cNvCxnSpPr>
            <a:cxnSpLocks/>
            <a:stCxn id="1040" idx="2"/>
            <a:endCxn id="1052" idx="0"/>
          </p:cNvCxnSpPr>
          <p:nvPr/>
        </p:nvCxnSpPr>
        <p:spPr>
          <a:xfrm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1E40AD2-E314-C1F2-82A9-13501AA38A01}"/>
              </a:ext>
            </a:extLst>
          </p:cNvPr>
          <p:cNvCxnSpPr>
            <a:cxnSpLocks/>
            <a:stCxn id="1042" idx="2"/>
            <a:endCxn id="1052" idx="0"/>
          </p:cNvCxnSpPr>
          <p:nvPr/>
        </p:nvCxnSpPr>
        <p:spPr>
          <a:xfrm flipH="1"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1D83681-D963-DA95-E9DD-2B15E355F0C4}"/>
              </a:ext>
            </a:extLst>
          </p:cNvPr>
          <p:cNvCxnSpPr>
            <a:cxnSpLocks/>
            <a:stCxn id="1041" idx="2"/>
            <a:endCxn id="1053" idx="0"/>
          </p:cNvCxnSpPr>
          <p:nvPr/>
        </p:nvCxnSpPr>
        <p:spPr>
          <a:xfrm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EE95D90E-0E4B-20F4-05A4-A81202C2FCDB}"/>
              </a:ext>
            </a:extLst>
          </p:cNvPr>
          <p:cNvCxnSpPr>
            <a:cxnSpLocks/>
            <a:stCxn id="1043" idx="2"/>
            <a:endCxn id="1053" idx="0"/>
          </p:cNvCxnSpPr>
          <p:nvPr/>
        </p:nvCxnSpPr>
        <p:spPr>
          <a:xfrm flipH="1"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4D5F9C6-4038-AFD7-25B5-361C0A71E263}"/>
              </a:ext>
            </a:extLst>
          </p:cNvPr>
          <p:cNvCxnSpPr>
            <a:cxnSpLocks/>
            <a:stCxn id="1042" idx="2"/>
            <a:endCxn id="1054" idx="0"/>
          </p:cNvCxnSpPr>
          <p:nvPr/>
        </p:nvCxnSpPr>
        <p:spPr>
          <a:xfrm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0440575-52A6-0518-A49A-3E3AC97B1915}"/>
              </a:ext>
            </a:extLst>
          </p:cNvPr>
          <p:cNvCxnSpPr>
            <a:cxnSpLocks/>
            <a:stCxn id="1044" idx="2"/>
            <a:endCxn id="1054" idx="0"/>
          </p:cNvCxnSpPr>
          <p:nvPr/>
        </p:nvCxnSpPr>
        <p:spPr>
          <a:xfrm flipH="1">
            <a:off x="9859153" y="3847257"/>
            <a:ext cx="803896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A3A822F-9BAA-960B-351C-60CC0142095E}"/>
              </a:ext>
            </a:extLst>
          </p:cNvPr>
          <p:cNvSpPr/>
          <p:nvPr/>
        </p:nvSpPr>
        <p:spPr>
          <a:xfrm>
            <a:off x="6263235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t(0)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00E2A9C-EE7E-6E4C-A7E9-066FDE296051}"/>
              </a:ext>
            </a:extLst>
          </p:cNvPr>
          <p:cNvSpPr/>
          <p:nvPr/>
        </p:nvSpPr>
        <p:spPr>
          <a:xfrm>
            <a:off x="706713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t(1)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0C1B21F-9D77-A00C-2522-D304EEC693EB}"/>
              </a:ext>
            </a:extLst>
          </p:cNvPr>
          <p:cNvSpPr/>
          <p:nvPr/>
        </p:nvSpPr>
        <p:spPr>
          <a:xfrm>
            <a:off x="7871031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t(2)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3E6A5C0-DD70-C45C-110D-6C474EF6B9B2}"/>
              </a:ext>
            </a:extLst>
          </p:cNvPr>
          <p:cNvSpPr/>
          <p:nvPr/>
        </p:nvSpPr>
        <p:spPr>
          <a:xfrm>
            <a:off x="8674929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t(3)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8EE77E4-A7B9-24A2-E3F0-87658089A675}"/>
              </a:ext>
            </a:extLst>
          </p:cNvPr>
          <p:cNvSpPr/>
          <p:nvPr/>
        </p:nvSpPr>
        <p:spPr>
          <a:xfrm>
            <a:off x="9478827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t(4)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C4327E3-7454-FB8E-DC8E-845E294E0AD1}"/>
              </a:ext>
            </a:extLst>
          </p:cNvPr>
          <p:cNvSpPr/>
          <p:nvPr/>
        </p:nvSpPr>
        <p:spPr>
          <a:xfrm>
            <a:off x="1028272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t(5)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1002DD64-2D57-6171-E88A-4E87501F1BE3}"/>
              </a:ext>
            </a:extLst>
          </p:cNvPr>
          <p:cNvCxnSpPr>
            <a:cxnSpLocks/>
            <a:stCxn id="1045" idx="2"/>
            <a:endCxn id="1051" idx="0"/>
          </p:cNvCxnSpPr>
          <p:nvPr/>
        </p:nvCxnSpPr>
        <p:spPr>
          <a:xfrm>
            <a:off x="6643561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9B48AAF0-DC44-800C-BBCC-94DBDBB4F265}"/>
              </a:ext>
            </a:extLst>
          </p:cNvPr>
          <p:cNvCxnSpPr>
            <a:cxnSpLocks/>
            <a:stCxn id="1047" idx="2"/>
            <a:endCxn id="1051" idx="0"/>
          </p:cNvCxnSpPr>
          <p:nvPr/>
        </p:nvCxnSpPr>
        <p:spPr>
          <a:xfrm flipH="1"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7808CF55-32C8-6614-C430-A50B7119941D}"/>
              </a:ext>
            </a:extLst>
          </p:cNvPr>
          <p:cNvCxnSpPr>
            <a:cxnSpLocks/>
            <a:stCxn id="1046" idx="2"/>
            <a:endCxn id="1052" idx="0"/>
          </p:cNvCxnSpPr>
          <p:nvPr/>
        </p:nvCxnSpPr>
        <p:spPr>
          <a:xfrm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86E086F5-DD81-3FDB-7053-73F9F5B39414}"/>
              </a:ext>
            </a:extLst>
          </p:cNvPr>
          <p:cNvCxnSpPr>
            <a:cxnSpLocks/>
            <a:stCxn id="1048" idx="2"/>
            <a:endCxn id="1052" idx="0"/>
          </p:cNvCxnSpPr>
          <p:nvPr/>
        </p:nvCxnSpPr>
        <p:spPr>
          <a:xfrm flipH="1"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6406C49-A6D4-247C-EDF9-BE7EFD3526B3}"/>
              </a:ext>
            </a:extLst>
          </p:cNvPr>
          <p:cNvCxnSpPr>
            <a:cxnSpLocks/>
            <a:stCxn id="1047" idx="2"/>
            <a:endCxn id="1053" idx="0"/>
          </p:cNvCxnSpPr>
          <p:nvPr/>
        </p:nvCxnSpPr>
        <p:spPr>
          <a:xfrm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2B27B141-3FD4-97E2-EE9C-12958EAF3C75}"/>
              </a:ext>
            </a:extLst>
          </p:cNvPr>
          <p:cNvCxnSpPr>
            <a:cxnSpLocks/>
            <a:stCxn id="1049" idx="2"/>
            <a:endCxn id="1053" idx="0"/>
          </p:cNvCxnSpPr>
          <p:nvPr/>
        </p:nvCxnSpPr>
        <p:spPr>
          <a:xfrm flipH="1"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F858151A-9D57-77BA-19FB-37BF74007D6E}"/>
              </a:ext>
            </a:extLst>
          </p:cNvPr>
          <p:cNvCxnSpPr>
            <a:cxnSpLocks/>
            <a:stCxn id="1048" idx="2"/>
            <a:endCxn id="1054" idx="0"/>
          </p:cNvCxnSpPr>
          <p:nvPr/>
        </p:nvCxnSpPr>
        <p:spPr>
          <a:xfrm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D71F67D7-BACC-1CA3-161D-BA65F5F0BFAB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 flipH="1">
            <a:off x="9859153" y="4611962"/>
            <a:ext cx="803896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4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553845D-4A42-2D2F-478D-C3BA34DD1B34}"/>
              </a:ext>
            </a:extLst>
          </p:cNvPr>
          <p:cNvGrpSpPr/>
          <p:nvPr/>
        </p:nvGrpSpPr>
        <p:grpSpPr>
          <a:xfrm>
            <a:off x="2450091" y="1631145"/>
            <a:ext cx="3026421" cy="2708375"/>
            <a:chOff x="2450091" y="1631145"/>
            <a:chExt cx="3026421" cy="27083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5A7F51-15C3-88C2-359D-9C6913215D92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" name="Grouper 14">
                <a:extLst>
                  <a:ext uri="{FF2B5EF4-FFF2-40B4-BE49-F238E27FC236}">
                    <a16:creationId xmlns:a16="http://schemas.microsoft.com/office/drawing/2014/main" id="{96F05D0C-E6D9-4CE4-915E-E067105C80BE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21" name="Forme libre 31">
                  <a:extLst>
                    <a:ext uri="{FF2B5EF4-FFF2-40B4-BE49-F238E27FC236}">
                      <a16:creationId xmlns:a16="http://schemas.microsoft.com/office/drawing/2014/main" id="{5249DF1E-EF20-EFE3-E59F-2005D9057A1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2" name="Ellipse 32">
                  <a:extLst>
                    <a:ext uri="{FF2B5EF4-FFF2-40B4-BE49-F238E27FC236}">
                      <a16:creationId xmlns:a16="http://schemas.microsoft.com/office/drawing/2014/main" id="{8089A177-38D1-A9D6-37B2-C1404271AEF6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" name="Grouper 17">
                <a:extLst>
                  <a:ext uri="{FF2B5EF4-FFF2-40B4-BE49-F238E27FC236}">
                    <a16:creationId xmlns:a16="http://schemas.microsoft.com/office/drawing/2014/main" id="{01F89D26-72AD-125B-BC87-E21AEE9791FC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14" name="Forme libre 24">
                  <a:extLst>
                    <a:ext uri="{FF2B5EF4-FFF2-40B4-BE49-F238E27FC236}">
                      <a16:creationId xmlns:a16="http://schemas.microsoft.com/office/drawing/2014/main" id="{35A63FF2-DFAF-EAC8-A284-C17566420F97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5" name="Ellipse 25">
                  <a:extLst>
                    <a:ext uri="{FF2B5EF4-FFF2-40B4-BE49-F238E27FC236}">
                      <a16:creationId xmlns:a16="http://schemas.microsoft.com/office/drawing/2014/main" id="{D0AFFDAF-9629-0905-23BB-3D4E6F6791F9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8" name="Grouper 18">
                <a:extLst>
                  <a:ext uri="{FF2B5EF4-FFF2-40B4-BE49-F238E27FC236}">
                    <a16:creationId xmlns:a16="http://schemas.microsoft.com/office/drawing/2014/main" id="{AD423E1E-9AFF-C1AF-E0F8-43F53A0BDFD4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12" name="Forme libre 22">
                  <a:extLst>
                    <a:ext uri="{FF2B5EF4-FFF2-40B4-BE49-F238E27FC236}">
                      <a16:creationId xmlns:a16="http://schemas.microsoft.com/office/drawing/2014/main" id="{96881937-A05A-8594-B104-FEC692E1FC7D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3" name="Ellipse 23">
                  <a:extLst>
                    <a:ext uri="{FF2B5EF4-FFF2-40B4-BE49-F238E27FC236}">
                      <a16:creationId xmlns:a16="http://schemas.microsoft.com/office/drawing/2014/main" id="{B467599E-DE81-C5E7-F0D2-AF99189BD8CB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476704B9-88C7-52E6-FCD4-DAC653A51362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1" name="Forme libre 29">
                <a:extLst>
                  <a:ext uri="{FF2B5EF4-FFF2-40B4-BE49-F238E27FC236}">
                    <a16:creationId xmlns:a16="http://schemas.microsoft.com/office/drawing/2014/main" id="{E371B36B-7F18-808C-4C88-6D16D78396B1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2" name="Ellipse 30">
                <a:extLst>
                  <a:ext uri="{FF2B5EF4-FFF2-40B4-BE49-F238E27FC236}">
                    <a16:creationId xmlns:a16="http://schemas.microsoft.com/office/drawing/2014/main" id="{66CC17E0-1098-17F2-38A1-C6A1EFED731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0F8B4B83-A19F-1818-E0BC-C5C69290C4D6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38" name="Forme libre 26">
                <a:extLst>
                  <a:ext uri="{FF2B5EF4-FFF2-40B4-BE49-F238E27FC236}">
                    <a16:creationId xmlns:a16="http://schemas.microsoft.com/office/drawing/2014/main" id="{681D872B-4843-2046-AA7A-B466B2ACECE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9" name="Ellipse 27">
                <a:extLst>
                  <a:ext uri="{FF2B5EF4-FFF2-40B4-BE49-F238E27FC236}">
                    <a16:creationId xmlns:a16="http://schemas.microsoft.com/office/drawing/2014/main" id="{247A2419-AE16-9C2B-7897-B237B72EF75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8">
                <a:extLst>
                  <a:ext uri="{FF2B5EF4-FFF2-40B4-BE49-F238E27FC236}">
                    <a16:creationId xmlns:a16="http://schemas.microsoft.com/office/drawing/2014/main" id="{C070683D-206B-07CB-EBD8-5307F14CB83D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" name="Forme libre 13">
              <a:extLst>
                <a:ext uri="{FF2B5EF4-FFF2-40B4-BE49-F238E27FC236}">
                  <a16:creationId xmlns:a16="http://schemas.microsoft.com/office/drawing/2014/main" id="{20D0A84C-F50C-877C-AD20-9E9CDFB785FA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B4CD29-269D-20F2-44B6-3835865EEFF2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5" name="Grouper 15">
                <a:extLst>
                  <a:ext uri="{FF2B5EF4-FFF2-40B4-BE49-F238E27FC236}">
                    <a16:creationId xmlns:a16="http://schemas.microsoft.com/office/drawing/2014/main" id="{47C641F2-1B3B-7D8F-5BEC-2179C014E5E4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19" name="Forme libre 29">
                  <a:extLst>
                    <a:ext uri="{FF2B5EF4-FFF2-40B4-BE49-F238E27FC236}">
                      <a16:creationId xmlns:a16="http://schemas.microsoft.com/office/drawing/2014/main" id="{7EEF647E-0470-27DA-AB08-C37E83F0D4C9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0" name="Ellipse 30">
                  <a:extLst>
                    <a:ext uri="{FF2B5EF4-FFF2-40B4-BE49-F238E27FC236}">
                      <a16:creationId xmlns:a16="http://schemas.microsoft.com/office/drawing/2014/main" id="{8ECCE576-00E0-9F7D-F75E-0FE86DB8F069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6" name="Grouper 16">
                <a:extLst>
                  <a:ext uri="{FF2B5EF4-FFF2-40B4-BE49-F238E27FC236}">
                    <a16:creationId xmlns:a16="http://schemas.microsoft.com/office/drawing/2014/main" id="{D82C3CDA-DBEE-1937-0401-5C61B57D5E66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16" name="Forme libre 26">
                  <a:extLst>
                    <a:ext uri="{FF2B5EF4-FFF2-40B4-BE49-F238E27FC236}">
                      <a16:creationId xmlns:a16="http://schemas.microsoft.com/office/drawing/2014/main" id="{7729A2BA-90F7-A078-8AE6-4DEC9FF6C8F8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7" name="Ellipse 27">
                  <a:extLst>
                    <a:ext uri="{FF2B5EF4-FFF2-40B4-BE49-F238E27FC236}">
                      <a16:creationId xmlns:a16="http://schemas.microsoft.com/office/drawing/2014/main" id="{D52A50FB-CD4E-FA6A-5A14-331B3DB4581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8" name="Ellipse 28">
                  <a:extLst>
                    <a:ext uri="{FF2B5EF4-FFF2-40B4-BE49-F238E27FC236}">
                      <a16:creationId xmlns:a16="http://schemas.microsoft.com/office/drawing/2014/main" id="{DB29009E-89E1-AD52-83D8-7CD2F5E84F0A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9" name="Grouper 19">
              <a:extLst>
                <a:ext uri="{FF2B5EF4-FFF2-40B4-BE49-F238E27FC236}">
                  <a16:creationId xmlns:a16="http://schemas.microsoft.com/office/drawing/2014/main" id="{06837388-BA91-91C5-76CF-725C8C02AD6D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10" name="Forme libre 20">
                <a:extLst>
                  <a:ext uri="{FF2B5EF4-FFF2-40B4-BE49-F238E27FC236}">
                    <a16:creationId xmlns:a16="http://schemas.microsoft.com/office/drawing/2014/main" id="{907AE376-9CD2-1AF2-60D4-361152FBBA9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" name="Ellipse 21">
                <a:extLst>
                  <a:ext uri="{FF2B5EF4-FFF2-40B4-BE49-F238E27FC236}">
                    <a16:creationId xmlns:a16="http://schemas.microsoft.com/office/drawing/2014/main" id="{0B86ACCD-762A-7DC4-20A0-1409209CCA2F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4">
              <a:extLst>
                <a:ext uri="{FF2B5EF4-FFF2-40B4-BE49-F238E27FC236}">
                  <a16:creationId xmlns:a16="http://schemas.microsoft.com/office/drawing/2014/main" id="{73CB49AC-5860-DA38-2625-55BCE7A7D5A1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25" name="Forme libre 31">
                <a:extLst>
                  <a:ext uri="{FF2B5EF4-FFF2-40B4-BE49-F238E27FC236}">
                    <a16:creationId xmlns:a16="http://schemas.microsoft.com/office/drawing/2014/main" id="{0A248410-800F-9C82-5C40-6E296B22C253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088BAB42-5EC4-56A2-D53A-3837A1B24A26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7" name="Grouper 17">
              <a:extLst>
                <a:ext uri="{FF2B5EF4-FFF2-40B4-BE49-F238E27FC236}">
                  <a16:creationId xmlns:a16="http://schemas.microsoft.com/office/drawing/2014/main" id="{4689AC56-D05F-8046-A1D3-869E18E72091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28" name="Forme libre 24">
                <a:extLst>
                  <a:ext uri="{FF2B5EF4-FFF2-40B4-BE49-F238E27FC236}">
                    <a16:creationId xmlns:a16="http://schemas.microsoft.com/office/drawing/2014/main" id="{FC601BDC-8CB5-DA72-45E1-DAA5F9A712C3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25">
                <a:extLst>
                  <a:ext uri="{FF2B5EF4-FFF2-40B4-BE49-F238E27FC236}">
                    <a16:creationId xmlns:a16="http://schemas.microsoft.com/office/drawing/2014/main" id="{B95BED94-1ECC-C424-A706-61348059FD18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0" name="Grouper 18">
              <a:extLst>
                <a:ext uri="{FF2B5EF4-FFF2-40B4-BE49-F238E27FC236}">
                  <a16:creationId xmlns:a16="http://schemas.microsoft.com/office/drawing/2014/main" id="{21D1EF07-8D49-8599-1430-3AFEFB6739D6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31" name="Forme libre 22">
                <a:extLst>
                  <a:ext uri="{FF2B5EF4-FFF2-40B4-BE49-F238E27FC236}">
                    <a16:creationId xmlns:a16="http://schemas.microsoft.com/office/drawing/2014/main" id="{A7AF2918-7984-F10F-DE00-07BE4B784B32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3">
                <a:extLst>
                  <a:ext uri="{FF2B5EF4-FFF2-40B4-BE49-F238E27FC236}">
                    <a16:creationId xmlns:a16="http://schemas.microsoft.com/office/drawing/2014/main" id="{5788AF4A-AF2E-88BB-CEF1-4E202BA3B8D3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5066A-138F-2DAF-530E-F7AA26656738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3F0CDE-EA24-B423-9921-F698EE0308F4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632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FBA417-188F-48E3-9E42-B571AE933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48649"/>
              </p:ext>
            </p:extLst>
          </p:nvPr>
        </p:nvGraphicFramePr>
        <p:xfrm>
          <a:off x="2218117" y="1205187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132BAB9-26BF-D868-7E86-FEC2516CF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46860"/>
              </p:ext>
            </p:extLst>
          </p:nvPr>
        </p:nvGraphicFramePr>
        <p:xfrm>
          <a:off x="5236671" y="1205187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E4166A6-18D7-9876-B8DD-E3E19DC9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50666"/>
              </p:ext>
            </p:extLst>
          </p:nvPr>
        </p:nvGraphicFramePr>
        <p:xfrm>
          <a:off x="8923638" y="228047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7A3873-BB41-B26A-4829-E7A95FB3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4669"/>
              </p:ext>
            </p:extLst>
          </p:nvPr>
        </p:nvGraphicFramePr>
        <p:xfrm>
          <a:off x="8589432" y="2003474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9317F08-7CD4-4B28-3817-7A4D813CF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83638"/>
              </p:ext>
            </p:extLst>
          </p:nvPr>
        </p:nvGraphicFramePr>
        <p:xfrm>
          <a:off x="8255226" y="1726475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15CBA-8272-A8B6-8F4A-EE8E70DDEF0C}"/>
              </a:ext>
            </a:extLst>
          </p:cNvPr>
          <p:cNvCxnSpPr/>
          <p:nvPr/>
        </p:nvCxnSpPr>
        <p:spPr>
          <a:xfrm>
            <a:off x="2218117" y="172647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44FEC3-3870-6DB4-80EF-AADA6AB03FC8}"/>
              </a:ext>
            </a:extLst>
          </p:cNvPr>
          <p:cNvSpPr txBox="1"/>
          <p:nvPr/>
        </p:nvSpPr>
        <p:spPr>
          <a:xfrm>
            <a:off x="2676153" y="172647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C65F9-58D0-7D38-3275-A7D30CF854C7}"/>
              </a:ext>
            </a:extLst>
          </p:cNvPr>
          <p:cNvCxnSpPr/>
          <p:nvPr/>
        </p:nvCxnSpPr>
        <p:spPr>
          <a:xfrm>
            <a:off x="5236671" y="2469594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8946C5-06F2-395A-6865-15DD4C9A7CFD}"/>
              </a:ext>
            </a:extLst>
          </p:cNvPr>
          <p:cNvSpPr txBox="1"/>
          <p:nvPr/>
        </p:nvSpPr>
        <p:spPr>
          <a:xfrm>
            <a:off x="5669796" y="246959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1FC63-939A-E186-46AB-98BF8CB79A8A}"/>
              </a:ext>
            </a:extLst>
          </p:cNvPr>
          <p:cNvCxnSpPr>
            <a:cxnSpLocks/>
          </p:cNvCxnSpPr>
          <p:nvPr/>
        </p:nvCxnSpPr>
        <p:spPr>
          <a:xfrm>
            <a:off x="4986469" y="1205187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CA03D5-A6BB-17E1-525B-D641BA3037AF}"/>
              </a:ext>
            </a:extLst>
          </p:cNvPr>
          <p:cNvSpPr txBox="1"/>
          <p:nvPr/>
        </p:nvSpPr>
        <p:spPr>
          <a:xfrm rot="5400000">
            <a:off x="4576889" y="160876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491D2-FCDA-52B2-21DD-3416B777AF8D}"/>
              </a:ext>
            </a:extLst>
          </p:cNvPr>
          <p:cNvGrpSpPr/>
          <p:nvPr/>
        </p:nvGrpSpPr>
        <p:grpSpPr>
          <a:xfrm rot="18506691">
            <a:off x="10183430" y="1265746"/>
            <a:ext cx="276999" cy="1071809"/>
            <a:chOff x="5127925" y="1357587"/>
            <a:chExt cx="276999" cy="10718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59F9C5-F83B-1D34-26ED-CC50062B229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B3721C-7F12-0A3B-F910-9FC4B14CCCF3}"/>
                </a:ext>
              </a:extLst>
            </p:cNvPr>
            <p:cNvSpPr txBox="1"/>
            <p:nvPr/>
          </p:nvSpPr>
          <p:spPr>
            <a:xfrm rot="5400000">
              <a:off x="4962976" y="1747354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8384C-4CE7-D91E-7417-87B5BC24C23E}"/>
              </a:ext>
            </a:extLst>
          </p:cNvPr>
          <p:cNvCxnSpPr>
            <a:cxnSpLocks/>
          </p:cNvCxnSpPr>
          <p:nvPr/>
        </p:nvCxnSpPr>
        <p:spPr>
          <a:xfrm>
            <a:off x="8015111" y="1726475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AB2F25-CFB1-E5FB-1E2F-F1AE54C36522}"/>
              </a:ext>
            </a:extLst>
          </p:cNvPr>
          <p:cNvSpPr txBox="1"/>
          <p:nvPr/>
        </p:nvSpPr>
        <p:spPr>
          <a:xfrm rot="5400000">
            <a:off x="7587321" y="2130053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210D6-5C97-D918-B38E-81FEA902BF2C}"/>
              </a:ext>
            </a:extLst>
          </p:cNvPr>
          <p:cNvCxnSpPr/>
          <p:nvPr/>
        </p:nvCxnSpPr>
        <p:spPr>
          <a:xfrm>
            <a:off x="8923638" y="353774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F0D821-96DF-051E-70AC-051A46C8C162}"/>
              </a:ext>
            </a:extLst>
          </p:cNvPr>
          <p:cNvSpPr txBox="1"/>
          <p:nvPr/>
        </p:nvSpPr>
        <p:spPr>
          <a:xfrm>
            <a:off x="9356763" y="3537745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CD6C52E-90A7-F6A4-CF43-4C9528AD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09719"/>
              </p:ext>
            </p:extLst>
          </p:nvPr>
        </p:nvGraphicFramePr>
        <p:xfrm>
          <a:off x="2218117" y="4001251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A83F67F7-48B0-7CEE-EAB0-BB365307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92335"/>
              </p:ext>
            </p:extLst>
          </p:nvPr>
        </p:nvGraphicFramePr>
        <p:xfrm>
          <a:off x="5236671" y="4001251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C5B9604-28BA-EC69-BE50-0518D7E0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09925"/>
              </p:ext>
            </p:extLst>
          </p:nvPr>
        </p:nvGraphicFramePr>
        <p:xfrm>
          <a:off x="8936677" y="509942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F2871CB7-CC7C-7354-63FB-2B309854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7143"/>
              </p:ext>
            </p:extLst>
          </p:nvPr>
        </p:nvGraphicFramePr>
        <p:xfrm>
          <a:off x="8598092" y="481594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14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0DE9B960-A5CD-ECA7-8DE4-2B1204813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0908"/>
              </p:ext>
            </p:extLst>
          </p:nvPr>
        </p:nvGraphicFramePr>
        <p:xfrm>
          <a:off x="8255226" y="452253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F8D7C-20DB-A647-DB59-77D186B0D984}"/>
              </a:ext>
            </a:extLst>
          </p:cNvPr>
          <p:cNvCxnSpPr/>
          <p:nvPr/>
        </p:nvCxnSpPr>
        <p:spPr>
          <a:xfrm>
            <a:off x="2218117" y="4522539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51D6E8-6490-E9C1-0BF5-8CC8E6939D64}"/>
              </a:ext>
            </a:extLst>
          </p:cNvPr>
          <p:cNvSpPr txBox="1"/>
          <p:nvPr/>
        </p:nvSpPr>
        <p:spPr>
          <a:xfrm>
            <a:off x="2676153" y="452253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874460-8970-3A5D-B7B3-BB763792FC30}"/>
              </a:ext>
            </a:extLst>
          </p:cNvPr>
          <p:cNvCxnSpPr/>
          <p:nvPr/>
        </p:nvCxnSpPr>
        <p:spPr>
          <a:xfrm>
            <a:off x="5236671" y="526565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BCD7A-5413-1DFC-F600-F63B4DAD8FD6}"/>
              </a:ext>
            </a:extLst>
          </p:cNvPr>
          <p:cNvSpPr txBox="1"/>
          <p:nvPr/>
        </p:nvSpPr>
        <p:spPr>
          <a:xfrm>
            <a:off x="5669796" y="5265658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F8EC69-55DE-9EE5-E82B-1CE1570C1F00}"/>
              </a:ext>
            </a:extLst>
          </p:cNvPr>
          <p:cNvCxnSpPr>
            <a:cxnSpLocks/>
          </p:cNvCxnSpPr>
          <p:nvPr/>
        </p:nvCxnSpPr>
        <p:spPr>
          <a:xfrm>
            <a:off x="4986469" y="4001251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FC97DE-8F4C-B6AC-79C3-2054C10EB4DB}"/>
              </a:ext>
            </a:extLst>
          </p:cNvPr>
          <p:cNvSpPr txBox="1"/>
          <p:nvPr/>
        </p:nvSpPr>
        <p:spPr>
          <a:xfrm rot="5400000">
            <a:off x="4576889" y="440482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8692DE-348E-C512-BF0D-0A9FF2E9D417}"/>
              </a:ext>
            </a:extLst>
          </p:cNvPr>
          <p:cNvGrpSpPr/>
          <p:nvPr/>
        </p:nvGrpSpPr>
        <p:grpSpPr>
          <a:xfrm rot="18376993">
            <a:off x="10118051" y="4083888"/>
            <a:ext cx="276999" cy="1071809"/>
            <a:chOff x="5127926" y="1357587"/>
            <a:chExt cx="276999" cy="107180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48466-F874-45D0-EA3E-F4C5F1CC806B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FEEED4-4CDE-D261-7776-B5AFF28A55A9}"/>
                </a:ext>
              </a:extLst>
            </p:cNvPr>
            <p:cNvSpPr txBox="1"/>
            <p:nvPr/>
          </p:nvSpPr>
          <p:spPr>
            <a:xfrm rot="5400000">
              <a:off x="4962977" y="1747355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74A6A-1FBF-C8DB-7824-409609359EBD}"/>
              </a:ext>
            </a:extLst>
          </p:cNvPr>
          <p:cNvCxnSpPr>
            <a:cxnSpLocks/>
          </p:cNvCxnSpPr>
          <p:nvPr/>
        </p:nvCxnSpPr>
        <p:spPr>
          <a:xfrm>
            <a:off x="8015111" y="4522539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3DB1A3-9BCA-83EC-C084-24FC38F920C7}"/>
              </a:ext>
            </a:extLst>
          </p:cNvPr>
          <p:cNvSpPr txBox="1"/>
          <p:nvPr/>
        </p:nvSpPr>
        <p:spPr>
          <a:xfrm rot="5400000">
            <a:off x="7587321" y="4926117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DC4186-FC09-D272-C9C2-D481D1CD050C}"/>
              </a:ext>
            </a:extLst>
          </p:cNvPr>
          <p:cNvCxnSpPr/>
          <p:nvPr/>
        </p:nvCxnSpPr>
        <p:spPr>
          <a:xfrm>
            <a:off x="8968639" y="632744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F87447-0440-20CD-467E-0348A07B275C}"/>
              </a:ext>
            </a:extLst>
          </p:cNvPr>
          <p:cNvSpPr txBox="1"/>
          <p:nvPr/>
        </p:nvSpPr>
        <p:spPr>
          <a:xfrm>
            <a:off x="9401764" y="6327448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127537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1A8C93-CEDC-2DDD-7613-FBB690CDDE9F}"/>
              </a:ext>
            </a:extLst>
          </p:cNvPr>
          <p:cNvSpPr/>
          <p:nvPr/>
        </p:nvSpPr>
        <p:spPr>
          <a:xfrm>
            <a:off x="5825447" y="811658"/>
            <a:ext cx="4777483" cy="52500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A8C07-09AC-0EF0-7EAD-76183B39099F}"/>
              </a:ext>
            </a:extLst>
          </p:cNvPr>
          <p:cNvSpPr txBox="1"/>
          <p:nvPr/>
        </p:nvSpPr>
        <p:spPr>
          <a:xfrm>
            <a:off x="114413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Python and Kinetics Toolkit</a:t>
            </a:r>
            <a:endParaRPr lang="fr-CA" sz="2400" b="1" dirty="0">
              <a:solidFill>
                <a:srgbClr val="323232"/>
              </a:solidFill>
            </a:endParaRPr>
          </a:p>
        </p:txBody>
      </p:sp>
      <p:pic>
        <p:nvPicPr>
          <p:cNvPr id="3" name="Picture 2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A5331555-7ADF-EEA2-9607-687C910C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19" y="1356189"/>
            <a:ext cx="3784600" cy="231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41D1A-8CB2-A136-D070-43FE4BB7C568}"/>
              </a:ext>
            </a:extLst>
          </p:cNvPr>
          <p:cNvSpPr txBox="1"/>
          <p:nvPr/>
        </p:nvSpPr>
        <p:spPr>
          <a:xfrm>
            <a:off x="623840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Python and Kinetics Toolkit</a:t>
            </a:r>
            <a:endParaRPr lang="fr-CA" sz="2400" b="1" dirty="0">
              <a:solidFill>
                <a:srgbClr val="CECECE"/>
              </a:solidFill>
            </a:endParaRPr>
          </a:p>
        </p:txBody>
      </p:sp>
      <p:pic>
        <p:nvPicPr>
          <p:cNvPr id="5" name="Picture 4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D0CC22AA-29D1-CF0D-D1A4-7EE4D532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89" y="1356189"/>
            <a:ext cx="378460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9150"/>
              </p:ext>
            </p:extLst>
          </p:nvPr>
        </p:nvGraphicFramePr>
        <p:xfrm>
          <a:off x="5097832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6965"/>
              </p:ext>
            </p:extLst>
          </p:nvPr>
        </p:nvGraphicFramePr>
        <p:xfrm>
          <a:off x="7767400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6302"/>
              </p:ext>
            </p:extLst>
          </p:nvPr>
        </p:nvGraphicFramePr>
        <p:xfrm>
          <a:off x="2428264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62EC53-460E-C685-8DE9-67BB30AA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73962"/>
              </p:ext>
            </p:extLst>
          </p:nvPr>
        </p:nvGraphicFramePr>
        <p:xfrm>
          <a:off x="5097832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0029"/>
              </p:ext>
            </p:extLst>
          </p:nvPr>
        </p:nvGraphicFramePr>
        <p:xfrm>
          <a:off x="7767400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0240"/>
              </p:ext>
            </p:extLst>
          </p:nvPr>
        </p:nvGraphicFramePr>
        <p:xfrm>
          <a:off x="2428264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C61E38F-2D00-1448-E7B8-259772D6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35679"/>
              </p:ext>
            </p:extLst>
          </p:nvPr>
        </p:nvGraphicFramePr>
        <p:xfrm>
          <a:off x="5097832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7223836" y="163292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7223836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7223836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4586328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4590382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770"/>
              </p:ext>
            </p:extLst>
          </p:nvPr>
        </p:nvGraphicFramePr>
        <p:xfrm>
          <a:off x="7767400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4586328" y="1603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575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F0F13D02-49A9-3D18-0C72-2263A209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9942"/>
              </p:ext>
            </p:extLst>
          </p:nvPr>
        </p:nvGraphicFramePr>
        <p:xfrm>
          <a:off x="251012" y="297951"/>
          <a:ext cx="11862222" cy="55006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926">
                  <a:extLst>
                    <a:ext uri="{9D8B030D-6E8A-4147-A177-3AD203B41FA5}">
                      <a16:colId xmlns:a16="http://schemas.microsoft.com/office/drawing/2014/main" val="2620123635"/>
                    </a:ext>
                  </a:extLst>
                </a:gridCol>
                <a:gridCol w="3450561">
                  <a:extLst>
                    <a:ext uri="{9D8B030D-6E8A-4147-A177-3AD203B41FA5}">
                      <a16:colId xmlns:a16="http://schemas.microsoft.com/office/drawing/2014/main" val="3469049137"/>
                    </a:ext>
                  </a:extLst>
                </a:gridCol>
                <a:gridCol w="7847735">
                  <a:extLst>
                    <a:ext uri="{9D8B030D-6E8A-4147-A177-3AD203B41FA5}">
                      <a16:colId xmlns:a16="http://schemas.microsoft.com/office/drawing/2014/main" val="857602173"/>
                    </a:ext>
                  </a:extLst>
                </a:gridCol>
              </a:tblGrid>
              <a:tr h="534983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booleans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NumPy arrays of booleans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44004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25949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28537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41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43111"/>
              </p:ext>
            </p:extLst>
          </p:nvPr>
        </p:nvGraphicFramePr>
        <p:xfrm>
          <a:off x="7265679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13195"/>
              </p:ext>
            </p:extLst>
          </p:nvPr>
        </p:nvGraphicFramePr>
        <p:xfrm>
          <a:off x="9935247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3316"/>
              </p:ext>
            </p:extLst>
          </p:nvPr>
        </p:nvGraphicFramePr>
        <p:xfrm>
          <a:off x="4596111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7818"/>
              </p:ext>
            </p:extLst>
          </p:nvPr>
        </p:nvGraphicFramePr>
        <p:xfrm>
          <a:off x="9935247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9790"/>
              </p:ext>
            </p:extLst>
          </p:nvPr>
        </p:nvGraphicFramePr>
        <p:xfrm>
          <a:off x="4596111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9391683" y="13843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9391683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9391683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6754175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6758229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3516"/>
              </p:ext>
            </p:extLst>
          </p:nvPr>
        </p:nvGraphicFramePr>
        <p:xfrm>
          <a:off x="9935247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6754175" y="13554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8559ED-8300-2763-80A9-7FD09E0C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4120"/>
              </p:ext>
            </p:extLst>
          </p:nvPr>
        </p:nvGraphicFramePr>
        <p:xfrm>
          <a:off x="7265679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05F80-7078-CE95-8DCB-C75F56C73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9741"/>
              </p:ext>
            </p:extLst>
          </p:nvPr>
        </p:nvGraphicFramePr>
        <p:xfrm>
          <a:off x="7265679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548E9D3C-EF01-7990-9E68-4818BA0AF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01688"/>
              </p:ext>
            </p:extLst>
          </p:nvPr>
        </p:nvGraphicFramePr>
        <p:xfrm>
          <a:off x="2418481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B3C9C68-302E-8EDB-8BAE-68EEE7CA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08855"/>
              </p:ext>
            </p:extLst>
          </p:nvPr>
        </p:nvGraphicFramePr>
        <p:xfrm>
          <a:off x="3475417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F65BA3-FDE4-947A-A78C-E01CA7504300}"/>
              </a:ext>
            </a:extLst>
          </p:cNvPr>
          <p:cNvSpPr txBox="1"/>
          <p:nvPr/>
        </p:nvSpPr>
        <p:spPr>
          <a:xfrm>
            <a:off x="1725188" y="1137789"/>
            <a:ext cx="607859" cy="9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DF08-0646-9355-A400-EAA8C877968A}"/>
              </a:ext>
            </a:extLst>
          </p:cNvPr>
          <p:cNvSpPr txBox="1"/>
          <p:nvPr/>
        </p:nvSpPr>
        <p:spPr>
          <a:xfrm>
            <a:off x="3005573" y="117156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1EBDF1D-5C91-0D7E-CC65-441F736C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82558"/>
              </p:ext>
            </p:extLst>
          </p:nvPr>
        </p:nvGraphicFramePr>
        <p:xfrm>
          <a:off x="3471552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4E7D14E6-4617-EBE9-7344-BD3F0563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4154"/>
              </p:ext>
            </p:extLst>
          </p:nvPr>
        </p:nvGraphicFramePr>
        <p:xfrm>
          <a:off x="2414616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5B9CB6D-6BB3-EF4A-B1FF-9405C65F7A8A}"/>
              </a:ext>
            </a:extLst>
          </p:cNvPr>
          <p:cNvSpPr txBox="1"/>
          <p:nvPr/>
        </p:nvSpPr>
        <p:spPr>
          <a:xfrm>
            <a:off x="1818178" y="2558568"/>
            <a:ext cx="466794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8D156FDD-32E1-766C-F8ED-0E8BBCD98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4634"/>
              </p:ext>
            </p:extLst>
          </p:nvPr>
        </p:nvGraphicFramePr>
        <p:xfrm>
          <a:off x="2416013" y="35978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851F194-6CF9-DC92-DE5B-BA5DE6C0F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44999"/>
              </p:ext>
            </p:extLst>
          </p:nvPr>
        </p:nvGraphicFramePr>
        <p:xfrm>
          <a:off x="2420540" y="270555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1A680F43-0753-A098-6489-A7F9694F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54590"/>
              </p:ext>
            </p:extLst>
          </p:nvPr>
        </p:nvGraphicFramePr>
        <p:xfrm>
          <a:off x="1151121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CAC64E3-B4BA-32B9-2729-DA934C7F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01366"/>
              </p:ext>
            </p:extLst>
          </p:nvPr>
        </p:nvGraphicFramePr>
        <p:xfrm>
          <a:off x="1147256" y="357991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7AD3782A-C190-1C19-5E60-C8A0B8B16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19575"/>
              </p:ext>
            </p:extLst>
          </p:nvPr>
        </p:nvGraphicFramePr>
        <p:xfrm>
          <a:off x="1151783" y="268757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222CD24E-BFD1-F354-F805-B27964CDC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07463"/>
              </p:ext>
            </p:extLst>
          </p:nvPr>
        </p:nvGraphicFramePr>
        <p:xfrm>
          <a:off x="2421202" y="3143036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0C49A9C-B60B-0C25-4BED-BC63A5A0C9BF}"/>
              </a:ext>
            </a:extLst>
          </p:cNvPr>
          <p:cNvSpPr txBox="1"/>
          <p:nvPr/>
        </p:nvSpPr>
        <p:spPr>
          <a:xfrm>
            <a:off x="3005573" y="2633444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9CE7F36F-50B6-34E7-E0E2-00C96BD8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57620"/>
              </p:ext>
            </p:extLst>
          </p:nvPr>
        </p:nvGraphicFramePr>
        <p:xfrm>
          <a:off x="3480418" y="3588597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2FE388F7-4F09-936C-0BF3-18068976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35552"/>
              </p:ext>
            </p:extLst>
          </p:nvPr>
        </p:nvGraphicFramePr>
        <p:xfrm>
          <a:off x="3484945" y="269625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C52E2E58-DE9E-9ED1-BAB9-19B8D284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43454"/>
              </p:ext>
            </p:extLst>
          </p:nvPr>
        </p:nvGraphicFramePr>
        <p:xfrm>
          <a:off x="3485607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9ED1544-AB02-4CF1-6E47-99A48F7196F7}"/>
              </a:ext>
            </a:extLst>
          </p:cNvPr>
          <p:cNvSpPr txBox="1"/>
          <p:nvPr/>
        </p:nvSpPr>
        <p:spPr>
          <a:xfrm>
            <a:off x="1725188" y="4170086"/>
            <a:ext cx="607859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B8519103-2779-97A0-521B-73F2B2A7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2113"/>
              </p:ext>
            </p:extLst>
          </p:nvPr>
        </p:nvGraphicFramePr>
        <p:xfrm>
          <a:off x="2416013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A9141075-75F9-68A3-71B9-A81B7EB2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98293"/>
              </p:ext>
            </p:extLst>
          </p:nvPr>
        </p:nvGraphicFramePr>
        <p:xfrm>
          <a:off x="2420540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5EA95091-CDDF-429B-66DD-76A80F87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13217"/>
              </p:ext>
            </p:extLst>
          </p:nvPr>
        </p:nvGraphicFramePr>
        <p:xfrm>
          <a:off x="1151121" y="474526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CA85E832-DBBC-9D4A-FBDF-780E5A2E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15616"/>
              </p:ext>
            </p:extLst>
          </p:nvPr>
        </p:nvGraphicFramePr>
        <p:xfrm>
          <a:off x="1147256" y="519142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F2B9659-6153-76EF-853C-6C0135A9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5145"/>
              </p:ext>
            </p:extLst>
          </p:nvPr>
        </p:nvGraphicFramePr>
        <p:xfrm>
          <a:off x="1151783" y="42990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1121F0A0-B5E7-EB17-0F9E-F66A299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2481"/>
              </p:ext>
            </p:extLst>
          </p:nvPr>
        </p:nvGraphicFramePr>
        <p:xfrm>
          <a:off x="2421202" y="4754554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20F24F1-87FF-59BD-4C9B-D2961860B385}"/>
              </a:ext>
            </a:extLst>
          </p:cNvPr>
          <p:cNvSpPr txBox="1"/>
          <p:nvPr/>
        </p:nvSpPr>
        <p:spPr>
          <a:xfrm>
            <a:off x="3005573" y="4244962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11A22E3-AB73-B70B-991F-4617C17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47053"/>
              </p:ext>
            </p:extLst>
          </p:nvPr>
        </p:nvGraphicFramePr>
        <p:xfrm>
          <a:off x="3482740" y="476324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7CCB35A-05A1-E452-CB6B-F00E3A17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92881"/>
              </p:ext>
            </p:extLst>
          </p:nvPr>
        </p:nvGraphicFramePr>
        <p:xfrm>
          <a:off x="3478875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53533529-BF88-4123-3C65-059DCB79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203"/>
              </p:ext>
            </p:extLst>
          </p:nvPr>
        </p:nvGraphicFramePr>
        <p:xfrm>
          <a:off x="3483402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3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69A5754-D2AB-6C8A-D7A5-0DDE75EF7306}"/>
              </a:ext>
            </a:extLst>
          </p:cNvPr>
          <p:cNvSpPr/>
          <p:nvPr/>
        </p:nvSpPr>
        <p:spPr>
          <a:xfrm>
            <a:off x="3005959" y="2511972"/>
            <a:ext cx="4099033" cy="1282262"/>
          </a:xfrm>
          <a:prstGeom prst="parallelogram">
            <a:avLst>
              <a:gd name="adj" fmla="val 9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C5F16A2-9289-20AC-E607-B9BBA69124AB}"/>
              </a:ext>
            </a:extLst>
          </p:cNvPr>
          <p:cNvSpPr/>
          <p:nvPr/>
        </p:nvSpPr>
        <p:spPr>
          <a:xfrm>
            <a:off x="4619298" y="2970340"/>
            <a:ext cx="998482" cy="280861"/>
          </a:xfrm>
          <a:prstGeom prst="arc">
            <a:avLst>
              <a:gd name="adj1" fmla="val 799560"/>
              <a:gd name="adj2" fmla="val 7862747"/>
            </a:avLst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FD2F5-3230-5EE2-7E1D-3F5BD401B595}"/>
              </a:ext>
            </a:extLst>
          </p:cNvPr>
          <p:cNvCxnSpPr/>
          <p:nvPr/>
        </p:nvCxnSpPr>
        <p:spPr>
          <a:xfrm flipV="1">
            <a:off x="4582512" y="2389205"/>
            <a:ext cx="1223141" cy="128226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9C2FFB-4D90-0A0D-9C43-4C696DBFA113}"/>
              </a:ext>
            </a:extLst>
          </p:cNvPr>
          <p:cNvSpPr txBox="1"/>
          <p:nvPr/>
        </p:nvSpPr>
        <p:spPr>
          <a:xfrm>
            <a:off x="5110512" y="371706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942E8-DE14-A29D-4522-DA4099E8D5EB}"/>
              </a:ext>
            </a:extLst>
          </p:cNvPr>
          <p:cNvSpPr txBox="1"/>
          <p:nvPr/>
        </p:nvSpPr>
        <p:spPr>
          <a:xfrm>
            <a:off x="6467967" y="2204539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977E7-32F5-0990-14E8-C086745AE62C}"/>
              </a:ext>
            </a:extLst>
          </p:cNvPr>
          <p:cNvSpPr txBox="1"/>
          <p:nvPr/>
        </p:nvSpPr>
        <p:spPr>
          <a:xfrm>
            <a:off x="6473518" y="302865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38A6D-51F1-FCB4-EBB7-57A717BE5B07}"/>
              </a:ext>
            </a:extLst>
          </p:cNvPr>
          <p:cNvSpPr txBox="1"/>
          <p:nvPr/>
        </p:nvSpPr>
        <p:spPr>
          <a:xfrm>
            <a:off x="2883631" y="30312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Back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A958D2AB-1BAD-1EF7-B0CB-206C094396E1}"/>
              </a:ext>
            </a:extLst>
          </p:cNvPr>
          <p:cNvSpPr/>
          <p:nvPr/>
        </p:nvSpPr>
        <p:spPr>
          <a:xfrm rot="16200000">
            <a:off x="4797974" y="1975944"/>
            <a:ext cx="1713186" cy="107205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33525F8-4BDA-5872-5D90-920E3B3EC057}"/>
              </a:ext>
            </a:extLst>
          </p:cNvPr>
          <p:cNvSpPr/>
          <p:nvPr/>
        </p:nvSpPr>
        <p:spPr>
          <a:xfrm>
            <a:off x="4582512" y="2685320"/>
            <a:ext cx="1072055" cy="833967"/>
          </a:xfrm>
          <a:prstGeom prst="arc">
            <a:avLst>
              <a:gd name="adj1" fmla="val 20424056"/>
              <a:gd name="adj2" fmla="val 824029"/>
            </a:avLst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7118D-EB10-8414-3D63-527D2700505E}"/>
              </a:ext>
            </a:extLst>
          </p:cNvPr>
          <p:cNvCxnSpPr>
            <a:cxnSpLocks/>
          </p:cNvCxnSpPr>
          <p:nvPr/>
        </p:nvCxnSpPr>
        <p:spPr>
          <a:xfrm flipV="1">
            <a:off x="5110512" y="2807028"/>
            <a:ext cx="820389" cy="2995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181A09-559C-1959-5192-14CAB8FAF7A4}"/>
              </a:ext>
            </a:extLst>
          </p:cNvPr>
          <p:cNvSpPr txBox="1"/>
          <p:nvPr/>
        </p:nvSpPr>
        <p:spPr>
          <a:xfrm rot="18782840">
            <a:off x="4261854" y="3147151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ML axis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EA3943-D181-DC9F-47C6-37F49AE3F467}"/>
              </a:ext>
            </a:extLst>
          </p:cNvPr>
          <p:cNvSpPr/>
          <p:nvPr/>
        </p:nvSpPr>
        <p:spPr>
          <a:xfrm>
            <a:off x="5062870" y="3043515"/>
            <a:ext cx="124404" cy="12440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7BD460F3-0553-7FC5-F2A7-7D2AE011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6583363"/>
            <a:ext cx="601980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5EE2D32-F504-F201-AB60-3C3B4FCA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9798">
            <a:off x="5914464" y="2428757"/>
            <a:ext cx="552256" cy="5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04C52C-9342-DA23-F19E-793ED4EC85B1}"/>
              </a:ext>
            </a:extLst>
          </p:cNvPr>
          <p:cNvSpPr txBox="1"/>
          <p:nvPr/>
        </p:nvSpPr>
        <p:spPr>
          <a:xfrm>
            <a:off x="4848632" y="319455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azimuth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4BEF6-CCDC-65C2-448A-99A964C66A69}"/>
              </a:ext>
            </a:extLst>
          </p:cNvPr>
          <p:cNvSpPr txBox="1"/>
          <p:nvPr/>
        </p:nvSpPr>
        <p:spPr>
          <a:xfrm>
            <a:off x="5597822" y="290239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AC9DD-823E-1C21-3A1B-319353F28367}"/>
              </a:ext>
            </a:extLst>
          </p:cNvPr>
          <p:cNvSpPr txBox="1"/>
          <p:nvPr/>
        </p:nvSpPr>
        <p:spPr>
          <a:xfrm>
            <a:off x="4336375" y="25622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</a:p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(x,y,z)</a:t>
            </a:r>
          </a:p>
        </p:txBody>
      </p:sp>
    </p:spTree>
    <p:extLst>
      <p:ext uri="{BB962C8B-B14F-4D97-AF65-F5344CB8AC3E}">
        <p14:creationId xmlns:p14="http://schemas.microsoft.com/office/powerpoint/2010/main" val="189356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ED7BF3-40A7-15EE-3178-7A936C28472B}"/>
              </a:ext>
            </a:extLst>
          </p:cNvPr>
          <p:cNvSpPr/>
          <p:nvPr/>
        </p:nvSpPr>
        <p:spPr>
          <a:xfrm>
            <a:off x="3658961" y="1525345"/>
            <a:ext cx="1584091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Segment name 1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57B16-66D4-86C0-DDC8-D5F7439FC236}"/>
              </a:ext>
            </a:extLst>
          </p:cNvPr>
          <p:cNvSpPr/>
          <p:nvPr/>
        </p:nvSpPr>
        <p:spPr>
          <a:xfrm>
            <a:off x="5431529" y="1119396"/>
            <a:ext cx="959828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"Color"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A36A9-3DED-9624-FBBD-876C93788F25}"/>
              </a:ext>
            </a:extLst>
          </p:cNvPr>
          <p:cNvSpPr/>
          <p:nvPr/>
        </p:nvSpPr>
        <p:spPr>
          <a:xfrm>
            <a:off x="5431529" y="1822054"/>
            <a:ext cx="959828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"Links" :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67A47F7F-7F73-B05C-BB74-1BCB680ED96D}"/>
              </a:ext>
            </a:extLst>
          </p:cNvPr>
          <p:cNvSpPr/>
          <p:nvPr/>
        </p:nvSpPr>
        <p:spPr>
          <a:xfrm>
            <a:off x="6681323" y="1587385"/>
            <a:ext cx="79149" cy="775489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4CEA289A-CD2F-66B7-F021-B993ADAB4465}"/>
              </a:ext>
            </a:extLst>
          </p:cNvPr>
          <p:cNvSpPr/>
          <p:nvPr/>
        </p:nvSpPr>
        <p:spPr>
          <a:xfrm rot="10800000">
            <a:off x="9253241" y="1587384"/>
            <a:ext cx="79149" cy="775489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FAC0-3336-7E58-C454-8C2511B2EE3E}"/>
              </a:ext>
            </a:extLst>
          </p:cNvPr>
          <p:cNvSpPr txBox="1"/>
          <p:nvPr/>
        </p:nvSpPr>
        <p:spPr>
          <a:xfrm>
            <a:off x="6740296" y="1511581"/>
            <a:ext cx="257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noProof="1"/>
              <a:t>[Point name 1, Point name 2, ...],</a:t>
            </a:r>
          </a:p>
          <a:p>
            <a:pPr algn="ctr"/>
            <a:r>
              <a:rPr lang="fr-CA" sz="1400" noProof="1"/>
              <a:t>[Point name 1, Point name 2, ...],</a:t>
            </a:r>
          </a:p>
          <a:p>
            <a:pPr algn="ctr"/>
            <a:r>
              <a:rPr lang="fr-CA" sz="1400" noProof="1"/>
              <a:t>[Point name 1, Point name 2, ...],</a:t>
            </a:r>
          </a:p>
          <a:p>
            <a:pPr algn="ctr"/>
            <a:r>
              <a:rPr lang="fr-CA" sz="1400" noProof="1"/>
              <a:t>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65ED1-37FC-8B18-C191-956EE84C86AC}"/>
              </a:ext>
            </a:extLst>
          </p:cNvPr>
          <p:cNvSpPr txBox="1"/>
          <p:nvPr/>
        </p:nvSpPr>
        <p:spPr>
          <a:xfrm>
            <a:off x="6760472" y="110099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/>
              <a:t>(R, G, B)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CB51D16-A8E3-26C2-1117-54A67105A5D2}"/>
              </a:ext>
            </a:extLst>
          </p:cNvPr>
          <p:cNvSpPr/>
          <p:nvPr/>
        </p:nvSpPr>
        <p:spPr>
          <a:xfrm>
            <a:off x="5332781" y="9629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1273080-35EE-3B85-0602-D952A9682ED9}"/>
              </a:ext>
            </a:extLst>
          </p:cNvPr>
          <p:cNvSpPr/>
          <p:nvPr/>
        </p:nvSpPr>
        <p:spPr>
          <a:xfrm rot="10800000">
            <a:off x="9491996" y="9629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5D3A8A1-0AF2-AE6A-7C90-A2FCE17E291A}"/>
              </a:ext>
            </a:extLst>
          </p:cNvPr>
          <p:cNvSpPr/>
          <p:nvPr/>
        </p:nvSpPr>
        <p:spPr>
          <a:xfrm>
            <a:off x="3472974" y="838190"/>
            <a:ext cx="185987" cy="4062993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3DB31-BC89-7981-B913-C0018AC2563F}"/>
              </a:ext>
            </a:extLst>
          </p:cNvPr>
          <p:cNvSpPr/>
          <p:nvPr/>
        </p:nvSpPr>
        <p:spPr>
          <a:xfrm>
            <a:off x="3658961" y="3280645"/>
            <a:ext cx="1584091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Segment name 2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016E47-D8DC-224E-F076-87E2272D48F9}"/>
              </a:ext>
            </a:extLst>
          </p:cNvPr>
          <p:cNvSpPr/>
          <p:nvPr/>
        </p:nvSpPr>
        <p:spPr>
          <a:xfrm>
            <a:off x="5431529" y="2874696"/>
            <a:ext cx="959828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"Color"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F06911-4238-EF4D-99FF-3D0259E17CD0}"/>
              </a:ext>
            </a:extLst>
          </p:cNvPr>
          <p:cNvSpPr/>
          <p:nvPr/>
        </p:nvSpPr>
        <p:spPr>
          <a:xfrm>
            <a:off x="5431529" y="3577354"/>
            <a:ext cx="959828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"Links" :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AD03E8A5-5FA4-D598-9E24-F6145C04FCEB}"/>
              </a:ext>
            </a:extLst>
          </p:cNvPr>
          <p:cNvSpPr/>
          <p:nvPr/>
        </p:nvSpPr>
        <p:spPr>
          <a:xfrm>
            <a:off x="6681323" y="3342685"/>
            <a:ext cx="79149" cy="775489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58AF0579-6C64-B6E8-6140-3171C5CD250C}"/>
              </a:ext>
            </a:extLst>
          </p:cNvPr>
          <p:cNvSpPr/>
          <p:nvPr/>
        </p:nvSpPr>
        <p:spPr>
          <a:xfrm rot="10800000">
            <a:off x="9253241" y="3342684"/>
            <a:ext cx="79149" cy="775489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B2A6C-6068-D9E9-FB8D-CC29A4DE3C22}"/>
              </a:ext>
            </a:extLst>
          </p:cNvPr>
          <p:cNvSpPr txBox="1"/>
          <p:nvPr/>
        </p:nvSpPr>
        <p:spPr>
          <a:xfrm>
            <a:off x="6740296" y="3266881"/>
            <a:ext cx="257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noProof="1"/>
              <a:t>[Point name 1, Point name 2, ...],</a:t>
            </a:r>
          </a:p>
          <a:p>
            <a:pPr algn="ctr"/>
            <a:r>
              <a:rPr lang="fr-CA" sz="1400" noProof="1"/>
              <a:t>[Point name 1, Point name 2, ...],</a:t>
            </a:r>
          </a:p>
          <a:p>
            <a:pPr algn="ctr"/>
            <a:r>
              <a:rPr lang="fr-CA" sz="1400" noProof="1"/>
              <a:t>[Point name 1, Point name 2, ...],</a:t>
            </a:r>
          </a:p>
          <a:p>
            <a:pPr algn="ctr"/>
            <a:r>
              <a:rPr lang="fr-CA" sz="1400" noProof="1"/>
              <a:t>...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E2B7E-764B-9FE1-F5FF-7B2B13312E8D}"/>
              </a:ext>
            </a:extLst>
          </p:cNvPr>
          <p:cNvSpPr txBox="1"/>
          <p:nvPr/>
        </p:nvSpPr>
        <p:spPr>
          <a:xfrm>
            <a:off x="6760472" y="285629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/>
              <a:t>(R, G, B)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72E60CB-4176-BF4C-D67B-4924B068E5BD}"/>
              </a:ext>
            </a:extLst>
          </p:cNvPr>
          <p:cNvSpPr/>
          <p:nvPr/>
        </p:nvSpPr>
        <p:spPr>
          <a:xfrm>
            <a:off x="5332781" y="27182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1815C8C-3571-FCC0-4062-4B92D2870ED7}"/>
              </a:ext>
            </a:extLst>
          </p:cNvPr>
          <p:cNvSpPr/>
          <p:nvPr/>
        </p:nvSpPr>
        <p:spPr>
          <a:xfrm rot="10800000">
            <a:off x="9491996" y="27182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9A72878-5B49-9BA9-6F95-E3CA109CBCAA}"/>
              </a:ext>
            </a:extLst>
          </p:cNvPr>
          <p:cNvSpPr/>
          <p:nvPr/>
        </p:nvSpPr>
        <p:spPr>
          <a:xfrm rot="10800000">
            <a:off x="10012835" y="838190"/>
            <a:ext cx="185987" cy="4062993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3C4458-AD81-DD66-C977-11DE50DBB628}"/>
              </a:ext>
            </a:extLst>
          </p:cNvPr>
          <p:cNvSpPr/>
          <p:nvPr/>
        </p:nvSpPr>
        <p:spPr>
          <a:xfrm>
            <a:off x="3789274" y="4486434"/>
            <a:ext cx="1410354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noProof="1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832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9826</TotalTime>
  <Words>1888</Words>
  <Application>Microsoft Macintosh PowerPoint</Application>
  <PresentationFormat>Widescreen</PresentationFormat>
  <Paragraphs>711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80</cp:revision>
  <dcterms:created xsi:type="dcterms:W3CDTF">2020-12-03T13:04:12Z</dcterms:created>
  <dcterms:modified xsi:type="dcterms:W3CDTF">2024-03-04T20:40:37Z</dcterms:modified>
</cp:coreProperties>
</file>