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8" r:id="rId4"/>
    <p:sldId id="347" r:id="rId5"/>
    <p:sldId id="355" r:id="rId6"/>
    <p:sldId id="298" r:id="rId7"/>
    <p:sldId id="359" r:id="rId8"/>
    <p:sldId id="309" r:id="rId9"/>
    <p:sldId id="360" r:id="rId10"/>
    <p:sldId id="326" r:id="rId11"/>
    <p:sldId id="361" r:id="rId12"/>
    <p:sldId id="363" r:id="rId13"/>
    <p:sldId id="364" r:id="rId14"/>
    <p:sldId id="365" r:id="rId15"/>
    <p:sldId id="366" r:id="rId16"/>
    <p:sldId id="367" r:id="rId17"/>
    <p:sldId id="368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5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732" y="-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26-06-2022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5D3193-6C63-4653-A117-06D3E50573FB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7413935-246E-41D7-B0BF-6C7AF3034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3">
            <a:extLst>
              <a:ext uri="{FF2B5EF4-FFF2-40B4-BE49-F238E27FC236}">
                <a16:creationId xmlns:a16="http://schemas.microsoft.com/office/drawing/2014/main" xmlns="" id="{8C9C815E-15D4-48E1-8EBE-7E07C11F17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xmlns="" id="{A247CFD5-A527-42E9-9A1D-7256EE24AE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8418" y="2"/>
            <a:ext cx="6533583" cy="6857999"/>
          </a:xfrm>
          <a:custGeom>
            <a:avLst/>
            <a:gdLst>
              <a:gd name="connsiteX0" fmla="*/ 2592666 w 6533583"/>
              <a:gd name="connsiteY0" fmla="*/ 0 h 6857999"/>
              <a:gd name="connsiteX1" fmla="*/ 6533583 w 6533583"/>
              <a:gd name="connsiteY1" fmla="*/ 0 h 6857999"/>
              <a:gd name="connsiteX2" fmla="*/ 6533583 w 6533583"/>
              <a:gd name="connsiteY2" fmla="*/ 1085634 h 6857999"/>
              <a:gd name="connsiteX3" fmla="*/ 4351340 w 6533583"/>
              <a:gd name="connsiteY3" fmla="*/ 6857999 h 6857999"/>
              <a:gd name="connsiteX4" fmla="*/ 0 w 6533583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3583" h="6857999">
                <a:moveTo>
                  <a:pt x="2592666" y="0"/>
                </a:moveTo>
                <a:lnTo>
                  <a:pt x="6533583" y="0"/>
                </a:lnTo>
                <a:lnTo>
                  <a:pt x="6533583" y="1085634"/>
                </a:lnTo>
                <a:lnTo>
                  <a:pt x="435134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1B953A2-1280-43A2-971F-52F369FC529E}"/>
              </a:ext>
            </a:extLst>
          </p:cNvPr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904462-1962-43CF-B3A5-72AC0978C97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D6C93BA-F12A-47BA-9075-666D4186263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CA5DA5D-7E69-4BFD-88A9-3FBB40DC9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59504D-5FA5-4684-9F7B-086950A54AA7}"/>
              </a:ext>
            </a:extLst>
          </p:cNvPr>
          <p:cNvSpPr/>
          <p:nvPr userDrawn="1"/>
        </p:nvSpPr>
        <p:spPr>
          <a:xfrm>
            <a:off x="0" y="0"/>
            <a:ext cx="43218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7D5C7C0A-FA85-431D-B075-FE39CF9B00A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197030" y="414070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648B487E-554B-4761-A849-121182AF1C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197030" y="2548389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35D81BA-962D-4020-9DE9-4F4858BF7EE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197030" y="4682708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114F5EF-8E95-466A-A02E-7D423CA7430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35992" y="0"/>
            <a:ext cx="7656008" cy="6871547"/>
          </a:xfrm>
          <a:custGeom>
            <a:avLst/>
            <a:gdLst>
              <a:gd name="connsiteX0" fmla="*/ 7099553 w 7656008"/>
              <a:gd name="connsiteY0" fmla="*/ 1 h 6871547"/>
              <a:gd name="connsiteX1" fmla="*/ 7656008 w 7656008"/>
              <a:gd name="connsiteY1" fmla="*/ 1 h 6871547"/>
              <a:gd name="connsiteX2" fmla="*/ 7656008 w 7656008"/>
              <a:gd name="connsiteY2" fmla="*/ 6858001 h 6871547"/>
              <a:gd name="connsiteX3" fmla="*/ 7090045 w 7656008"/>
              <a:gd name="connsiteY3" fmla="*/ 6858001 h 6871547"/>
              <a:gd name="connsiteX4" fmla="*/ 3665798 w 7656008"/>
              <a:gd name="connsiteY4" fmla="*/ 3433756 h 6871547"/>
              <a:gd name="connsiteX5" fmla="*/ 3440540 w 7656008"/>
              <a:gd name="connsiteY5" fmla="*/ 0 h 6871547"/>
              <a:gd name="connsiteX6" fmla="*/ 6881081 w 7656008"/>
              <a:gd name="connsiteY6" fmla="*/ 0 h 6871547"/>
              <a:gd name="connsiteX7" fmla="*/ 3440540 w 7656008"/>
              <a:gd name="connsiteY7" fmla="*/ 3440541 h 6871547"/>
              <a:gd name="connsiteX8" fmla="*/ 6871547 w 7656008"/>
              <a:gd name="connsiteY8" fmla="*/ 6871547 h 6871547"/>
              <a:gd name="connsiteX9" fmla="*/ 3431006 w 7656008"/>
              <a:gd name="connsiteY9" fmla="*/ 6871547 h 6871547"/>
              <a:gd name="connsiteX10" fmla="*/ 0 w 7656008"/>
              <a:gd name="connsiteY10" fmla="*/ 3440541 h 68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56008" h="6871547">
                <a:moveTo>
                  <a:pt x="7099553" y="1"/>
                </a:moveTo>
                <a:lnTo>
                  <a:pt x="7656008" y="1"/>
                </a:lnTo>
                <a:lnTo>
                  <a:pt x="7656008" y="6858001"/>
                </a:lnTo>
                <a:lnTo>
                  <a:pt x="7090045" y="6858001"/>
                </a:lnTo>
                <a:lnTo>
                  <a:pt x="3665798" y="3433756"/>
                </a:lnTo>
                <a:close/>
                <a:moveTo>
                  <a:pt x="3440540" y="0"/>
                </a:moveTo>
                <a:lnTo>
                  <a:pt x="6881081" y="0"/>
                </a:lnTo>
                <a:lnTo>
                  <a:pt x="3440540" y="3440541"/>
                </a:lnTo>
                <a:lnTo>
                  <a:pt x="6871547" y="6871547"/>
                </a:lnTo>
                <a:lnTo>
                  <a:pt x="3431006" y="6871547"/>
                </a:lnTo>
                <a:lnTo>
                  <a:pt x="0" y="344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839FE96-948C-4D02-A318-34BF5C06D022}"/>
              </a:ext>
            </a:extLst>
          </p:cNvPr>
          <p:cNvGrpSpPr/>
          <p:nvPr userDrawn="1"/>
        </p:nvGrpSpPr>
        <p:grpSpPr>
          <a:xfrm>
            <a:off x="4196676" y="1650757"/>
            <a:ext cx="3798650" cy="2992952"/>
            <a:chOff x="2862987" y="1731312"/>
            <a:chExt cx="3418025" cy="26930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645E1A4-4B8A-402C-BA5E-F079FC93D1A9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xmlns="" id="{234BFB0D-AE35-454E-9E26-3F75637E9029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729E2443-6E39-4B53-9287-404DB192E749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xmlns="" id="{CB2779CD-D9E4-4A8A-A3B9-973CEE302EE5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xmlns="" id="{4D871E96-A648-4CC5-96FD-5D1E38E3CBB9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35">
                  <a:extLst>
                    <a:ext uri="{FF2B5EF4-FFF2-40B4-BE49-F238E27FC236}">
                      <a16:creationId xmlns:a16="http://schemas.microsoft.com/office/drawing/2014/main" xmlns="" id="{1110B8B5-BB0B-4491-A462-EC093E27A3D2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FA93EA6D-475B-43F2-92C4-8034C0065E34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6D26F119-C04D-4ED1-872A-CD553E9A3C2C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2" name="Rounded Rectangle 24">
                <a:extLst>
                  <a:ext uri="{FF2B5EF4-FFF2-40B4-BE49-F238E27FC236}">
                    <a16:creationId xmlns:a16="http://schemas.microsoft.com/office/drawing/2014/main" xmlns="" id="{AEB14E91-9ADD-41CC-B34E-545DCAE7CCC7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EC13E77-D04D-44A7-9660-15090CC34340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26F01269-0C7E-48BE-91AA-E4F322B3E96C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xmlns="" id="{1EF61853-8635-404B-ADC5-A48E16C7C7B7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:a16="http://schemas.microsoft.com/office/drawing/2014/main" xmlns="" id="{5D285D41-2BA6-41FE-B5EE-1641ABF80260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132CE450-A1D8-496E-86C1-76864115384F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CD8D002-4E69-4E03-ABBB-D7BDCDC74044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" name="Rounded Rectangle 27">
                <a:extLst>
                  <a:ext uri="{FF2B5EF4-FFF2-40B4-BE49-F238E27FC236}">
                    <a16:creationId xmlns:a16="http://schemas.microsoft.com/office/drawing/2014/main" xmlns="" id="{9D95B5E0-7E3E-4B81-9E33-1FB1F4C048E4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449C468-B9C8-4394-85B6-AA18557890BC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AC6058DD-1ED3-4501-9CCC-CB6E96E23A01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xmlns="" id="{46A4412E-B4A1-4BB0-81D5-13B7EB853614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Rounded Rectangle 31">
                  <a:extLst>
                    <a:ext uri="{FF2B5EF4-FFF2-40B4-BE49-F238E27FC236}">
                      <a16:creationId xmlns:a16="http://schemas.microsoft.com/office/drawing/2014/main" xmlns="" id="{6D2B3A01-9BD1-4BE8-9984-E4BD5D56314C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A51DE70D-3AEA-4A2B-85D1-ECA37A76F9B4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2C5EF023-4738-48BA-9BA0-15432147C42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28994" y="1897629"/>
            <a:ext cx="1530045" cy="2403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xmlns="" id="{1D4DB218-75D4-4C3B-8DAD-881511FC281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89755" y="2057745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xmlns="" id="{D8052B6F-A924-4153-BB7F-B5908337DAA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74022" y="2057745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xmlns="" id="{BBE65526-7A64-4541-9EE3-A02D25575F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Pentagon 20">
            <a:extLst>
              <a:ext uri="{FF2B5EF4-FFF2-40B4-BE49-F238E27FC236}">
                <a16:creationId xmlns:a16="http://schemas.microsoft.com/office/drawing/2014/main" xmlns="" id="{FD6BAE17-F101-4EB0-8865-CFDDD51E2DCF}"/>
              </a:ext>
            </a:extLst>
          </p:cNvPr>
          <p:cNvSpPr/>
          <p:nvPr/>
        </p:nvSpPr>
        <p:spPr>
          <a:xfrm flipH="1">
            <a:off x="-1418" y="4360985"/>
            <a:ext cx="12192001" cy="2497015"/>
          </a:xfrm>
          <a:prstGeom prst="homePlat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65EB7FFB-6FB1-480A-A898-65150C03087A}"/>
              </a:ext>
            </a:extLst>
          </p:cNvPr>
          <p:cNvSpPr txBox="1"/>
          <p:nvPr/>
        </p:nvSpPr>
        <p:spPr>
          <a:xfrm>
            <a:off x="-1414" y="6428908"/>
            <a:ext cx="1219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0" y="507877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Application for E-Learning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-1417" y="6025678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Developed for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Hackaton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Semesta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2022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429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Dashboard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66"/>
          </p:nvPr>
        </p:nvPicPr>
        <p:blipFill>
          <a:blip r:embed="rId2"/>
          <a:srcRect l="471" r="471"/>
          <a:stretch>
            <a:fillRect/>
          </a:stretch>
        </p:blipFill>
        <p:spPr bwMode="auto">
          <a:xfrm>
            <a:off x="4241800" y="1935163"/>
            <a:ext cx="723582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473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Menu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type="pic" sz="quarter" idx="66"/>
          </p:nvPr>
        </p:nvPicPr>
        <p:blipFill>
          <a:blip r:embed="rId2"/>
          <a:srcRect l="471" r="471"/>
          <a:stretch>
            <a:fillRect/>
          </a:stretch>
        </p:blipFill>
        <p:spPr bwMode="auto">
          <a:xfrm>
            <a:off x="4241800" y="1935163"/>
            <a:ext cx="723582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296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F87DD-102F-45AE-BF01-38D84FCB5E58}"/>
              </a:ext>
            </a:extLst>
          </p:cNvPr>
          <p:cNvSpPr txBox="1"/>
          <p:nvPr/>
        </p:nvSpPr>
        <p:spPr>
          <a:xfrm>
            <a:off x="570410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  <a:cs typeface="Arial" pitchFamily="34" charset="0"/>
              </a:rPr>
              <a:t>Master </a:t>
            </a:r>
            <a:r>
              <a:rPr lang="en-US" altLang="ja-JP" sz="2400" dirty="0" err="1" smtClean="0">
                <a:solidFill>
                  <a:schemeClr val="bg1"/>
                </a:solidFill>
                <a:cs typeface="Arial" pitchFamily="34" charset="0"/>
              </a:rPr>
              <a:t>Kategori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sz="quarter" idx="66"/>
          </p:nvPr>
        </p:nvPicPr>
        <p:blipFill>
          <a:blip r:embed="rId2"/>
          <a:srcRect l="471" r="471"/>
          <a:stretch>
            <a:fillRect/>
          </a:stretch>
        </p:blipFill>
        <p:spPr bwMode="auto">
          <a:xfrm>
            <a:off x="4241800" y="1935163"/>
            <a:ext cx="723582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746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Edit Soal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pic" sz="quarter" idx="66"/>
          </p:nvPr>
        </p:nvPicPr>
        <p:blipFill>
          <a:blip r:embed="rId2"/>
          <a:srcRect l="471" r="471"/>
          <a:stretch>
            <a:fillRect/>
          </a:stretch>
        </p:blipFill>
        <p:spPr bwMode="auto">
          <a:xfrm>
            <a:off x="4241800" y="1935163"/>
            <a:ext cx="723582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3631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  <a:cs typeface="Arial" pitchFamily="34" charset="0"/>
              </a:rPr>
              <a:t>Test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type="pic" sz="quarter" idx="66"/>
          </p:nvPr>
        </p:nvPicPr>
        <p:blipFill>
          <a:blip r:embed="rId2"/>
          <a:srcRect l="471" r="471"/>
          <a:stretch>
            <a:fillRect/>
          </a:stretch>
        </p:blipFill>
        <p:spPr bwMode="auto">
          <a:xfrm>
            <a:off x="4241800" y="1935163"/>
            <a:ext cx="723582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2013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  <a:cs typeface="Arial" pitchFamily="34" charset="0"/>
              </a:rPr>
              <a:t>Test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sz="quarter" idx="66"/>
          </p:nvPr>
        </p:nvPicPr>
        <p:blipFill>
          <a:blip r:embed="rId2"/>
          <a:srcRect l="471" r="471"/>
          <a:stretch>
            <a:fillRect/>
          </a:stretch>
        </p:blipFill>
        <p:spPr bwMode="auto">
          <a:xfrm>
            <a:off x="4241800" y="1935163"/>
            <a:ext cx="723582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2013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xmlns="" id="{63E3558C-1903-4C04-A9D0-D8AE76192BB2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xmlns="" id="{E02002EE-7BBA-4DC6-9698-2CF0888F8C63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5C44B8E-7647-4F84-B84E-C1D270C28CB9}"/>
              </a:ext>
            </a:extLst>
          </p:cNvPr>
          <p:cNvGrpSpPr/>
          <p:nvPr/>
        </p:nvGrpSpPr>
        <p:grpSpPr>
          <a:xfrm>
            <a:off x="6883400" y="2339728"/>
            <a:ext cx="5099592" cy="1754326"/>
            <a:chOff x="6685635" y="2231700"/>
            <a:chExt cx="4777152" cy="17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CAC2569-0596-4719-9259-37417370FD3A}"/>
                </a:ext>
              </a:extLst>
            </p:cNvPr>
            <p:cNvSpPr txBox="1"/>
            <p:nvPr/>
          </p:nvSpPr>
          <p:spPr>
            <a:xfrm>
              <a:off x="6685635" y="2231700"/>
              <a:ext cx="4777152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TERIMA KASIH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6694D5-61E0-4AB5-AAA9-735FA8C0759D}"/>
                </a:ext>
              </a:extLst>
            </p:cNvPr>
            <p:cNvSpPr txBox="1"/>
            <p:nvPr/>
          </p:nvSpPr>
          <p:spPr>
            <a:xfrm>
              <a:off x="6685635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Atas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kesempatan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diberikan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2210B3-F1B1-46C9-A41F-536C1985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6BE5C2E8-24C8-4A4D-86A8-1650D10703F6}"/>
              </a:ext>
            </a:extLst>
          </p:cNvPr>
          <p:cNvSpPr/>
          <p:nvPr/>
        </p:nvSpPr>
        <p:spPr>
          <a:xfrm>
            <a:off x="0" y="684532"/>
            <a:ext cx="4139921" cy="1897894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622663" y="117181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Present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61CFEA6-2769-41F9-AC8E-35E4F0132842}"/>
              </a:ext>
            </a:extLst>
          </p:cNvPr>
          <p:cNvSpPr/>
          <p:nvPr/>
        </p:nvSpPr>
        <p:spPr>
          <a:xfrm>
            <a:off x="5259977" y="544741"/>
            <a:ext cx="6392092" cy="576851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70A8003-0F2A-458E-A775-F0BD447C6FE9}"/>
              </a:ext>
            </a:extLst>
          </p:cNvPr>
          <p:cNvGrpSpPr/>
          <p:nvPr/>
        </p:nvGrpSpPr>
        <p:grpSpPr>
          <a:xfrm>
            <a:off x="5683407" y="1268928"/>
            <a:ext cx="5661649" cy="4320144"/>
            <a:chOff x="5683407" y="1217980"/>
            <a:chExt cx="5661649" cy="4320144"/>
          </a:xfrm>
        </p:grpSpPr>
        <p:grpSp>
          <p:nvGrpSpPr>
            <p:cNvPr id="7" name="Group 1">
              <a:extLst>
                <a:ext uri="{FF2B5EF4-FFF2-40B4-BE49-F238E27FC236}">
                  <a16:creationId xmlns:a16="http://schemas.microsoft.com/office/drawing/2014/main" xmlns="" id="{3171F8B8-1F6C-4875-A0EB-ED00D3AA2B7F}"/>
                </a:ext>
              </a:extLst>
            </p:cNvPr>
            <p:cNvGrpSpPr/>
            <p:nvPr/>
          </p:nvGrpSpPr>
          <p:grpSpPr>
            <a:xfrm>
              <a:off x="6837364" y="1233369"/>
              <a:ext cx="4507692" cy="615553"/>
              <a:chOff x="6557475" y="1411926"/>
              <a:chExt cx="4507692" cy="6155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D7A15B5-7643-4488-9ABD-73B1AA2DC44C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Hal –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hal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mendasari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munculnya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ide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ini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55A7A45-49E3-44AA-BD80-98F62415259C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Dasar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Ide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55FB45C-6C14-41F0-8403-C547C079FB77}"/>
                </a:ext>
              </a:extLst>
            </p:cNvPr>
            <p:cNvSpPr txBox="1"/>
            <p:nvPr/>
          </p:nvSpPr>
          <p:spPr>
            <a:xfrm>
              <a:off x="5683407" y="1217980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xmlns="" id="{2804E321-9911-4D96-B288-454C30A5C503}"/>
                </a:ext>
              </a:extLst>
            </p:cNvPr>
            <p:cNvGrpSpPr/>
            <p:nvPr/>
          </p:nvGrpSpPr>
          <p:grpSpPr>
            <a:xfrm>
              <a:off x="6837364" y="2396418"/>
              <a:ext cx="4507692" cy="615553"/>
              <a:chOff x="6557475" y="1411926"/>
              <a:chExt cx="4507692" cy="61555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359EA31-5EF0-4DAA-B94B-4A7EFA490A6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eksekusi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ide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atas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E82A71EC-A3D8-41C5-8A27-619B897C390E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Application for E-Learning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5D73F42-C71E-431E-8EB7-AE62DE12CE25}"/>
                </a:ext>
              </a:extLst>
            </p:cNvPr>
            <p:cNvSpPr txBox="1"/>
            <p:nvPr/>
          </p:nvSpPr>
          <p:spPr>
            <a:xfrm>
              <a:off x="5683407" y="238102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xmlns="" id="{58751568-F7FE-44C3-9552-C72EFFECD602}"/>
                </a:ext>
              </a:extLst>
            </p:cNvPr>
            <p:cNvGrpSpPr/>
            <p:nvPr/>
          </p:nvGrpSpPr>
          <p:grpSpPr>
            <a:xfrm>
              <a:off x="6837364" y="3559467"/>
              <a:ext cx="4507692" cy="615553"/>
              <a:chOff x="6557475" y="1411926"/>
              <a:chExt cx="4507692" cy="6155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72B286B5-4526-4949-94E9-D691C366A851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Alur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program Application for E-Learning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985EEE4-F6C3-4AD3-96DF-87B24E9ABB7A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Alur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Program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1182600-7E71-446C-998D-C8B2CC81BD1D}"/>
                </a:ext>
              </a:extLst>
            </p:cNvPr>
            <p:cNvSpPr txBox="1"/>
            <p:nvPr/>
          </p:nvSpPr>
          <p:spPr>
            <a:xfrm>
              <a:off x="5683407" y="354407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xmlns="" id="{4533ECF3-8DB2-4E72-BF7C-DAF2D0DF38D7}"/>
                </a:ext>
              </a:extLst>
            </p:cNvPr>
            <p:cNvGrpSpPr/>
            <p:nvPr/>
          </p:nvGrpSpPr>
          <p:grpSpPr>
            <a:xfrm>
              <a:off x="6837364" y="4722516"/>
              <a:ext cx="4507692" cy="615553"/>
              <a:chOff x="6557475" y="1411926"/>
              <a:chExt cx="4507692" cy="61555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0A24E8BC-3DCB-48A7-9F74-A655A0AEBDCF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SS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tampilan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aplikasi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0F5EC25C-F754-4369-901D-A503C718B578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Screenshot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Aplikasi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265C345-4A39-494D-971A-6C9F8E06DA1F}"/>
                </a:ext>
              </a:extLst>
            </p:cNvPr>
            <p:cNvSpPr txBox="1"/>
            <p:nvPr/>
          </p:nvSpPr>
          <p:spPr>
            <a:xfrm>
              <a:off x="5683407" y="47071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xmlns="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xmlns="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Dasar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Ide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Mengapa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saya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?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6549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54880" y="339725"/>
            <a:ext cx="7437120" cy="723900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en-US" sz="5400" dirty="0" err="1">
                <a:latin typeface="+mj-lt"/>
              </a:rPr>
              <a:t>Dasar</a:t>
            </a:r>
            <a:r>
              <a:rPr lang="en-US" sz="5400" dirty="0">
                <a:latin typeface="+mj-lt"/>
              </a:rPr>
              <a:t> Ide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520A64B3-C8A8-4696-81BE-5E3D7AE6A0F4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A7EAC8C-3B18-4090-AE94-7B0BEEFF36DB}"/>
              </a:ext>
            </a:extLst>
          </p:cNvPr>
          <p:cNvGrpSpPr/>
          <p:nvPr/>
        </p:nvGrpSpPr>
        <p:grpSpPr>
          <a:xfrm>
            <a:off x="4767458" y="1455329"/>
            <a:ext cx="6923314" cy="639302"/>
            <a:chOff x="8070434" y="1645829"/>
            <a:chExt cx="2925465" cy="6393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BBE982F-3B81-4762-8FC6-CFE6B69DC4CC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Salah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menghafal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mengulang-ulang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pelajaran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EE4554C-DFCE-49BA-A7DC-8FF26CB667DF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Menghafal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Mengulang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96C34B-9814-4884-892B-43B3B6274DB7}"/>
              </a:ext>
            </a:extLst>
          </p:cNvPr>
          <p:cNvSpPr txBox="1"/>
          <p:nvPr/>
        </p:nvSpPr>
        <p:spPr>
          <a:xfrm>
            <a:off x="4767458" y="2590196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kesulitan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belajar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berhubungan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hapalan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A90D9F-A25E-4470-AF72-EE68F223E2FC}"/>
              </a:ext>
            </a:extLst>
          </p:cNvPr>
          <p:cNvSpPr txBox="1"/>
          <p:nvPr/>
        </p:nvSpPr>
        <p:spPr>
          <a:xfrm>
            <a:off x="4767458" y="3244153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belajar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mengerjakan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ujian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4FA930-1B63-4CEE-B155-A67C3A6BE78D}"/>
              </a:ext>
            </a:extLst>
          </p:cNvPr>
          <p:cNvSpPr txBox="1"/>
          <p:nvPr/>
        </p:nvSpPr>
        <p:spPr>
          <a:xfrm>
            <a:off x="4767458" y="3898110"/>
            <a:ext cx="692331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belajar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praktekan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Alhamdulillah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DD0E0-8AE5-48B8-872A-23D3E53708AB}"/>
              </a:ext>
            </a:extLst>
          </p:cNvPr>
          <p:cNvSpPr txBox="1"/>
          <p:nvPr/>
        </p:nvSpPr>
        <p:spPr>
          <a:xfrm>
            <a:off x="4767458" y="4552068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Mengerjakan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manual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menyulitkan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bolak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balik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kunci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jawaban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FA8AD8F-0852-4D60-A73A-DF5080B4AD96}"/>
              </a:ext>
            </a:extLst>
          </p:cNvPr>
          <p:cNvSpPr txBox="1"/>
          <p:nvPr/>
        </p:nvSpPr>
        <p:spPr>
          <a:xfrm>
            <a:off x="7124700" y="5960866"/>
            <a:ext cx="413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accent3"/>
                </a:solidFill>
              </a:rPr>
              <a:t>Hackaton</a:t>
            </a:r>
            <a:r>
              <a:rPr lang="en-US" altLang="ko-KR" sz="2400" b="1" dirty="0">
                <a:solidFill>
                  <a:schemeClr val="accent3"/>
                </a:solidFill>
              </a:rPr>
              <a:t> </a:t>
            </a:r>
            <a:r>
              <a:rPr lang="en-US" altLang="ko-KR" sz="2400" b="1" dirty="0" err="1">
                <a:solidFill>
                  <a:schemeClr val="accent3"/>
                </a:solidFill>
              </a:rPr>
              <a:t>Semesta</a:t>
            </a:r>
            <a:r>
              <a:rPr lang="en-US" altLang="ko-KR" sz="2400" b="1" dirty="0">
                <a:solidFill>
                  <a:schemeClr val="accent3"/>
                </a:solidFill>
              </a:rPr>
              <a:t> 2022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1D2DDFE-F313-47E4-8845-E3E72ABA711D}"/>
              </a:ext>
            </a:extLst>
          </p:cNvPr>
          <p:cNvGrpSpPr/>
          <p:nvPr/>
        </p:nvGrpSpPr>
        <p:grpSpPr>
          <a:xfrm>
            <a:off x="1084860" y="364075"/>
            <a:ext cx="2855219" cy="6499875"/>
            <a:chOff x="3973902" y="0"/>
            <a:chExt cx="3012534" cy="685799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DB08EF9-B0B0-49DB-AA58-6F304FC4D6D4}"/>
                </a:ext>
              </a:extLst>
            </p:cNvPr>
            <p:cNvSpPr/>
            <p:nvPr/>
          </p:nvSpPr>
          <p:spPr>
            <a:xfrm>
              <a:off x="3973902" y="1725802"/>
              <a:ext cx="2697276" cy="3054585"/>
            </a:xfrm>
            <a:custGeom>
              <a:avLst/>
              <a:gdLst>
                <a:gd name="connsiteX0" fmla="*/ 2697276 w 2697276"/>
                <a:gd name="connsiteY0" fmla="*/ 872871 h 3054585"/>
                <a:gd name="connsiteX1" fmla="*/ 2690863 w 2697276"/>
                <a:gd name="connsiteY1" fmla="*/ 685800 h 3054585"/>
                <a:gd name="connsiteX2" fmla="*/ 2666289 w 2697276"/>
                <a:gd name="connsiteY2" fmla="*/ 487553 h 3054585"/>
                <a:gd name="connsiteX3" fmla="*/ 2490838 w 2697276"/>
                <a:gd name="connsiteY3" fmla="*/ 241617 h 3054585"/>
                <a:gd name="connsiteX4" fmla="*/ 1889175 w 2697276"/>
                <a:gd name="connsiteY4" fmla="*/ 0 h 3054585"/>
                <a:gd name="connsiteX5" fmla="*/ 1747189 w 2697276"/>
                <a:gd name="connsiteY5" fmla="*/ 171958 h 3054585"/>
                <a:gd name="connsiteX6" fmla="*/ 1479029 w 2697276"/>
                <a:gd name="connsiteY6" fmla="*/ 259969 h 3054585"/>
                <a:gd name="connsiteX7" fmla="*/ 1106474 w 2697276"/>
                <a:gd name="connsiteY7" fmla="*/ 203073 h 3054585"/>
                <a:gd name="connsiteX8" fmla="*/ 837234 w 2697276"/>
                <a:gd name="connsiteY8" fmla="*/ 53658 h 3054585"/>
                <a:gd name="connsiteX9" fmla="*/ 490651 w 2697276"/>
                <a:gd name="connsiteY9" fmla="*/ 236982 h 3054585"/>
                <a:gd name="connsiteX10" fmla="*/ 325869 w 2697276"/>
                <a:gd name="connsiteY10" fmla="*/ 298767 h 3054585"/>
                <a:gd name="connsiteX11" fmla="*/ 111620 w 2697276"/>
                <a:gd name="connsiteY11" fmla="*/ 562292 h 3054585"/>
                <a:gd name="connsiteX12" fmla="*/ 6019 w 2697276"/>
                <a:gd name="connsiteY12" fmla="*/ 1274889 h 3054585"/>
                <a:gd name="connsiteX13" fmla="*/ 11607 w 2697276"/>
                <a:gd name="connsiteY13" fmla="*/ 1518285 h 3054585"/>
                <a:gd name="connsiteX14" fmla="*/ 8496 w 2697276"/>
                <a:gd name="connsiteY14" fmla="*/ 1686878 h 3054585"/>
                <a:gd name="connsiteX15" fmla="*/ 939 w 2697276"/>
                <a:gd name="connsiteY15" fmla="*/ 1914017 h 3054585"/>
                <a:gd name="connsiteX16" fmla="*/ 11734 w 2697276"/>
                <a:gd name="connsiteY16" fmla="*/ 2138299 h 3054585"/>
                <a:gd name="connsiteX17" fmla="*/ 21577 w 2697276"/>
                <a:gd name="connsiteY17" fmla="*/ 2370646 h 3054585"/>
                <a:gd name="connsiteX18" fmla="*/ 111937 w 2697276"/>
                <a:gd name="connsiteY18" fmla="*/ 2604770 h 3054585"/>
                <a:gd name="connsiteX19" fmla="*/ 241414 w 2697276"/>
                <a:gd name="connsiteY19" fmla="*/ 2669477 h 3054585"/>
                <a:gd name="connsiteX20" fmla="*/ 417817 w 2697276"/>
                <a:gd name="connsiteY20" fmla="*/ 2668461 h 3054585"/>
                <a:gd name="connsiteX21" fmla="*/ 516432 w 2697276"/>
                <a:gd name="connsiteY21" fmla="*/ 2673541 h 3054585"/>
                <a:gd name="connsiteX22" fmla="*/ 544880 w 2697276"/>
                <a:gd name="connsiteY22" fmla="*/ 2689416 h 3054585"/>
                <a:gd name="connsiteX23" fmla="*/ 605840 w 2697276"/>
                <a:gd name="connsiteY23" fmla="*/ 2778506 h 3054585"/>
                <a:gd name="connsiteX24" fmla="*/ 609587 w 2697276"/>
                <a:gd name="connsiteY24" fmla="*/ 2803144 h 3054585"/>
                <a:gd name="connsiteX25" fmla="*/ 615746 w 2697276"/>
                <a:gd name="connsiteY25" fmla="*/ 2830894 h 3054585"/>
                <a:gd name="connsiteX26" fmla="*/ 614540 w 2697276"/>
                <a:gd name="connsiteY26" fmla="*/ 2948559 h 3054585"/>
                <a:gd name="connsiteX27" fmla="*/ 666610 w 2697276"/>
                <a:gd name="connsiteY27" fmla="*/ 3000502 h 3054585"/>
                <a:gd name="connsiteX28" fmla="*/ 948867 w 2697276"/>
                <a:gd name="connsiteY28" fmla="*/ 3009456 h 3054585"/>
                <a:gd name="connsiteX29" fmla="*/ 1496428 w 2697276"/>
                <a:gd name="connsiteY29" fmla="*/ 3047556 h 3054585"/>
                <a:gd name="connsiteX30" fmla="*/ 2616441 w 2697276"/>
                <a:gd name="connsiteY30" fmla="*/ 2986151 h 3054585"/>
                <a:gd name="connsiteX31" fmla="*/ 2520937 w 2697276"/>
                <a:gd name="connsiteY31" fmla="*/ 2665159 h 3054585"/>
                <a:gd name="connsiteX32" fmla="*/ 2693339 w 2697276"/>
                <a:gd name="connsiteY32" fmla="*/ 877697 h 3054585"/>
                <a:gd name="connsiteX33" fmla="*/ 2697276 w 2697276"/>
                <a:gd name="connsiteY33" fmla="*/ 872871 h 3054585"/>
                <a:gd name="connsiteX34" fmla="*/ 2697276 w 2697276"/>
                <a:gd name="connsiteY34" fmla="*/ 872871 h 3054585"/>
                <a:gd name="connsiteX35" fmla="*/ 752017 w 2697276"/>
                <a:gd name="connsiteY35" fmla="*/ 2064512 h 3054585"/>
                <a:gd name="connsiteX36" fmla="*/ 653973 w 2697276"/>
                <a:gd name="connsiteY36" fmla="*/ 2073593 h 3054585"/>
                <a:gd name="connsiteX37" fmla="*/ 632066 w 2697276"/>
                <a:gd name="connsiteY37" fmla="*/ 2052447 h 3054585"/>
                <a:gd name="connsiteX38" fmla="*/ 575297 w 2697276"/>
                <a:gd name="connsiteY38" fmla="*/ 1933004 h 3054585"/>
                <a:gd name="connsiteX39" fmla="*/ 549960 w 2697276"/>
                <a:gd name="connsiteY39" fmla="*/ 1824926 h 3054585"/>
                <a:gd name="connsiteX40" fmla="*/ 578027 w 2697276"/>
                <a:gd name="connsiteY40" fmla="*/ 1634173 h 3054585"/>
                <a:gd name="connsiteX41" fmla="*/ 607047 w 2697276"/>
                <a:gd name="connsiteY41" fmla="*/ 1589723 h 3054585"/>
                <a:gd name="connsiteX42" fmla="*/ 635622 w 2697276"/>
                <a:gd name="connsiteY42" fmla="*/ 1625029 h 3054585"/>
                <a:gd name="connsiteX43" fmla="*/ 717854 w 2697276"/>
                <a:gd name="connsiteY43" fmla="*/ 1843659 h 3054585"/>
                <a:gd name="connsiteX44" fmla="*/ 734364 w 2697276"/>
                <a:gd name="connsiteY44" fmla="*/ 1882838 h 3054585"/>
                <a:gd name="connsiteX45" fmla="*/ 776592 w 2697276"/>
                <a:gd name="connsiteY45" fmla="*/ 2032635 h 3054585"/>
                <a:gd name="connsiteX46" fmla="*/ 752017 w 2697276"/>
                <a:gd name="connsiteY46" fmla="*/ 2064512 h 3054585"/>
                <a:gd name="connsiteX47" fmla="*/ 752017 w 2697276"/>
                <a:gd name="connsiteY47" fmla="*/ 2064512 h 305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97276" h="3054585">
                  <a:moveTo>
                    <a:pt x="2697276" y="872871"/>
                  </a:moveTo>
                  <a:cubicBezTo>
                    <a:pt x="2695372" y="810514"/>
                    <a:pt x="2695816" y="747967"/>
                    <a:pt x="2690863" y="685800"/>
                  </a:cubicBezTo>
                  <a:cubicBezTo>
                    <a:pt x="2685592" y="619506"/>
                    <a:pt x="2679306" y="552767"/>
                    <a:pt x="2666289" y="487553"/>
                  </a:cubicBezTo>
                  <a:cubicBezTo>
                    <a:pt x="2644889" y="380429"/>
                    <a:pt x="2567800" y="316294"/>
                    <a:pt x="2490838" y="241617"/>
                  </a:cubicBezTo>
                  <a:cubicBezTo>
                    <a:pt x="2362568" y="117285"/>
                    <a:pt x="2072627" y="37719"/>
                    <a:pt x="1889175" y="0"/>
                  </a:cubicBezTo>
                  <a:cubicBezTo>
                    <a:pt x="1878571" y="26543"/>
                    <a:pt x="1752015" y="167767"/>
                    <a:pt x="1747189" y="171958"/>
                  </a:cubicBezTo>
                  <a:cubicBezTo>
                    <a:pt x="1670037" y="238696"/>
                    <a:pt x="1576819" y="256604"/>
                    <a:pt x="1479029" y="259969"/>
                  </a:cubicBezTo>
                  <a:cubicBezTo>
                    <a:pt x="1409242" y="262319"/>
                    <a:pt x="1158862" y="226949"/>
                    <a:pt x="1106474" y="203073"/>
                  </a:cubicBezTo>
                  <a:cubicBezTo>
                    <a:pt x="1047165" y="176022"/>
                    <a:pt x="927468" y="124142"/>
                    <a:pt x="837234" y="53658"/>
                  </a:cubicBezTo>
                  <a:cubicBezTo>
                    <a:pt x="779830" y="102552"/>
                    <a:pt x="627240" y="179197"/>
                    <a:pt x="490651" y="236982"/>
                  </a:cubicBezTo>
                  <a:cubicBezTo>
                    <a:pt x="436613" y="259842"/>
                    <a:pt x="378701" y="272733"/>
                    <a:pt x="325869" y="298767"/>
                  </a:cubicBezTo>
                  <a:cubicBezTo>
                    <a:pt x="214172" y="353695"/>
                    <a:pt x="149720" y="445770"/>
                    <a:pt x="111620" y="562292"/>
                  </a:cubicBezTo>
                  <a:cubicBezTo>
                    <a:pt x="35928" y="794195"/>
                    <a:pt x="4940" y="1032066"/>
                    <a:pt x="6019" y="1274889"/>
                  </a:cubicBezTo>
                  <a:cubicBezTo>
                    <a:pt x="6400" y="1356042"/>
                    <a:pt x="9893" y="1437195"/>
                    <a:pt x="11607" y="1518285"/>
                  </a:cubicBezTo>
                  <a:cubicBezTo>
                    <a:pt x="12814" y="1574482"/>
                    <a:pt x="12052" y="1630617"/>
                    <a:pt x="8496" y="1686878"/>
                  </a:cubicBezTo>
                  <a:cubicBezTo>
                    <a:pt x="3733" y="1762506"/>
                    <a:pt x="-2363" y="1838071"/>
                    <a:pt x="939" y="1914017"/>
                  </a:cubicBezTo>
                  <a:cubicBezTo>
                    <a:pt x="4178" y="1988756"/>
                    <a:pt x="5067" y="2063813"/>
                    <a:pt x="11734" y="2138299"/>
                  </a:cubicBezTo>
                  <a:cubicBezTo>
                    <a:pt x="18719" y="2215706"/>
                    <a:pt x="10337" y="2293620"/>
                    <a:pt x="21577" y="2370646"/>
                  </a:cubicBezTo>
                  <a:cubicBezTo>
                    <a:pt x="33959" y="2455545"/>
                    <a:pt x="59423" y="2535492"/>
                    <a:pt x="111937" y="2604770"/>
                  </a:cubicBezTo>
                  <a:cubicBezTo>
                    <a:pt x="144259" y="2647506"/>
                    <a:pt x="183756" y="2673350"/>
                    <a:pt x="241414" y="2669477"/>
                  </a:cubicBezTo>
                  <a:cubicBezTo>
                    <a:pt x="299961" y="2665603"/>
                    <a:pt x="359016" y="2668651"/>
                    <a:pt x="417817" y="2668461"/>
                  </a:cubicBezTo>
                  <a:cubicBezTo>
                    <a:pt x="450773" y="2668334"/>
                    <a:pt x="483666" y="2668461"/>
                    <a:pt x="516432" y="2673541"/>
                  </a:cubicBezTo>
                  <a:cubicBezTo>
                    <a:pt x="528307" y="2675382"/>
                    <a:pt x="541642" y="2676843"/>
                    <a:pt x="544880" y="2689416"/>
                  </a:cubicBezTo>
                  <a:cubicBezTo>
                    <a:pt x="554469" y="2726881"/>
                    <a:pt x="579107" y="2753043"/>
                    <a:pt x="605840" y="2778506"/>
                  </a:cubicBezTo>
                  <a:cubicBezTo>
                    <a:pt x="612254" y="2784602"/>
                    <a:pt x="621207" y="2793048"/>
                    <a:pt x="609587" y="2803144"/>
                  </a:cubicBezTo>
                  <a:cubicBezTo>
                    <a:pt x="617651" y="2811018"/>
                    <a:pt x="615810" y="2821305"/>
                    <a:pt x="615746" y="2830894"/>
                  </a:cubicBezTo>
                  <a:cubicBezTo>
                    <a:pt x="615556" y="2870137"/>
                    <a:pt x="614540" y="2909316"/>
                    <a:pt x="614540" y="2948559"/>
                  </a:cubicBezTo>
                  <a:cubicBezTo>
                    <a:pt x="614540" y="3000248"/>
                    <a:pt x="615937" y="3002471"/>
                    <a:pt x="666610" y="3000502"/>
                  </a:cubicBezTo>
                  <a:cubicBezTo>
                    <a:pt x="760971" y="2996883"/>
                    <a:pt x="810564" y="3001645"/>
                    <a:pt x="948867" y="3009456"/>
                  </a:cubicBezTo>
                  <a:cubicBezTo>
                    <a:pt x="1087170" y="3017266"/>
                    <a:pt x="1322184" y="3039999"/>
                    <a:pt x="1496428" y="3047556"/>
                  </a:cubicBezTo>
                  <a:cubicBezTo>
                    <a:pt x="2280526" y="3091498"/>
                    <a:pt x="2594788" y="2912110"/>
                    <a:pt x="2616441" y="2986151"/>
                  </a:cubicBezTo>
                  <a:cubicBezTo>
                    <a:pt x="2641016" y="2958592"/>
                    <a:pt x="2557830" y="2742375"/>
                    <a:pt x="2520937" y="2665159"/>
                  </a:cubicBezTo>
                  <a:lnTo>
                    <a:pt x="2693339" y="877697"/>
                  </a:lnTo>
                  <a:cubicBezTo>
                    <a:pt x="2694673" y="876300"/>
                    <a:pt x="2696070" y="874776"/>
                    <a:pt x="2697276" y="872871"/>
                  </a:cubicBezTo>
                  <a:lnTo>
                    <a:pt x="2697276" y="872871"/>
                  </a:lnTo>
                  <a:close/>
                  <a:moveTo>
                    <a:pt x="752017" y="2064512"/>
                  </a:moveTo>
                  <a:cubicBezTo>
                    <a:pt x="719632" y="2071497"/>
                    <a:pt x="686993" y="2073783"/>
                    <a:pt x="653973" y="2073593"/>
                  </a:cubicBezTo>
                  <a:cubicBezTo>
                    <a:pt x="638797" y="2073466"/>
                    <a:pt x="632637" y="2065274"/>
                    <a:pt x="632066" y="2052447"/>
                  </a:cubicBezTo>
                  <a:cubicBezTo>
                    <a:pt x="629907" y="2004441"/>
                    <a:pt x="610158" y="1966595"/>
                    <a:pt x="575297" y="1933004"/>
                  </a:cubicBezTo>
                  <a:cubicBezTo>
                    <a:pt x="548627" y="1907350"/>
                    <a:pt x="551738" y="1869313"/>
                    <a:pt x="549960" y="1824926"/>
                  </a:cubicBezTo>
                  <a:cubicBezTo>
                    <a:pt x="560882" y="1767904"/>
                    <a:pt x="561327" y="1699895"/>
                    <a:pt x="578027" y="1634173"/>
                  </a:cubicBezTo>
                  <a:cubicBezTo>
                    <a:pt x="582599" y="1616138"/>
                    <a:pt x="588822" y="1592517"/>
                    <a:pt x="607047" y="1589723"/>
                  </a:cubicBezTo>
                  <a:cubicBezTo>
                    <a:pt x="619874" y="1587754"/>
                    <a:pt x="628764" y="1611122"/>
                    <a:pt x="635622" y="1625029"/>
                  </a:cubicBezTo>
                  <a:cubicBezTo>
                    <a:pt x="670293" y="1695069"/>
                    <a:pt x="707567" y="1764348"/>
                    <a:pt x="717854" y="1843659"/>
                  </a:cubicBezTo>
                  <a:cubicBezTo>
                    <a:pt x="719696" y="1858010"/>
                    <a:pt x="727570" y="1870329"/>
                    <a:pt x="734364" y="1882838"/>
                  </a:cubicBezTo>
                  <a:cubicBezTo>
                    <a:pt x="759828" y="1929575"/>
                    <a:pt x="777036" y="1978469"/>
                    <a:pt x="776592" y="2032635"/>
                  </a:cubicBezTo>
                  <a:cubicBezTo>
                    <a:pt x="776528" y="2050860"/>
                    <a:pt x="770115" y="2060638"/>
                    <a:pt x="752017" y="2064512"/>
                  </a:cubicBezTo>
                  <a:lnTo>
                    <a:pt x="752017" y="2064512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3B90B3A-F74C-47C5-B1AB-411345137958}"/>
                </a:ext>
              </a:extLst>
            </p:cNvPr>
            <p:cNvSpPr/>
            <p:nvPr/>
          </p:nvSpPr>
          <p:spPr>
            <a:xfrm>
              <a:off x="5360773" y="4089651"/>
              <a:ext cx="1492604" cy="455678"/>
            </a:xfrm>
            <a:custGeom>
              <a:avLst/>
              <a:gdLst>
                <a:gd name="connsiteX0" fmla="*/ 1492332 w 1492604"/>
                <a:gd name="connsiteY0" fmla="*/ 122240 h 455678"/>
                <a:gd name="connsiteX1" fmla="*/ 1492332 w 1492604"/>
                <a:gd name="connsiteY1" fmla="*/ 122113 h 455678"/>
                <a:gd name="connsiteX2" fmla="*/ 1492332 w 1492604"/>
                <a:gd name="connsiteY2" fmla="*/ 121986 h 455678"/>
                <a:gd name="connsiteX3" fmla="*/ 1474997 w 1492604"/>
                <a:gd name="connsiteY3" fmla="*/ 11432 h 455678"/>
                <a:gd name="connsiteX4" fmla="*/ 1438357 w 1492604"/>
                <a:gd name="connsiteY4" fmla="*/ 193 h 455678"/>
                <a:gd name="connsiteX5" fmla="*/ 1276178 w 1492604"/>
                <a:gd name="connsiteY5" fmla="*/ 15306 h 455678"/>
                <a:gd name="connsiteX6" fmla="*/ 738651 w 1492604"/>
                <a:gd name="connsiteY6" fmla="*/ 56898 h 455678"/>
                <a:gd name="connsiteX7" fmla="*/ 552723 w 1492604"/>
                <a:gd name="connsiteY7" fmla="*/ 72837 h 455678"/>
                <a:gd name="connsiteX8" fmla="*/ 399243 w 1492604"/>
                <a:gd name="connsiteY8" fmla="*/ 107254 h 455678"/>
                <a:gd name="connsiteX9" fmla="*/ 12401 w 1492604"/>
                <a:gd name="connsiteY9" fmla="*/ 195963 h 455678"/>
                <a:gd name="connsiteX10" fmla="*/ 5162 w 1492604"/>
                <a:gd name="connsiteY10" fmla="*/ 219712 h 455678"/>
                <a:gd name="connsiteX11" fmla="*/ 16656 w 1492604"/>
                <a:gd name="connsiteY11" fmla="*/ 428945 h 455678"/>
                <a:gd name="connsiteX12" fmla="*/ 25927 w 1492604"/>
                <a:gd name="connsiteY12" fmla="*/ 455678 h 455678"/>
                <a:gd name="connsiteX13" fmla="*/ 513353 w 1492604"/>
                <a:gd name="connsiteY13" fmla="*/ 374589 h 455678"/>
                <a:gd name="connsiteX14" fmla="*/ 1053865 w 1492604"/>
                <a:gd name="connsiteY14" fmla="*/ 341696 h 455678"/>
                <a:gd name="connsiteX15" fmla="*/ 1198073 w 1492604"/>
                <a:gd name="connsiteY15" fmla="*/ 321693 h 455678"/>
                <a:gd name="connsiteX16" fmla="*/ 1451057 w 1492604"/>
                <a:gd name="connsiteY16" fmla="*/ 282323 h 455678"/>
                <a:gd name="connsiteX17" fmla="*/ 1484585 w 1492604"/>
                <a:gd name="connsiteY17" fmla="*/ 257749 h 455678"/>
                <a:gd name="connsiteX18" fmla="*/ 1492332 w 1492604"/>
                <a:gd name="connsiteY18" fmla="*/ 122240 h 4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2604" h="455678">
                  <a:moveTo>
                    <a:pt x="1492332" y="122240"/>
                  </a:moveTo>
                  <a:lnTo>
                    <a:pt x="1492332" y="122113"/>
                  </a:lnTo>
                  <a:lnTo>
                    <a:pt x="1492332" y="121986"/>
                  </a:lnTo>
                  <a:cubicBezTo>
                    <a:pt x="1491189" y="84965"/>
                    <a:pt x="1486300" y="48072"/>
                    <a:pt x="1474997" y="11432"/>
                  </a:cubicBezTo>
                  <a:cubicBezTo>
                    <a:pt x="1465281" y="-442"/>
                    <a:pt x="1451882" y="-379"/>
                    <a:pt x="1438357" y="193"/>
                  </a:cubicBezTo>
                  <a:cubicBezTo>
                    <a:pt x="1384065" y="2479"/>
                    <a:pt x="1330090" y="9019"/>
                    <a:pt x="1276178" y="15306"/>
                  </a:cubicBezTo>
                  <a:cubicBezTo>
                    <a:pt x="1097489" y="36134"/>
                    <a:pt x="918356" y="49151"/>
                    <a:pt x="738651" y="56898"/>
                  </a:cubicBezTo>
                  <a:cubicBezTo>
                    <a:pt x="676611" y="59629"/>
                    <a:pt x="614063" y="61915"/>
                    <a:pt x="552723" y="72837"/>
                  </a:cubicBezTo>
                  <a:cubicBezTo>
                    <a:pt x="501160" y="82044"/>
                    <a:pt x="450360" y="95570"/>
                    <a:pt x="399243" y="107254"/>
                  </a:cubicBezTo>
                  <a:cubicBezTo>
                    <a:pt x="394100" y="108460"/>
                    <a:pt x="24275" y="191137"/>
                    <a:pt x="12401" y="195963"/>
                  </a:cubicBezTo>
                  <a:cubicBezTo>
                    <a:pt x="-617" y="201297"/>
                    <a:pt x="-3982" y="208282"/>
                    <a:pt x="5162" y="219712"/>
                  </a:cubicBezTo>
                  <a:cubicBezTo>
                    <a:pt x="12083" y="219204"/>
                    <a:pt x="21355" y="428818"/>
                    <a:pt x="16656" y="428945"/>
                  </a:cubicBezTo>
                  <a:cubicBezTo>
                    <a:pt x="11194" y="440883"/>
                    <a:pt x="12401" y="450471"/>
                    <a:pt x="25927" y="455678"/>
                  </a:cubicBezTo>
                  <a:cubicBezTo>
                    <a:pt x="58248" y="449836"/>
                    <a:pt x="513353" y="374589"/>
                    <a:pt x="513353" y="374589"/>
                  </a:cubicBezTo>
                  <a:cubicBezTo>
                    <a:pt x="513353" y="374589"/>
                    <a:pt x="908450" y="341442"/>
                    <a:pt x="1053865" y="341696"/>
                  </a:cubicBezTo>
                  <a:cubicBezTo>
                    <a:pt x="1084789" y="346966"/>
                    <a:pt x="1179849" y="324614"/>
                    <a:pt x="1198073" y="321693"/>
                  </a:cubicBezTo>
                  <a:cubicBezTo>
                    <a:pt x="1282338" y="308168"/>
                    <a:pt x="1366729" y="295531"/>
                    <a:pt x="1451057" y="282323"/>
                  </a:cubicBezTo>
                  <a:cubicBezTo>
                    <a:pt x="1466107" y="279974"/>
                    <a:pt x="1482426" y="277180"/>
                    <a:pt x="1484585" y="257749"/>
                  </a:cubicBezTo>
                  <a:cubicBezTo>
                    <a:pt x="1489538" y="212410"/>
                    <a:pt x="1493729" y="167198"/>
                    <a:pt x="1492332" y="122240"/>
                  </a:cubicBezTo>
                  <a:close/>
                </a:path>
              </a:pathLst>
            </a:custGeom>
            <a:solidFill>
              <a:srgbClr val="AB1F4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9CC5701-1626-4B18-9D30-0FE030903366}"/>
                </a:ext>
              </a:extLst>
            </p:cNvPr>
            <p:cNvSpPr/>
            <p:nvPr/>
          </p:nvSpPr>
          <p:spPr>
            <a:xfrm>
              <a:off x="4475058" y="4696478"/>
              <a:ext cx="2103172" cy="2161521"/>
            </a:xfrm>
            <a:custGeom>
              <a:avLst/>
              <a:gdLst>
                <a:gd name="connsiteX0" fmla="*/ 215428 w 2103172"/>
                <a:gd name="connsiteY0" fmla="*/ 2161522 h 2161521"/>
                <a:gd name="connsiteX1" fmla="*/ 191552 w 2103172"/>
                <a:gd name="connsiteY1" fmla="*/ 2006328 h 2161521"/>
                <a:gd name="connsiteX2" fmla="*/ 123861 w 2103172"/>
                <a:gd name="connsiteY2" fmla="*/ 1729024 h 2161521"/>
                <a:gd name="connsiteX3" fmla="*/ 31722 w 2103172"/>
                <a:gd name="connsiteY3" fmla="*/ 1347388 h 2161521"/>
                <a:gd name="connsiteX4" fmla="*/ 14768 w 2103172"/>
                <a:gd name="connsiteY4" fmla="*/ 771888 h 2161521"/>
                <a:gd name="connsiteX5" fmla="*/ 66203 w 2103172"/>
                <a:gd name="connsiteY5" fmla="*/ 376727 h 2161521"/>
                <a:gd name="connsiteX6" fmla="*/ 123797 w 2103172"/>
                <a:gd name="connsiteY6" fmla="*/ 11539 h 2161521"/>
                <a:gd name="connsiteX7" fmla="*/ 323060 w 2103172"/>
                <a:gd name="connsiteY7" fmla="*/ 17508 h 2161521"/>
                <a:gd name="connsiteX8" fmla="*/ 487716 w 2103172"/>
                <a:gd name="connsiteY8" fmla="*/ 29319 h 2161521"/>
                <a:gd name="connsiteX9" fmla="*/ 774609 w 2103172"/>
                <a:gd name="connsiteY9" fmla="*/ 53576 h 2161521"/>
                <a:gd name="connsiteX10" fmla="*/ 1027148 w 2103172"/>
                <a:gd name="connsiteY10" fmla="*/ 71737 h 2161521"/>
                <a:gd name="connsiteX11" fmla="*/ 1439835 w 2103172"/>
                <a:gd name="connsiteY11" fmla="*/ 68816 h 2161521"/>
                <a:gd name="connsiteX12" fmla="*/ 1872016 w 2103172"/>
                <a:gd name="connsiteY12" fmla="*/ 25763 h 2161521"/>
                <a:gd name="connsiteX13" fmla="*/ 2061817 w 2103172"/>
                <a:gd name="connsiteY13" fmla="*/ 109 h 2161521"/>
                <a:gd name="connsiteX14" fmla="*/ 2096615 w 2103172"/>
                <a:gd name="connsiteY14" fmla="*/ 13698 h 2161521"/>
                <a:gd name="connsiteX15" fmla="*/ 2073565 w 2103172"/>
                <a:gd name="connsiteY15" fmla="*/ 919779 h 2161521"/>
                <a:gd name="connsiteX16" fmla="*/ 2015018 w 2103172"/>
                <a:gd name="connsiteY16" fmla="*/ 1275633 h 2161521"/>
                <a:gd name="connsiteX17" fmla="*/ 1838996 w 2103172"/>
                <a:gd name="connsiteY17" fmla="*/ 1965243 h 2161521"/>
                <a:gd name="connsiteX18" fmla="*/ 1793339 w 2103172"/>
                <a:gd name="connsiteY18" fmla="*/ 2127041 h 2161521"/>
                <a:gd name="connsiteX19" fmla="*/ 1792387 w 2103172"/>
                <a:gd name="connsiteY19" fmla="*/ 2161522 h 2161521"/>
                <a:gd name="connsiteX20" fmla="*/ 215428 w 2103172"/>
                <a:gd name="connsiteY20" fmla="*/ 2161522 h 2161521"/>
                <a:gd name="connsiteX21" fmla="*/ 215428 w 2103172"/>
                <a:gd name="connsiteY21" fmla="*/ 2161522 h 21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03172" h="2161521">
                  <a:moveTo>
                    <a:pt x="215428" y="2161522"/>
                  </a:moveTo>
                  <a:cubicBezTo>
                    <a:pt x="218031" y="2108182"/>
                    <a:pt x="199108" y="2058080"/>
                    <a:pt x="191552" y="2006328"/>
                  </a:cubicBezTo>
                  <a:cubicBezTo>
                    <a:pt x="177645" y="1911650"/>
                    <a:pt x="141133" y="1822368"/>
                    <a:pt x="123861" y="1729024"/>
                  </a:cubicBezTo>
                  <a:cubicBezTo>
                    <a:pt x="99985" y="1599928"/>
                    <a:pt x="57948" y="1475658"/>
                    <a:pt x="31722" y="1347388"/>
                  </a:cubicBezTo>
                  <a:cubicBezTo>
                    <a:pt x="-7330" y="1156571"/>
                    <a:pt x="-7013" y="964356"/>
                    <a:pt x="14768" y="771888"/>
                  </a:cubicBezTo>
                  <a:cubicBezTo>
                    <a:pt x="29754" y="639935"/>
                    <a:pt x="46264" y="508045"/>
                    <a:pt x="66203" y="376727"/>
                  </a:cubicBezTo>
                  <a:cubicBezTo>
                    <a:pt x="83411" y="263570"/>
                    <a:pt x="114145" y="125204"/>
                    <a:pt x="123797" y="11539"/>
                  </a:cubicBezTo>
                  <a:cubicBezTo>
                    <a:pt x="198410" y="7030"/>
                    <a:pt x="265466" y="28303"/>
                    <a:pt x="323060" y="17508"/>
                  </a:cubicBezTo>
                  <a:cubicBezTo>
                    <a:pt x="378369" y="11793"/>
                    <a:pt x="432915" y="24048"/>
                    <a:pt x="487716" y="29319"/>
                  </a:cubicBezTo>
                  <a:cubicBezTo>
                    <a:pt x="583283" y="38463"/>
                    <a:pt x="679041" y="45003"/>
                    <a:pt x="774609" y="53576"/>
                  </a:cubicBezTo>
                  <a:cubicBezTo>
                    <a:pt x="858683" y="61132"/>
                    <a:pt x="942947" y="65831"/>
                    <a:pt x="1027148" y="71737"/>
                  </a:cubicBezTo>
                  <a:cubicBezTo>
                    <a:pt x="1035721" y="74086"/>
                    <a:pt x="1311120" y="74277"/>
                    <a:pt x="1439835" y="68816"/>
                  </a:cubicBezTo>
                  <a:cubicBezTo>
                    <a:pt x="1584551" y="62720"/>
                    <a:pt x="1729141" y="50909"/>
                    <a:pt x="1872016" y="25763"/>
                  </a:cubicBezTo>
                  <a:cubicBezTo>
                    <a:pt x="1935071" y="14650"/>
                    <a:pt x="1997174" y="-1479"/>
                    <a:pt x="2061817" y="109"/>
                  </a:cubicBezTo>
                  <a:cubicBezTo>
                    <a:pt x="2074708" y="426"/>
                    <a:pt x="2089313" y="-1860"/>
                    <a:pt x="2096615" y="13698"/>
                  </a:cubicBezTo>
                  <a:cubicBezTo>
                    <a:pt x="2109887" y="316275"/>
                    <a:pt x="2103410" y="618535"/>
                    <a:pt x="2073565" y="919779"/>
                  </a:cubicBezTo>
                  <a:cubicBezTo>
                    <a:pt x="2061754" y="1039159"/>
                    <a:pt x="2030956" y="1156507"/>
                    <a:pt x="2015018" y="1275633"/>
                  </a:cubicBezTo>
                  <a:cubicBezTo>
                    <a:pt x="1983331" y="1512679"/>
                    <a:pt x="1910687" y="1738675"/>
                    <a:pt x="1838996" y="1965243"/>
                  </a:cubicBezTo>
                  <a:cubicBezTo>
                    <a:pt x="1822105" y="2018647"/>
                    <a:pt x="1808262" y="2073066"/>
                    <a:pt x="1793339" y="2127041"/>
                  </a:cubicBezTo>
                  <a:cubicBezTo>
                    <a:pt x="1790228" y="2138281"/>
                    <a:pt x="1789720" y="2149965"/>
                    <a:pt x="1792387" y="2161522"/>
                  </a:cubicBezTo>
                  <a:cubicBezTo>
                    <a:pt x="1266797" y="2161522"/>
                    <a:pt x="741144" y="2161522"/>
                    <a:pt x="215428" y="2161522"/>
                  </a:cubicBezTo>
                  <a:lnTo>
                    <a:pt x="215428" y="2161522"/>
                  </a:lnTo>
                  <a:close/>
                </a:path>
              </a:pathLst>
            </a:custGeom>
            <a:solidFill>
              <a:srgbClr val="13173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06F9BB3-1564-42D4-B78C-7E1ED6FBD2BE}"/>
                </a:ext>
              </a:extLst>
            </p:cNvPr>
            <p:cNvSpPr/>
            <p:nvPr/>
          </p:nvSpPr>
          <p:spPr>
            <a:xfrm>
              <a:off x="5284319" y="3010707"/>
              <a:ext cx="1499808" cy="439165"/>
            </a:xfrm>
            <a:custGeom>
              <a:avLst/>
              <a:gdLst>
                <a:gd name="connsiteX0" fmla="*/ 75457 w 1499808"/>
                <a:gd name="connsiteY0" fmla="*/ 267416 h 439165"/>
                <a:gd name="connsiteX1" fmla="*/ 73933 w 1499808"/>
                <a:gd name="connsiteY1" fmla="*/ 253065 h 439165"/>
                <a:gd name="connsiteX2" fmla="*/ 91332 w 1499808"/>
                <a:gd name="connsiteY2" fmla="*/ 236428 h 439165"/>
                <a:gd name="connsiteX3" fmla="*/ 357841 w 1499808"/>
                <a:gd name="connsiteY3" fmla="*/ 169436 h 439165"/>
                <a:gd name="connsiteX4" fmla="*/ 783799 w 1499808"/>
                <a:gd name="connsiteY4" fmla="*/ 96030 h 439165"/>
                <a:gd name="connsiteX5" fmla="*/ 1356379 w 1499808"/>
                <a:gd name="connsiteY5" fmla="*/ 6813 h 439165"/>
                <a:gd name="connsiteX6" fmla="*/ 1416704 w 1499808"/>
                <a:gd name="connsiteY6" fmla="*/ 2875 h 439165"/>
                <a:gd name="connsiteX7" fmla="*/ 1469409 w 1499808"/>
                <a:gd name="connsiteY7" fmla="*/ 4717 h 439165"/>
                <a:gd name="connsiteX8" fmla="*/ 1498302 w 1499808"/>
                <a:gd name="connsiteY8" fmla="*/ 39197 h 439165"/>
                <a:gd name="connsiteX9" fmla="*/ 1446486 w 1499808"/>
                <a:gd name="connsiteY9" fmla="*/ 148037 h 439165"/>
                <a:gd name="connsiteX10" fmla="*/ 1426546 w 1499808"/>
                <a:gd name="connsiteY10" fmla="*/ 177056 h 439165"/>
                <a:gd name="connsiteX11" fmla="*/ 1463948 w 1499808"/>
                <a:gd name="connsiteY11" fmla="*/ 178961 h 439165"/>
                <a:gd name="connsiteX12" fmla="*/ 1438103 w 1499808"/>
                <a:gd name="connsiteY12" fmla="*/ 191344 h 439165"/>
                <a:gd name="connsiteX13" fmla="*/ 1146384 w 1499808"/>
                <a:gd name="connsiteY13" fmla="*/ 228491 h 439165"/>
                <a:gd name="connsiteX14" fmla="*/ 520655 w 1499808"/>
                <a:gd name="connsiteY14" fmla="*/ 327488 h 439165"/>
                <a:gd name="connsiteX15" fmla="*/ 159848 w 1499808"/>
                <a:gd name="connsiteY15" fmla="*/ 416007 h 439165"/>
                <a:gd name="connsiteX16" fmla="*/ 88855 w 1499808"/>
                <a:gd name="connsiteY16" fmla="*/ 423563 h 439165"/>
                <a:gd name="connsiteX17" fmla="*/ 24276 w 1499808"/>
                <a:gd name="connsiteY17" fmla="*/ 436708 h 439165"/>
                <a:gd name="connsiteX18" fmla="*/ 1035 w 1499808"/>
                <a:gd name="connsiteY18" fmla="*/ 417848 h 439165"/>
                <a:gd name="connsiteX19" fmla="*/ 44786 w 1499808"/>
                <a:gd name="connsiteY19" fmla="*/ 396512 h 439165"/>
                <a:gd name="connsiteX20" fmla="*/ 188804 w 1499808"/>
                <a:gd name="connsiteY20" fmla="*/ 369144 h 439165"/>
                <a:gd name="connsiteX21" fmla="*/ 546246 w 1499808"/>
                <a:gd name="connsiteY21" fmla="*/ 272115 h 439165"/>
                <a:gd name="connsiteX22" fmla="*/ 579647 w 1499808"/>
                <a:gd name="connsiteY22" fmla="*/ 262908 h 439165"/>
                <a:gd name="connsiteX23" fmla="*/ 1042562 w 1499808"/>
                <a:gd name="connsiteY23" fmla="*/ 196678 h 439165"/>
                <a:gd name="connsiteX24" fmla="*/ 1331296 w 1499808"/>
                <a:gd name="connsiteY24" fmla="*/ 156355 h 439165"/>
                <a:gd name="connsiteX25" fmla="*/ 1355172 w 1499808"/>
                <a:gd name="connsiteY25" fmla="*/ 153751 h 439165"/>
                <a:gd name="connsiteX26" fmla="*/ 1461344 w 1499808"/>
                <a:gd name="connsiteY26" fmla="*/ 58692 h 439165"/>
                <a:gd name="connsiteX27" fmla="*/ 1439881 w 1499808"/>
                <a:gd name="connsiteY27" fmla="*/ 39578 h 439165"/>
                <a:gd name="connsiteX28" fmla="*/ 1255033 w 1499808"/>
                <a:gd name="connsiteY28" fmla="*/ 64026 h 439165"/>
                <a:gd name="connsiteX29" fmla="*/ 809644 w 1499808"/>
                <a:gd name="connsiteY29" fmla="*/ 132733 h 439165"/>
                <a:gd name="connsiteX30" fmla="*/ 516465 w 1499808"/>
                <a:gd name="connsiteY30" fmla="*/ 174897 h 439165"/>
                <a:gd name="connsiteX31" fmla="*/ 262591 w 1499808"/>
                <a:gd name="connsiteY31" fmla="*/ 240175 h 439165"/>
                <a:gd name="connsiteX32" fmla="*/ 108159 w 1499808"/>
                <a:gd name="connsiteY32" fmla="*/ 272370 h 439165"/>
                <a:gd name="connsiteX33" fmla="*/ 75457 w 1499808"/>
                <a:gd name="connsiteY33" fmla="*/ 267416 h 439165"/>
                <a:gd name="connsiteX34" fmla="*/ 75457 w 1499808"/>
                <a:gd name="connsiteY34" fmla="*/ 267416 h 4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99808" h="439165">
                  <a:moveTo>
                    <a:pt x="75457" y="267416"/>
                  </a:moveTo>
                  <a:cubicBezTo>
                    <a:pt x="74949" y="262654"/>
                    <a:pt x="74441" y="257828"/>
                    <a:pt x="73933" y="253065"/>
                  </a:cubicBezTo>
                  <a:cubicBezTo>
                    <a:pt x="73742" y="241254"/>
                    <a:pt x="82886" y="237254"/>
                    <a:pt x="91332" y="236428"/>
                  </a:cubicBezTo>
                  <a:cubicBezTo>
                    <a:pt x="183470" y="227348"/>
                    <a:pt x="269005" y="191534"/>
                    <a:pt x="357841" y="169436"/>
                  </a:cubicBezTo>
                  <a:cubicBezTo>
                    <a:pt x="498176" y="134511"/>
                    <a:pt x="640607" y="114128"/>
                    <a:pt x="783799" y="96030"/>
                  </a:cubicBezTo>
                  <a:cubicBezTo>
                    <a:pt x="975506" y="71963"/>
                    <a:pt x="1165562" y="37038"/>
                    <a:pt x="1356379" y="6813"/>
                  </a:cubicBezTo>
                  <a:cubicBezTo>
                    <a:pt x="1376127" y="3701"/>
                    <a:pt x="1396066" y="-4237"/>
                    <a:pt x="1416704" y="2875"/>
                  </a:cubicBezTo>
                  <a:cubicBezTo>
                    <a:pt x="1434040" y="9353"/>
                    <a:pt x="1451819" y="3891"/>
                    <a:pt x="1469409" y="4717"/>
                  </a:cubicBezTo>
                  <a:cubicBezTo>
                    <a:pt x="1496079" y="6050"/>
                    <a:pt x="1503381" y="13035"/>
                    <a:pt x="1498302" y="39197"/>
                  </a:cubicBezTo>
                  <a:cubicBezTo>
                    <a:pt x="1490427" y="79710"/>
                    <a:pt x="1476584" y="117810"/>
                    <a:pt x="1446486" y="148037"/>
                  </a:cubicBezTo>
                  <a:cubicBezTo>
                    <a:pt x="1438612" y="155974"/>
                    <a:pt x="1429785" y="163594"/>
                    <a:pt x="1426546" y="177056"/>
                  </a:cubicBezTo>
                  <a:cubicBezTo>
                    <a:pt x="1439627" y="177754"/>
                    <a:pt x="1451756" y="178326"/>
                    <a:pt x="1463948" y="178961"/>
                  </a:cubicBezTo>
                  <a:cubicBezTo>
                    <a:pt x="1460202" y="193122"/>
                    <a:pt x="1447374" y="190200"/>
                    <a:pt x="1438103" y="191344"/>
                  </a:cubicBezTo>
                  <a:cubicBezTo>
                    <a:pt x="1340758" y="202837"/>
                    <a:pt x="1243031" y="212934"/>
                    <a:pt x="1146384" y="228491"/>
                  </a:cubicBezTo>
                  <a:cubicBezTo>
                    <a:pt x="937850" y="262083"/>
                    <a:pt x="725760" y="273513"/>
                    <a:pt x="520655" y="327488"/>
                  </a:cubicBezTo>
                  <a:cubicBezTo>
                    <a:pt x="400831" y="358983"/>
                    <a:pt x="281387" y="391622"/>
                    <a:pt x="159848" y="416007"/>
                  </a:cubicBezTo>
                  <a:cubicBezTo>
                    <a:pt x="136417" y="420706"/>
                    <a:pt x="112985" y="425785"/>
                    <a:pt x="88855" y="423563"/>
                  </a:cubicBezTo>
                  <a:cubicBezTo>
                    <a:pt x="66059" y="421214"/>
                    <a:pt x="45231" y="430421"/>
                    <a:pt x="24276" y="436708"/>
                  </a:cubicBezTo>
                  <a:cubicBezTo>
                    <a:pt x="4908" y="442486"/>
                    <a:pt x="-3029" y="438803"/>
                    <a:pt x="1035" y="417848"/>
                  </a:cubicBezTo>
                  <a:cubicBezTo>
                    <a:pt x="10496" y="400322"/>
                    <a:pt x="28530" y="399370"/>
                    <a:pt x="44786" y="396512"/>
                  </a:cubicBezTo>
                  <a:cubicBezTo>
                    <a:pt x="92919" y="388066"/>
                    <a:pt x="140798" y="378541"/>
                    <a:pt x="188804" y="369144"/>
                  </a:cubicBezTo>
                  <a:cubicBezTo>
                    <a:pt x="310280" y="345458"/>
                    <a:pt x="426993" y="304056"/>
                    <a:pt x="546246" y="272115"/>
                  </a:cubicBezTo>
                  <a:cubicBezTo>
                    <a:pt x="557359" y="269131"/>
                    <a:pt x="568407" y="265765"/>
                    <a:pt x="579647" y="262908"/>
                  </a:cubicBezTo>
                  <a:cubicBezTo>
                    <a:pt x="733190" y="235794"/>
                    <a:pt x="887685" y="215093"/>
                    <a:pt x="1042562" y="196678"/>
                  </a:cubicBezTo>
                  <a:cubicBezTo>
                    <a:pt x="1139018" y="185184"/>
                    <a:pt x="1234840" y="168039"/>
                    <a:pt x="1331296" y="156355"/>
                  </a:cubicBezTo>
                  <a:cubicBezTo>
                    <a:pt x="1339234" y="155403"/>
                    <a:pt x="1347171" y="154132"/>
                    <a:pt x="1355172" y="153751"/>
                  </a:cubicBezTo>
                  <a:cubicBezTo>
                    <a:pt x="1407115" y="151212"/>
                    <a:pt x="1452264" y="110318"/>
                    <a:pt x="1461344" y="58692"/>
                  </a:cubicBezTo>
                  <a:cubicBezTo>
                    <a:pt x="1464710" y="39325"/>
                    <a:pt x="1454550" y="37483"/>
                    <a:pt x="1439881" y="39578"/>
                  </a:cubicBezTo>
                  <a:cubicBezTo>
                    <a:pt x="1376890" y="37419"/>
                    <a:pt x="1316374" y="54438"/>
                    <a:pt x="1255033" y="64026"/>
                  </a:cubicBezTo>
                  <a:cubicBezTo>
                    <a:pt x="1106634" y="87203"/>
                    <a:pt x="958171" y="110063"/>
                    <a:pt x="809644" y="132733"/>
                  </a:cubicBezTo>
                  <a:cubicBezTo>
                    <a:pt x="712044" y="147592"/>
                    <a:pt x="613048" y="153815"/>
                    <a:pt x="516465" y="174897"/>
                  </a:cubicBezTo>
                  <a:cubicBezTo>
                    <a:pt x="431121" y="193503"/>
                    <a:pt x="347681" y="220045"/>
                    <a:pt x="262591" y="240175"/>
                  </a:cubicBezTo>
                  <a:cubicBezTo>
                    <a:pt x="211347" y="252240"/>
                    <a:pt x="160229" y="264369"/>
                    <a:pt x="108159" y="272370"/>
                  </a:cubicBezTo>
                  <a:cubicBezTo>
                    <a:pt x="96729" y="274084"/>
                    <a:pt x="84918" y="278084"/>
                    <a:pt x="75457" y="267416"/>
                  </a:cubicBezTo>
                  <a:lnTo>
                    <a:pt x="75457" y="267416"/>
                  </a:lnTo>
                  <a:close/>
                </a:path>
              </a:pathLst>
            </a:custGeom>
            <a:solidFill>
              <a:srgbClr val="E7CA7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D7D3F03-77AC-4D94-9C04-78FBF543CA68}"/>
                </a:ext>
              </a:extLst>
            </p:cNvPr>
            <p:cNvSpPr/>
            <p:nvPr/>
          </p:nvSpPr>
          <p:spPr>
            <a:xfrm>
              <a:off x="5193033" y="2790245"/>
              <a:ext cx="1589126" cy="503048"/>
            </a:xfrm>
            <a:custGeom>
              <a:avLst/>
              <a:gdLst>
                <a:gd name="connsiteX0" fmla="*/ 1507228 w 1589126"/>
                <a:gd name="connsiteY0" fmla="*/ 223782 h 503048"/>
                <a:gd name="connsiteX1" fmla="*/ 1305235 w 1589126"/>
                <a:gd name="connsiteY1" fmla="*/ 258643 h 503048"/>
                <a:gd name="connsiteX2" fmla="*/ 910074 w 1589126"/>
                <a:gd name="connsiteY2" fmla="*/ 320302 h 503048"/>
                <a:gd name="connsiteX3" fmla="*/ 664329 w 1589126"/>
                <a:gd name="connsiteY3" fmla="*/ 353576 h 503048"/>
                <a:gd name="connsiteX4" fmla="*/ 291584 w 1589126"/>
                <a:gd name="connsiteY4" fmla="*/ 444190 h 503048"/>
                <a:gd name="connsiteX5" fmla="*/ 197477 w 1589126"/>
                <a:gd name="connsiteY5" fmla="*/ 462478 h 503048"/>
                <a:gd name="connsiteX6" fmla="*/ 165791 w 1589126"/>
                <a:gd name="connsiteY6" fmla="*/ 474861 h 503048"/>
                <a:gd name="connsiteX7" fmla="*/ 30472 w 1589126"/>
                <a:gd name="connsiteY7" fmla="*/ 500833 h 503048"/>
                <a:gd name="connsiteX8" fmla="*/ 373 w 1589126"/>
                <a:gd name="connsiteY8" fmla="*/ 493593 h 503048"/>
                <a:gd name="connsiteX9" fmla="*/ 22535 w 1589126"/>
                <a:gd name="connsiteY9" fmla="*/ 474607 h 503048"/>
                <a:gd name="connsiteX10" fmla="*/ 91686 w 1589126"/>
                <a:gd name="connsiteY10" fmla="*/ 458414 h 503048"/>
                <a:gd name="connsiteX11" fmla="*/ 485640 w 1589126"/>
                <a:gd name="connsiteY11" fmla="*/ 361894 h 503048"/>
                <a:gd name="connsiteX12" fmla="*/ 680903 w 1589126"/>
                <a:gd name="connsiteY12" fmla="*/ 318206 h 503048"/>
                <a:gd name="connsiteX13" fmla="*/ 1292662 w 1589126"/>
                <a:gd name="connsiteY13" fmla="*/ 228417 h 503048"/>
                <a:gd name="connsiteX14" fmla="*/ 1448173 w 1589126"/>
                <a:gd name="connsiteY14" fmla="*/ 204033 h 503048"/>
                <a:gd name="connsiteX15" fmla="*/ 1547424 w 1589126"/>
                <a:gd name="connsiteY15" fmla="*/ 119832 h 503048"/>
                <a:gd name="connsiteX16" fmla="*/ 1498910 w 1589126"/>
                <a:gd name="connsiteY16" fmla="*/ 51506 h 503048"/>
                <a:gd name="connsiteX17" fmla="*/ 1483225 w 1589126"/>
                <a:gd name="connsiteY17" fmla="*/ 54364 h 503048"/>
                <a:gd name="connsiteX18" fmla="*/ 1122672 w 1589126"/>
                <a:gd name="connsiteY18" fmla="*/ 113165 h 503048"/>
                <a:gd name="connsiteX19" fmla="*/ 772978 w 1589126"/>
                <a:gd name="connsiteY19" fmla="*/ 172537 h 503048"/>
                <a:gd name="connsiteX20" fmla="*/ 401058 w 1589126"/>
                <a:gd name="connsiteY20" fmla="*/ 271597 h 503048"/>
                <a:gd name="connsiteX21" fmla="*/ 139946 w 1589126"/>
                <a:gd name="connsiteY21" fmla="*/ 340558 h 503048"/>
                <a:gd name="connsiteX22" fmla="*/ 109085 w 1589126"/>
                <a:gd name="connsiteY22" fmla="*/ 340749 h 503048"/>
                <a:gd name="connsiteX23" fmla="*/ 91940 w 1589126"/>
                <a:gd name="connsiteY23" fmla="*/ 331414 h 503048"/>
                <a:gd name="connsiteX24" fmla="*/ 107307 w 1589126"/>
                <a:gd name="connsiteY24" fmla="*/ 316174 h 503048"/>
                <a:gd name="connsiteX25" fmla="*/ 189413 w 1589126"/>
                <a:gd name="connsiteY25" fmla="*/ 286520 h 503048"/>
                <a:gd name="connsiteX26" fmla="*/ 211955 w 1589126"/>
                <a:gd name="connsiteY26" fmla="*/ 273629 h 503048"/>
                <a:gd name="connsiteX27" fmla="*/ 796219 w 1589126"/>
                <a:gd name="connsiteY27" fmla="*/ 124214 h 503048"/>
                <a:gd name="connsiteX28" fmla="*/ 1298250 w 1589126"/>
                <a:gd name="connsiteY28" fmla="*/ 36520 h 503048"/>
                <a:gd name="connsiteX29" fmla="*/ 1495354 w 1589126"/>
                <a:gd name="connsiteY29" fmla="*/ 2167 h 503048"/>
                <a:gd name="connsiteX30" fmla="*/ 1544757 w 1589126"/>
                <a:gd name="connsiteY30" fmla="*/ 12835 h 503048"/>
                <a:gd name="connsiteX31" fmla="*/ 1573459 w 1589126"/>
                <a:gd name="connsiteY31" fmla="*/ 141105 h 503048"/>
                <a:gd name="connsiteX32" fmla="*/ 1507228 w 1589126"/>
                <a:gd name="connsiteY32" fmla="*/ 223782 h 503048"/>
                <a:gd name="connsiteX33" fmla="*/ 1507228 w 1589126"/>
                <a:gd name="connsiteY33" fmla="*/ 223782 h 5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89126" h="503048">
                  <a:moveTo>
                    <a:pt x="1507228" y="223782"/>
                  </a:moveTo>
                  <a:cubicBezTo>
                    <a:pt x="1439918" y="235466"/>
                    <a:pt x="1372672" y="247785"/>
                    <a:pt x="1305235" y="258643"/>
                  </a:cubicBezTo>
                  <a:cubicBezTo>
                    <a:pt x="1173599" y="279725"/>
                    <a:pt x="1041900" y="300617"/>
                    <a:pt x="910074" y="320302"/>
                  </a:cubicBezTo>
                  <a:cubicBezTo>
                    <a:pt x="828286" y="332494"/>
                    <a:pt x="745800" y="339923"/>
                    <a:pt x="664329" y="353576"/>
                  </a:cubicBezTo>
                  <a:cubicBezTo>
                    <a:pt x="538028" y="374721"/>
                    <a:pt x="413758" y="405328"/>
                    <a:pt x="291584" y="444190"/>
                  </a:cubicBezTo>
                  <a:cubicBezTo>
                    <a:pt x="260914" y="453969"/>
                    <a:pt x="229291" y="459176"/>
                    <a:pt x="197477" y="462478"/>
                  </a:cubicBezTo>
                  <a:cubicBezTo>
                    <a:pt x="185539" y="463748"/>
                    <a:pt x="174871" y="466733"/>
                    <a:pt x="165791" y="474861"/>
                  </a:cubicBezTo>
                  <a:cubicBezTo>
                    <a:pt x="120452" y="482545"/>
                    <a:pt x="76446" y="497276"/>
                    <a:pt x="30472" y="500833"/>
                  </a:cubicBezTo>
                  <a:cubicBezTo>
                    <a:pt x="20249" y="501595"/>
                    <a:pt x="3993" y="508389"/>
                    <a:pt x="373" y="493593"/>
                  </a:cubicBezTo>
                  <a:cubicBezTo>
                    <a:pt x="-2802" y="480449"/>
                    <a:pt x="15105" y="481274"/>
                    <a:pt x="22535" y="474607"/>
                  </a:cubicBezTo>
                  <a:cubicBezTo>
                    <a:pt x="43617" y="461018"/>
                    <a:pt x="68763" y="462605"/>
                    <a:pt x="91686" y="458414"/>
                  </a:cubicBezTo>
                  <a:cubicBezTo>
                    <a:pt x="224909" y="433840"/>
                    <a:pt x="354068" y="392755"/>
                    <a:pt x="485640" y="361894"/>
                  </a:cubicBezTo>
                  <a:cubicBezTo>
                    <a:pt x="550601" y="346654"/>
                    <a:pt x="615053" y="329509"/>
                    <a:pt x="680903" y="318206"/>
                  </a:cubicBezTo>
                  <a:cubicBezTo>
                    <a:pt x="887468" y="306268"/>
                    <a:pt x="1089081" y="260104"/>
                    <a:pt x="1292662" y="228417"/>
                  </a:cubicBezTo>
                  <a:cubicBezTo>
                    <a:pt x="1344478" y="220416"/>
                    <a:pt x="1396421" y="212923"/>
                    <a:pt x="1448173" y="204033"/>
                  </a:cubicBezTo>
                  <a:cubicBezTo>
                    <a:pt x="1497894" y="195397"/>
                    <a:pt x="1528818" y="164536"/>
                    <a:pt x="1547424" y="119832"/>
                  </a:cubicBezTo>
                  <a:cubicBezTo>
                    <a:pt x="1566537" y="73795"/>
                    <a:pt x="1548694" y="49601"/>
                    <a:pt x="1498910" y="51506"/>
                  </a:cubicBezTo>
                  <a:cubicBezTo>
                    <a:pt x="1493512" y="51697"/>
                    <a:pt x="1488369" y="52903"/>
                    <a:pt x="1483225" y="54364"/>
                  </a:cubicBezTo>
                  <a:cubicBezTo>
                    <a:pt x="1362956" y="73350"/>
                    <a:pt x="1242751" y="93099"/>
                    <a:pt x="1122672" y="113165"/>
                  </a:cubicBezTo>
                  <a:cubicBezTo>
                    <a:pt x="1006023" y="132659"/>
                    <a:pt x="889246" y="151074"/>
                    <a:pt x="772978" y="172537"/>
                  </a:cubicBezTo>
                  <a:cubicBezTo>
                    <a:pt x="646613" y="195842"/>
                    <a:pt x="525074" y="238831"/>
                    <a:pt x="401058" y="271597"/>
                  </a:cubicBezTo>
                  <a:cubicBezTo>
                    <a:pt x="314000" y="294584"/>
                    <a:pt x="227068" y="318016"/>
                    <a:pt x="139946" y="340558"/>
                  </a:cubicBezTo>
                  <a:cubicBezTo>
                    <a:pt x="129850" y="343162"/>
                    <a:pt x="119372" y="347797"/>
                    <a:pt x="109085" y="340749"/>
                  </a:cubicBezTo>
                  <a:cubicBezTo>
                    <a:pt x="102481" y="339098"/>
                    <a:pt x="93210" y="340558"/>
                    <a:pt x="91940" y="331414"/>
                  </a:cubicBezTo>
                  <a:cubicBezTo>
                    <a:pt x="90416" y="320810"/>
                    <a:pt x="100005" y="318841"/>
                    <a:pt x="107307" y="316174"/>
                  </a:cubicBezTo>
                  <a:cubicBezTo>
                    <a:pt x="134612" y="306141"/>
                    <a:pt x="162044" y="296426"/>
                    <a:pt x="189413" y="286520"/>
                  </a:cubicBezTo>
                  <a:cubicBezTo>
                    <a:pt x="194493" y="278011"/>
                    <a:pt x="203383" y="275598"/>
                    <a:pt x="211955" y="273629"/>
                  </a:cubicBezTo>
                  <a:cubicBezTo>
                    <a:pt x="407789" y="227909"/>
                    <a:pt x="599305" y="164409"/>
                    <a:pt x="796219" y="124214"/>
                  </a:cubicBezTo>
                  <a:cubicBezTo>
                    <a:pt x="962589" y="90305"/>
                    <a:pt x="1131308" y="67889"/>
                    <a:pt x="1298250" y="36520"/>
                  </a:cubicBezTo>
                  <a:cubicBezTo>
                    <a:pt x="1363782" y="24201"/>
                    <a:pt x="1429949" y="15184"/>
                    <a:pt x="1495354" y="2167"/>
                  </a:cubicBezTo>
                  <a:cubicBezTo>
                    <a:pt x="1513261" y="-1389"/>
                    <a:pt x="1530787" y="-2215"/>
                    <a:pt x="1544757" y="12835"/>
                  </a:cubicBezTo>
                  <a:cubicBezTo>
                    <a:pt x="1594541" y="53856"/>
                    <a:pt x="1599875" y="80589"/>
                    <a:pt x="1573459" y="141105"/>
                  </a:cubicBezTo>
                  <a:cubicBezTo>
                    <a:pt x="1558727" y="174950"/>
                    <a:pt x="1533327" y="199398"/>
                    <a:pt x="1507228" y="223782"/>
                  </a:cubicBezTo>
                  <a:lnTo>
                    <a:pt x="1507228" y="223782"/>
                  </a:lnTo>
                  <a:close/>
                </a:path>
              </a:pathLst>
            </a:custGeom>
            <a:solidFill>
              <a:srgbClr val="7E435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C9A5471-D528-49BC-A150-79F5DCEC9218}"/>
                </a:ext>
              </a:extLst>
            </p:cNvPr>
            <p:cNvSpPr/>
            <p:nvPr/>
          </p:nvSpPr>
          <p:spPr>
            <a:xfrm>
              <a:off x="5240540" y="2597038"/>
              <a:ext cx="1570909" cy="479282"/>
            </a:xfrm>
            <a:custGeom>
              <a:avLst/>
              <a:gdLst>
                <a:gd name="connsiteX0" fmla="*/ 1497821 w 1570909"/>
                <a:gd name="connsiteY0" fmla="*/ 206613 h 479282"/>
                <a:gd name="connsiteX1" fmla="*/ 1363773 w 1570909"/>
                <a:gd name="connsiteY1" fmla="*/ 218996 h 479282"/>
                <a:gd name="connsiteX2" fmla="*/ 779954 w 1570909"/>
                <a:gd name="connsiteY2" fmla="*/ 318310 h 479282"/>
                <a:gd name="connsiteX3" fmla="*/ 472233 w 1570909"/>
                <a:gd name="connsiteY3" fmla="*/ 395653 h 479282"/>
                <a:gd name="connsiteX4" fmla="*/ 141207 w 1570909"/>
                <a:gd name="connsiteY4" fmla="*/ 479282 h 479282"/>
                <a:gd name="connsiteX5" fmla="*/ 129142 w 1570909"/>
                <a:gd name="connsiteY5" fmla="*/ 463534 h 479282"/>
                <a:gd name="connsiteX6" fmla="*/ 147240 w 1570909"/>
                <a:gd name="connsiteY6" fmla="*/ 453311 h 479282"/>
                <a:gd name="connsiteX7" fmla="*/ 734678 w 1570909"/>
                <a:gd name="connsiteY7" fmla="*/ 295005 h 479282"/>
                <a:gd name="connsiteX8" fmla="*/ 1009189 w 1570909"/>
                <a:gd name="connsiteY8" fmla="*/ 250873 h 479282"/>
                <a:gd name="connsiteX9" fmla="*/ 1489503 w 1570909"/>
                <a:gd name="connsiteY9" fmla="*/ 171688 h 479282"/>
                <a:gd name="connsiteX10" fmla="*/ 1507918 w 1570909"/>
                <a:gd name="connsiteY10" fmla="*/ 168513 h 479282"/>
                <a:gd name="connsiteX11" fmla="*/ 1531603 w 1570909"/>
                <a:gd name="connsiteY11" fmla="*/ 128445 h 479282"/>
                <a:gd name="connsiteX12" fmla="*/ 1474453 w 1570909"/>
                <a:gd name="connsiteY12" fmla="*/ 40053 h 479282"/>
                <a:gd name="connsiteX13" fmla="*/ 1444608 w 1570909"/>
                <a:gd name="connsiteY13" fmla="*/ 33639 h 479282"/>
                <a:gd name="connsiteX14" fmla="*/ 839199 w 1570909"/>
                <a:gd name="connsiteY14" fmla="*/ 134160 h 479282"/>
                <a:gd name="connsiteX15" fmla="*/ 244268 w 1570909"/>
                <a:gd name="connsiteY15" fmla="*/ 285163 h 479282"/>
                <a:gd name="connsiteX16" fmla="*/ 66976 w 1570909"/>
                <a:gd name="connsiteY16" fmla="*/ 336090 h 479282"/>
                <a:gd name="connsiteX17" fmla="*/ 32749 w 1570909"/>
                <a:gd name="connsiteY17" fmla="*/ 339201 h 479282"/>
                <a:gd name="connsiteX18" fmla="*/ 174 w 1570909"/>
                <a:gd name="connsiteY18" fmla="*/ 331645 h 479282"/>
                <a:gd name="connsiteX19" fmla="*/ 28812 w 1570909"/>
                <a:gd name="connsiteY19" fmla="*/ 313166 h 479282"/>
                <a:gd name="connsiteX20" fmla="*/ 541956 w 1570909"/>
                <a:gd name="connsiteY20" fmla="*/ 161782 h 479282"/>
                <a:gd name="connsiteX21" fmla="*/ 956547 w 1570909"/>
                <a:gd name="connsiteY21" fmla="*/ 82534 h 479282"/>
                <a:gd name="connsiteX22" fmla="*/ 1351835 w 1570909"/>
                <a:gd name="connsiteY22" fmla="*/ 14780 h 479282"/>
                <a:gd name="connsiteX23" fmla="*/ 1430448 w 1570909"/>
                <a:gd name="connsiteY23" fmla="*/ 1762 h 479282"/>
                <a:gd name="connsiteX24" fmla="*/ 1526714 w 1570909"/>
                <a:gd name="connsiteY24" fmla="*/ 47927 h 479282"/>
                <a:gd name="connsiteX25" fmla="*/ 1566846 w 1570909"/>
                <a:gd name="connsiteY25" fmla="*/ 131683 h 479282"/>
                <a:gd name="connsiteX26" fmla="*/ 1526841 w 1570909"/>
                <a:gd name="connsiteY26" fmla="*/ 195120 h 479282"/>
                <a:gd name="connsiteX27" fmla="*/ 1497821 w 1570909"/>
                <a:gd name="connsiteY27" fmla="*/ 206613 h 479282"/>
                <a:gd name="connsiteX28" fmla="*/ 1497821 w 1570909"/>
                <a:gd name="connsiteY28" fmla="*/ 206613 h 47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0909" h="479282">
                  <a:moveTo>
                    <a:pt x="1497821" y="206613"/>
                  </a:moveTo>
                  <a:cubicBezTo>
                    <a:pt x="1451530" y="192643"/>
                    <a:pt x="1407905" y="211884"/>
                    <a:pt x="1363773" y="218996"/>
                  </a:cubicBezTo>
                  <a:cubicBezTo>
                    <a:pt x="1168955" y="250619"/>
                    <a:pt x="975153" y="288655"/>
                    <a:pt x="779954" y="318310"/>
                  </a:cubicBezTo>
                  <a:cubicBezTo>
                    <a:pt x="675052" y="334248"/>
                    <a:pt x="574849" y="369872"/>
                    <a:pt x="472233" y="395653"/>
                  </a:cubicBezTo>
                  <a:cubicBezTo>
                    <a:pt x="361933" y="423466"/>
                    <a:pt x="251570" y="451406"/>
                    <a:pt x="141207" y="479282"/>
                  </a:cubicBezTo>
                  <a:cubicBezTo>
                    <a:pt x="130984" y="478838"/>
                    <a:pt x="129015" y="471980"/>
                    <a:pt x="129142" y="463534"/>
                  </a:cubicBezTo>
                  <a:cubicBezTo>
                    <a:pt x="133270" y="456740"/>
                    <a:pt x="140445" y="455152"/>
                    <a:pt x="147240" y="453311"/>
                  </a:cubicBezTo>
                  <a:cubicBezTo>
                    <a:pt x="343010" y="400606"/>
                    <a:pt x="538209" y="345361"/>
                    <a:pt x="734678" y="295005"/>
                  </a:cubicBezTo>
                  <a:cubicBezTo>
                    <a:pt x="826753" y="283702"/>
                    <a:pt x="917749" y="265732"/>
                    <a:pt x="1009189" y="250873"/>
                  </a:cubicBezTo>
                  <a:cubicBezTo>
                    <a:pt x="1169336" y="224838"/>
                    <a:pt x="1329229" y="196961"/>
                    <a:pt x="1489503" y="171688"/>
                  </a:cubicBezTo>
                  <a:cubicBezTo>
                    <a:pt x="1495662" y="170736"/>
                    <a:pt x="1501822" y="169847"/>
                    <a:pt x="1507918" y="168513"/>
                  </a:cubicBezTo>
                  <a:cubicBezTo>
                    <a:pt x="1533572" y="162735"/>
                    <a:pt x="1539096" y="154226"/>
                    <a:pt x="1531603" y="128445"/>
                  </a:cubicBezTo>
                  <a:cubicBezTo>
                    <a:pt x="1521443" y="93393"/>
                    <a:pt x="1503727" y="62913"/>
                    <a:pt x="1474453" y="40053"/>
                  </a:cubicBezTo>
                  <a:cubicBezTo>
                    <a:pt x="1465627" y="32687"/>
                    <a:pt x="1456229" y="31734"/>
                    <a:pt x="1444608" y="33639"/>
                  </a:cubicBezTo>
                  <a:cubicBezTo>
                    <a:pt x="1242742" y="66786"/>
                    <a:pt x="1041828" y="106918"/>
                    <a:pt x="839199" y="134160"/>
                  </a:cubicBezTo>
                  <a:cubicBezTo>
                    <a:pt x="634475" y="161655"/>
                    <a:pt x="441943" y="232648"/>
                    <a:pt x="244268" y="285163"/>
                  </a:cubicBezTo>
                  <a:cubicBezTo>
                    <a:pt x="184832" y="300911"/>
                    <a:pt x="126602" y="320913"/>
                    <a:pt x="66976" y="336090"/>
                  </a:cubicBezTo>
                  <a:cubicBezTo>
                    <a:pt x="55736" y="338947"/>
                    <a:pt x="44497" y="341932"/>
                    <a:pt x="32749" y="339201"/>
                  </a:cubicBezTo>
                  <a:cubicBezTo>
                    <a:pt x="21510" y="336344"/>
                    <a:pt x="2714" y="347202"/>
                    <a:pt x="174" y="331645"/>
                  </a:cubicBezTo>
                  <a:cubicBezTo>
                    <a:pt x="-2049" y="317802"/>
                    <a:pt x="17573" y="316468"/>
                    <a:pt x="28812" y="313166"/>
                  </a:cubicBezTo>
                  <a:cubicBezTo>
                    <a:pt x="199881" y="262684"/>
                    <a:pt x="371776" y="214995"/>
                    <a:pt x="541956" y="161782"/>
                  </a:cubicBezTo>
                  <a:cubicBezTo>
                    <a:pt x="677465" y="119428"/>
                    <a:pt x="818181" y="107934"/>
                    <a:pt x="956547" y="82534"/>
                  </a:cubicBezTo>
                  <a:cubicBezTo>
                    <a:pt x="1088056" y="58404"/>
                    <a:pt x="1220009" y="37195"/>
                    <a:pt x="1351835" y="14780"/>
                  </a:cubicBezTo>
                  <a:cubicBezTo>
                    <a:pt x="1377997" y="10335"/>
                    <a:pt x="1404286" y="6080"/>
                    <a:pt x="1430448" y="1762"/>
                  </a:cubicBezTo>
                  <a:cubicBezTo>
                    <a:pt x="1473628" y="-5985"/>
                    <a:pt x="1503600" y="12240"/>
                    <a:pt x="1526714" y="47927"/>
                  </a:cubicBezTo>
                  <a:cubicBezTo>
                    <a:pt x="1543859" y="74279"/>
                    <a:pt x="1558972" y="101140"/>
                    <a:pt x="1566846" y="131683"/>
                  </a:cubicBezTo>
                  <a:cubicBezTo>
                    <a:pt x="1577514" y="172831"/>
                    <a:pt x="1568179" y="187436"/>
                    <a:pt x="1526841" y="195120"/>
                  </a:cubicBezTo>
                  <a:cubicBezTo>
                    <a:pt x="1516490" y="196961"/>
                    <a:pt x="1505759" y="198295"/>
                    <a:pt x="1497821" y="206613"/>
                  </a:cubicBezTo>
                  <a:lnTo>
                    <a:pt x="1497821" y="206613"/>
                  </a:lnTo>
                  <a:close/>
                </a:path>
              </a:pathLst>
            </a:custGeom>
            <a:solidFill>
              <a:srgbClr val="99C5B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06CBF79-9BD6-4F12-8B68-B47D00ACDF36}"/>
                </a:ext>
              </a:extLst>
            </p:cNvPr>
            <p:cNvSpPr/>
            <p:nvPr/>
          </p:nvSpPr>
          <p:spPr>
            <a:xfrm>
              <a:off x="5417364" y="3353361"/>
              <a:ext cx="1569072" cy="348148"/>
            </a:xfrm>
            <a:custGeom>
              <a:avLst/>
              <a:gdLst>
                <a:gd name="connsiteX0" fmla="*/ 47695 w 1569072"/>
                <a:gd name="connsiteY0" fmla="*/ 270329 h 348148"/>
                <a:gd name="connsiteX1" fmla="*/ 21596 w 1569072"/>
                <a:gd name="connsiteY1" fmla="*/ 269313 h 348148"/>
                <a:gd name="connsiteX2" fmla="*/ 832 w 1569072"/>
                <a:gd name="connsiteY2" fmla="*/ 244485 h 348148"/>
                <a:gd name="connsiteX3" fmla="*/ 26168 w 1569072"/>
                <a:gd name="connsiteY3" fmla="*/ 232293 h 348148"/>
                <a:gd name="connsiteX4" fmla="*/ 549345 w 1569072"/>
                <a:gd name="connsiteY4" fmla="*/ 123073 h 348148"/>
                <a:gd name="connsiteX5" fmla="*/ 805504 w 1569072"/>
                <a:gd name="connsiteY5" fmla="*/ 85163 h 348148"/>
                <a:gd name="connsiteX6" fmla="*/ 1282262 w 1569072"/>
                <a:gd name="connsiteY6" fmla="*/ 23822 h 348148"/>
                <a:gd name="connsiteX7" fmla="*/ 1449013 w 1569072"/>
                <a:gd name="connsiteY7" fmla="*/ 962 h 348148"/>
                <a:gd name="connsiteX8" fmla="*/ 1469841 w 1569072"/>
                <a:gd name="connsiteY8" fmla="*/ 2804 h 348148"/>
                <a:gd name="connsiteX9" fmla="*/ 1495431 w 1569072"/>
                <a:gd name="connsiteY9" fmla="*/ 2613 h 348148"/>
                <a:gd name="connsiteX10" fmla="*/ 1568774 w 1569072"/>
                <a:gd name="connsiteY10" fmla="*/ 66494 h 348148"/>
                <a:gd name="connsiteX11" fmla="*/ 1504194 w 1569072"/>
                <a:gd name="connsiteY11" fmla="*/ 216227 h 348148"/>
                <a:gd name="connsiteX12" fmla="*/ 1489335 w 1569072"/>
                <a:gd name="connsiteY12" fmla="*/ 220990 h 348148"/>
                <a:gd name="connsiteX13" fmla="*/ 1092587 w 1569072"/>
                <a:gd name="connsiteY13" fmla="*/ 248295 h 348148"/>
                <a:gd name="connsiteX14" fmla="*/ 694252 w 1569072"/>
                <a:gd name="connsiteY14" fmla="*/ 293951 h 348148"/>
                <a:gd name="connsiteX15" fmla="*/ 557854 w 1569072"/>
                <a:gd name="connsiteY15" fmla="*/ 331543 h 348148"/>
                <a:gd name="connsiteX16" fmla="*/ 480066 w 1569072"/>
                <a:gd name="connsiteY16" fmla="*/ 347482 h 348148"/>
                <a:gd name="connsiteX17" fmla="*/ 498735 w 1569072"/>
                <a:gd name="connsiteY17" fmla="*/ 306905 h 348148"/>
                <a:gd name="connsiteX18" fmla="*/ 714953 w 1569072"/>
                <a:gd name="connsiteY18" fmla="*/ 254581 h 348148"/>
                <a:gd name="connsiteX19" fmla="*/ 982542 w 1569072"/>
                <a:gd name="connsiteY19" fmla="*/ 223022 h 348148"/>
                <a:gd name="connsiteX20" fmla="*/ 1367542 w 1569072"/>
                <a:gd name="connsiteY20" fmla="*/ 185493 h 348148"/>
                <a:gd name="connsiteX21" fmla="*/ 1474095 w 1569072"/>
                <a:gd name="connsiteY21" fmla="*/ 182763 h 348148"/>
                <a:gd name="connsiteX22" fmla="*/ 1500257 w 1569072"/>
                <a:gd name="connsiteY22" fmla="*/ 171968 h 348148"/>
                <a:gd name="connsiteX23" fmla="*/ 1538103 w 1569072"/>
                <a:gd name="connsiteY23" fmla="*/ 57731 h 348148"/>
                <a:gd name="connsiteX24" fmla="*/ 1531499 w 1569072"/>
                <a:gd name="connsiteY24" fmla="*/ 43380 h 348148"/>
                <a:gd name="connsiteX25" fmla="*/ 1475175 w 1569072"/>
                <a:gd name="connsiteY25" fmla="*/ 37475 h 348148"/>
                <a:gd name="connsiteX26" fmla="*/ 1102493 w 1569072"/>
                <a:gd name="connsiteY26" fmla="*/ 91831 h 348148"/>
                <a:gd name="connsiteX27" fmla="*/ 940822 w 1569072"/>
                <a:gd name="connsiteY27" fmla="*/ 109674 h 348148"/>
                <a:gd name="connsiteX28" fmla="*/ 433394 w 1569072"/>
                <a:gd name="connsiteY28" fmla="*/ 199781 h 348148"/>
                <a:gd name="connsiteX29" fmla="*/ 129419 w 1569072"/>
                <a:gd name="connsiteY29" fmla="*/ 261884 h 348148"/>
                <a:gd name="connsiteX30" fmla="*/ 47695 w 1569072"/>
                <a:gd name="connsiteY30" fmla="*/ 270329 h 348148"/>
                <a:gd name="connsiteX31" fmla="*/ 47695 w 1569072"/>
                <a:gd name="connsiteY31" fmla="*/ 270329 h 34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69072" h="348148">
                  <a:moveTo>
                    <a:pt x="47695" y="270329"/>
                  </a:moveTo>
                  <a:cubicBezTo>
                    <a:pt x="38995" y="269948"/>
                    <a:pt x="30296" y="269440"/>
                    <a:pt x="21596" y="269313"/>
                  </a:cubicBezTo>
                  <a:cubicBezTo>
                    <a:pt x="4959" y="269059"/>
                    <a:pt x="-2661" y="261439"/>
                    <a:pt x="832" y="244485"/>
                  </a:cubicBezTo>
                  <a:cubicBezTo>
                    <a:pt x="6229" y="234134"/>
                    <a:pt x="16897" y="233944"/>
                    <a:pt x="26168" y="232293"/>
                  </a:cubicBezTo>
                  <a:cubicBezTo>
                    <a:pt x="201746" y="201432"/>
                    <a:pt x="374974" y="159331"/>
                    <a:pt x="549345" y="123073"/>
                  </a:cubicBezTo>
                  <a:cubicBezTo>
                    <a:pt x="633990" y="105420"/>
                    <a:pt x="719715" y="95133"/>
                    <a:pt x="805504" y="85163"/>
                  </a:cubicBezTo>
                  <a:cubicBezTo>
                    <a:pt x="964698" y="66621"/>
                    <a:pt x="1123829" y="48587"/>
                    <a:pt x="1282262" y="23822"/>
                  </a:cubicBezTo>
                  <a:cubicBezTo>
                    <a:pt x="1337697" y="15186"/>
                    <a:pt x="1393641" y="10233"/>
                    <a:pt x="1449013" y="962"/>
                  </a:cubicBezTo>
                  <a:cubicBezTo>
                    <a:pt x="1456061" y="-244"/>
                    <a:pt x="1463173" y="-943"/>
                    <a:pt x="1469841" y="2804"/>
                  </a:cubicBezTo>
                  <a:cubicBezTo>
                    <a:pt x="1478413" y="8201"/>
                    <a:pt x="1486732" y="4201"/>
                    <a:pt x="1495431" y="2613"/>
                  </a:cubicBezTo>
                  <a:cubicBezTo>
                    <a:pt x="1543945" y="-6086"/>
                    <a:pt x="1572330" y="16774"/>
                    <a:pt x="1568774" y="66494"/>
                  </a:cubicBezTo>
                  <a:cubicBezTo>
                    <a:pt x="1564773" y="123136"/>
                    <a:pt x="1550232" y="176921"/>
                    <a:pt x="1504194" y="216227"/>
                  </a:cubicBezTo>
                  <a:cubicBezTo>
                    <a:pt x="1499940" y="219974"/>
                    <a:pt x="1494796" y="221371"/>
                    <a:pt x="1489335" y="220990"/>
                  </a:cubicBezTo>
                  <a:cubicBezTo>
                    <a:pt x="1355795" y="211782"/>
                    <a:pt x="1224604" y="235595"/>
                    <a:pt x="1092587" y="248295"/>
                  </a:cubicBezTo>
                  <a:cubicBezTo>
                    <a:pt x="959491" y="261058"/>
                    <a:pt x="827792" y="284998"/>
                    <a:pt x="694252" y="293951"/>
                  </a:cubicBezTo>
                  <a:cubicBezTo>
                    <a:pt x="646690" y="297126"/>
                    <a:pt x="603066" y="317954"/>
                    <a:pt x="557854" y="331543"/>
                  </a:cubicBezTo>
                  <a:cubicBezTo>
                    <a:pt x="532517" y="339163"/>
                    <a:pt x="507816" y="351101"/>
                    <a:pt x="480066" y="347482"/>
                  </a:cubicBezTo>
                  <a:cubicBezTo>
                    <a:pt x="465969" y="324558"/>
                    <a:pt x="488258" y="318526"/>
                    <a:pt x="498735" y="306905"/>
                  </a:cubicBezTo>
                  <a:cubicBezTo>
                    <a:pt x="568839" y="281696"/>
                    <a:pt x="637610" y="255661"/>
                    <a:pt x="714953" y="254581"/>
                  </a:cubicBezTo>
                  <a:cubicBezTo>
                    <a:pt x="804678" y="253311"/>
                    <a:pt x="893070" y="230769"/>
                    <a:pt x="982542" y="223022"/>
                  </a:cubicBezTo>
                  <a:cubicBezTo>
                    <a:pt x="1111002" y="211909"/>
                    <a:pt x="1237748" y="184477"/>
                    <a:pt x="1367542" y="185493"/>
                  </a:cubicBezTo>
                  <a:cubicBezTo>
                    <a:pt x="1402912" y="185747"/>
                    <a:pt x="1438345" y="179207"/>
                    <a:pt x="1474095" y="182763"/>
                  </a:cubicBezTo>
                  <a:cubicBezTo>
                    <a:pt x="1484446" y="183779"/>
                    <a:pt x="1494098" y="180159"/>
                    <a:pt x="1500257" y="171968"/>
                  </a:cubicBezTo>
                  <a:cubicBezTo>
                    <a:pt x="1525911" y="138313"/>
                    <a:pt x="1537659" y="99768"/>
                    <a:pt x="1538103" y="57731"/>
                  </a:cubicBezTo>
                  <a:cubicBezTo>
                    <a:pt x="1538167" y="52334"/>
                    <a:pt x="1534611" y="47762"/>
                    <a:pt x="1531499" y="43380"/>
                  </a:cubicBezTo>
                  <a:cubicBezTo>
                    <a:pt x="1513973" y="29537"/>
                    <a:pt x="1493399" y="34490"/>
                    <a:pt x="1475175" y="37475"/>
                  </a:cubicBezTo>
                  <a:cubicBezTo>
                    <a:pt x="1351286" y="57985"/>
                    <a:pt x="1225429" y="64526"/>
                    <a:pt x="1102493" y="91831"/>
                  </a:cubicBezTo>
                  <a:cubicBezTo>
                    <a:pt x="1049407" y="103642"/>
                    <a:pt x="994607" y="101165"/>
                    <a:pt x="940822" y="109674"/>
                  </a:cubicBezTo>
                  <a:cubicBezTo>
                    <a:pt x="771023" y="136408"/>
                    <a:pt x="601161" y="161681"/>
                    <a:pt x="433394" y="199781"/>
                  </a:cubicBezTo>
                  <a:cubicBezTo>
                    <a:pt x="332556" y="222704"/>
                    <a:pt x="229876" y="236293"/>
                    <a:pt x="129419" y="261884"/>
                  </a:cubicBezTo>
                  <a:cubicBezTo>
                    <a:pt x="103257" y="268551"/>
                    <a:pt x="75444" y="272679"/>
                    <a:pt x="47695" y="270329"/>
                  </a:cubicBezTo>
                  <a:lnTo>
                    <a:pt x="47695" y="270329"/>
                  </a:lnTo>
                  <a:close/>
                </a:path>
              </a:pathLst>
            </a:custGeom>
            <a:solidFill>
              <a:srgbClr val="E7CA7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886A6A4-4CFF-4510-BACF-B92EF22C0B5D}"/>
                </a:ext>
              </a:extLst>
            </p:cNvPr>
            <p:cNvSpPr/>
            <p:nvPr/>
          </p:nvSpPr>
          <p:spPr>
            <a:xfrm>
              <a:off x="5355342" y="3176675"/>
              <a:ext cx="1550949" cy="420916"/>
            </a:xfrm>
            <a:custGeom>
              <a:avLst/>
              <a:gdLst>
                <a:gd name="connsiteX0" fmla="*/ 1530911 w 1550949"/>
                <a:gd name="connsiteY0" fmla="*/ 178727 h 420916"/>
                <a:gd name="connsiteX1" fmla="*/ 1381432 w 1550949"/>
                <a:gd name="connsiteY1" fmla="*/ 202667 h 420916"/>
                <a:gd name="connsiteX2" fmla="*/ 1128194 w 1550949"/>
                <a:gd name="connsiteY2" fmla="*/ 238672 h 420916"/>
                <a:gd name="connsiteX3" fmla="*/ 963919 w 1550949"/>
                <a:gd name="connsiteY3" fmla="*/ 256642 h 420916"/>
                <a:gd name="connsiteX4" fmla="*/ 462460 w 1550949"/>
                <a:gd name="connsiteY4" fmla="*/ 338938 h 420916"/>
                <a:gd name="connsiteX5" fmla="*/ 63807 w 1550949"/>
                <a:gd name="connsiteY5" fmla="*/ 420917 h 420916"/>
                <a:gd name="connsiteX6" fmla="*/ 16563 w 1550949"/>
                <a:gd name="connsiteY6" fmla="*/ 419075 h 420916"/>
                <a:gd name="connsiteX7" fmla="*/ 53 w 1550949"/>
                <a:gd name="connsiteY7" fmla="*/ 410630 h 420916"/>
                <a:gd name="connsiteX8" fmla="*/ 16372 w 1550949"/>
                <a:gd name="connsiteY8" fmla="*/ 398183 h 420916"/>
                <a:gd name="connsiteX9" fmla="*/ 37327 w 1550949"/>
                <a:gd name="connsiteY9" fmla="*/ 396723 h 420916"/>
                <a:gd name="connsiteX10" fmla="*/ 115305 w 1550949"/>
                <a:gd name="connsiteY10" fmla="*/ 381927 h 420916"/>
                <a:gd name="connsiteX11" fmla="*/ 483351 w 1550949"/>
                <a:gd name="connsiteY11" fmla="*/ 304077 h 420916"/>
                <a:gd name="connsiteX12" fmla="*/ 642165 w 1550949"/>
                <a:gd name="connsiteY12" fmla="*/ 268390 h 420916"/>
                <a:gd name="connsiteX13" fmla="*/ 1467284 w 1550949"/>
                <a:gd name="connsiteY13" fmla="*/ 163107 h 420916"/>
                <a:gd name="connsiteX14" fmla="*/ 1517195 w 1550949"/>
                <a:gd name="connsiteY14" fmla="*/ 114656 h 420916"/>
                <a:gd name="connsiteX15" fmla="*/ 1508686 w 1550949"/>
                <a:gd name="connsiteY15" fmla="*/ 34456 h 420916"/>
                <a:gd name="connsiteX16" fmla="*/ 1485699 w 1550949"/>
                <a:gd name="connsiteY16" fmla="*/ 30074 h 420916"/>
                <a:gd name="connsiteX17" fmla="*/ 1280340 w 1550949"/>
                <a:gd name="connsiteY17" fmla="*/ 59792 h 420916"/>
                <a:gd name="connsiteX18" fmla="*/ 1135242 w 1550949"/>
                <a:gd name="connsiteY18" fmla="*/ 77191 h 420916"/>
                <a:gd name="connsiteX19" fmla="*/ 728779 w 1550949"/>
                <a:gd name="connsiteY19" fmla="*/ 130849 h 420916"/>
                <a:gd name="connsiteX20" fmla="*/ 228970 w 1550949"/>
                <a:gd name="connsiteY20" fmla="*/ 237910 h 420916"/>
                <a:gd name="connsiteX21" fmla="*/ 132768 w 1550949"/>
                <a:gd name="connsiteY21" fmla="*/ 260071 h 420916"/>
                <a:gd name="connsiteX22" fmla="*/ 112067 w 1550949"/>
                <a:gd name="connsiteY22" fmla="*/ 259055 h 420916"/>
                <a:gd name="connsiteX23" fmla="*/ 42217 w 1550949"/>
                <a:gd name="connsiteY23" fmla="*/ 263564 h 420916"/>
                <a:gd name="connsiteX24" fmla="*/ 18087 w 1550949"/>
                <a:gd name="connsiteY24" fmla="*/ 257722 h 420916"/>
                <a:gd name="connsiteX25" fmla="*/ 285422 w 1550949"/>
                <a:gd name="connsiteY25" fmla="*/ 197460 h 420916"/>
                <a:gd name="connsiteX26" fmla="*/ 595429 w 1550949"/>
                <a:gd name="connsiteY26" fmla="*/ 121641 h 420916"/>
                <a:gd name="connsiteX27" fmla="*/ 848540 w 1550949"/>
                <a:gd name="connsiteY27" fmla="*/ 86526 h 420916"/>
                <a:gd name="connsiteX28" fmla="*/ 1302311 w 1550949"/>
                <a:gd name="connsiteY28" fmla="*/ 24867 h 420916"/>
                <a:gd name="connsiteX29" fmla="*/ 1391592 w 1550949"/>
                <a:gd name="connsiteY29" fmla="*/ 12802 h 420916"/>
                <a:gd name="connsiteX30" fmla="*/ 1491541 w 1550949"/>
                <a:gd name="connsiteY30" fmla="*/ 356 h 420916"/>
                <a:gd name="connsiteX31" fmla="*/ 1549516 w 1550949"/>
                <a:gd name="connsiteY31" fmla="*/ 51283 h 420916"/>
                <a:gd name="connsiteX32" fmla="*/ 1530911 w 1550949"/>
                <a:gd name="connsiteY32" fmla="*/ 178727 h 420916"/>
                <a:gd name="connsiteX33" fmla="*/ 1530911 w 1550949"/>
                <a:gd name="connsiteY33" fmla="*/ 178727 h 42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50949" h="420916">
                  <a:moveTo>
                    <a:pt x="1530911" y="178727"/>
                  </a:moveTo>
                  <a:cubicBezTo>
                    <a:pt x="1482206" y="193714"/>
                    <a:pt x="1431533" y="197397"/>
                    <a:pt x="1381432" y="202667"/>
                  </a:cubicBezTo>
                  <a:cubicBezTo>
                    <a:pt x="1296469" y="211430"/>
                    <a:pt x="1212903" y="228956"/>
                    <a:pt x="1128194" y="238672"/>
                  </a:cubicBezTo>
                  <a:cubicBezTo>
                    <a:pt x="1073457" y="244958"/>
                    <a:pt x="1018656" y="250546"/>
                    <a:pt x="963919" y="256642"/>
                  </a:cubicBezTo>
                  <a:cubicBezTo>
                    <a:pt x="795390" y="275502"/>
                    <a:pt x="627496" y="298298"/>
                    <a:pt x="462460" y="338938"/>
                  </a:cubicBezTo>
                  <a:cubicBezTo>
                    <a:pt x="330634" y="371387"/>
                    <a:pt x="197284" y="396469"/>
                    <a:pt x="63807" y="420917"/>
                  </a:cubicBezTo>
                  <a:cubicBezTo>
                    <a:pt x="48059" y="420345"/>
                    <a:pt x="32311" y="419837"/>
                    <a:pt x="16563" y="419075"/>
                  </a:cubicBezTo>
                  <a:cubicBezTo>
                    <a:pt x="9895" y="418758"/>
                    <a:pt x="815" y="420472"/>
                    <a:pt x="53" y="410630"/>
                  </a:cubicBezTo>
                  <a:cubicBezTo>
                    <a:pt x="-773" y="399771"/>
                    <a:pt x="8244" y="398819"/>
                    <a:pt x="16372" y="398183"/>
                  </a:cubicBezTo>
                  <a:cubicBezTo>
                    <a:pt x="23357" y="397612"/>
                    <a:pt x="30342" y="397231"/>
                    <a:pt x="37327" y="396723"/>
                  </a:cubicBezTo>
                  <a:cubicBezTo>
                    <a:pt x="61902" y="384404"/>
                    <a:pt x="89207" y="386182"/>
                    <a:pt x="115305" y="381927"/>
                  </a:cubicBezTo>
                  <a:cubicBezTo>
                    <a:pt x="239194" y="361671"/>
                    <a:pt x="360796" y="330493"/>
                    <a:pt x="483351" y="304077"/>
                  </a:cubicBezTo>
                  <a:cubicBezTo>
                    <a:pt x="536437" y="292710"/>
                    <a:pt x="589269" y="280455"/>
                    <a:pt x="642165" y="268390"/>
                  </a:cubicBezTo>
                  <a:cubicBezTo>
                    <a:pt x="917564" y="235751"/>
                    <a:pt x="1192265" y="198603"/>
                    <a:pt x="1467284" y="163107"/>
                  </a:cubicBezTo>
                  <a:cubicBezTo>
                    <a:pt x="1502082" y="158598"/>
                    <a:pt x="1511035" y="149962"/>
                    <a:pt x="1517195" y="114656"/>
                  </a:cubicBezTo>
                  <a:cubicBezTo>
                    <a:pt x="1522021" y="87224"/>
                    <a:pt x="1524434" y="59792"/>
                    <a:pt x="1508686" y="34456"/>
                  </a:cubicBezTo>
                  <a:cubicBezTo>
                    <a:pt x="1501764" y="28931"/>
                    <a:pt x="1493509" y="28741"/>
                    <a:pt x="1485699" y="30074"/>
                  </a:cubicBezTo>
                  <a:cubicBezTo>
                    <a:pt x="1417436" y="41377"/>
                    <a:pt x="1348983" y="51474"/>
                    <a:pt x="1280340" y="59792"/>
                  </a:cubicBezTo>
                  <a:cubicBezTo>
                    <a:pt x="1232016" y="65634"/>
                    <a:pt x="1183566" y="71349"/>
                    <a:pt x="1135242" y="77191"/>
                  </a:cubicBezTo>
                  <a:cubicBezTo>
                    <a:pt x="999543" y="93574"/>
                    <a:pt x="864796" y="118149"/>
                    <a:pt x="728779" y="130849"/>
                  </a:cubicBezTo>
                  <a:cubicBezTo>
                    <a:pt x="557646" y="146851"/>
                    <a:pt x="394261" y="195873"/>
                    <a:pt x="228970" y="237910"/>
                  </a:cubicBezTo>
                  <a:cubicBezTo>
                    <a:pt x="197093" y="245974"/>
                    <a:pt x="164581" y="251435"/>
                    <a:pt x="132768" y="260071"/>
                  </a:cubicBezTo>
                  <a:cubicBezTo>
                    <a:pt x="125973" y="261913"/>
                    <a:pt x="118798" y="263373"/>
                    <a:pt x="112067" y="259055"/>
                  </a:cubicBezTo>
                  <a:cubicBezTo>
                    <a:pt x="88762" y="260579"/>
                    <a:pt x="65521" y="262484"/>
                    <a:pt x="42217" y="263564"/>
                  </a:cubicBezTo>
                  <a:cubicBezTo>
                    <a:pt x="33898" y="263945"/>
                    <a:pt x="24564" y="266040"/>
                    <a:pt x="18087" y="257722"/>
                  </a:cubicBezTo>
                  <a:cubicBezTo>
                    <a:pt x="107241" y="237783"/>
                    <a:pt x="196649" y="218987"/>
                    <a:pt x="285422" y="197460"/>
                  </a:cubicBezTo>
                  <a:cubicBezTo>
                    <a:pt x="388800" y="172314"/>
                    <a:pt x="489892" y="137580"/>
                    <a:pt x="595429" y="121641"/>
                  </a:cubicBezTo>
                  <a:cubicBezTo>
                    <a:pt x="679693" y="108941"/>
                    <a:pt x="764148" y="98019"/>
                    <a:pt x="848540" y="86526"/>
                  </a:cubicBezTo>
                  <a:cubicBezTo>
                    <a:pt x="999797" y="65888"/>
                    <a:pt x="1150990" y="45378"/>
                    <a:pt x="1302311" y="24867"/>
                  </a:cubicBezTo>
                  <a:cubicBezTo>
                    <a:pt x="1332092" y="20867"/>
                    <a:pt x="1362382" y="20422"/>
                    <a:pt x="1391592" y="12802"/>
                  </a:cubicBezTo>
                  <a:cubicBezTo>
                    <a:pt x="1424866" y="8484"/>
                    <a:pt x="1458140" y="2642"/>
                    <a:pt x="1491541" y="356"/>
                  </a:cubicBezTo>
                  <a:cubicBezTo>
                    <a:pt x="1532498" y="-2438"/>
                    <a:pt x="1546405" y="10897"/>
                    <a:pt x="1549516" y="51283"/>
                  </a:cubicBezTo>
                  <a:cubicBezTo>
                    <a:pt x="1553009" y="95098"/>
                    <a:pt x="1551294" y="138278"/>
                    <a:pt x="1530911" y="178727"/>
                  </a:cubicBezTo>
                  <a:lnTo>
                    <a:pt x="1530911" y="178727"/>
                  </a:lnTo>
                  <a:close/>
                </a:path>
              </a:pathLst>
            </a:custGeom>
            <a:solidFill>
              <a:srgbClr val="7D424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7135EFD-794F-408E-A208-EF14AA487532}"/>
                </a:ext>
              </a:extLst>
            </p:cNvPr>
            <p:cNvSpPr/>
            <p:nvPr/>
          </p:nvSpPr>
          <p:spPr>
            <a:xfrm>
              <a:off x="5692425" y="3562970"/>
              <a:ext cx="1244863" cy="351655"/>
            </a:xfrm>
            <a:custGeom>
              <a:avLst/>
              <a:gdLst>
                <a:gd name="connsiteX0" fmla="*/ 203101 w 1244863"/>
                <a:gd name="connsiteY0" fmla="*/ 133809 h 351655"/>
                <a:gd name="connsiteX1" fmla="*/ 312702 w 1244863"/>
                <a:gd name="connsiteY1" fmla="*/ 103266 h 351655"/>
                <a:gd name="connsiteX2" fmla="*/ 515775 w 1244863"/>
                <a:gd name="connsiteY2" fmla="*/ 66436 h 351655"/>
                <a:gd name="connsiteX3" fmla="*/ 708053 w 1244863"/>
                <a:gd name="connsiteY3" fmla="*/ 42750 h 351655"/>
                <a:gd name="connsiteX4" fmla="*/ 879440 w 1244863"/>
                <a:gd name="connsiteY4" fmla="*/ 22875 h 351655"/>
                <a:gd name="connsiteX5" fmla="*/ 1154839 w 1244863"/>
                <a:gd name="connsiteY5" fmla="*/ 142 h 351655"/>
                <a:gd name="connsiteX6" fmla="*/ 1228753 w 1244863"/>
                <a:gd name="connsiteY6" fmla="*/ 6682 h 351655"/>
                <a:gd name="connsiteX7" fmla="*/ 1236818 w 1244863"/>
                <a:gd name="connsiteY7" fmla="*/ 140667 h 351655"/>
                <a:gd name="connsiteX8" fmla="*/ 1165507 w 1244863"/>
                <a:gd name="connsiteY8" fmla="*/ 204421 h 351655"/>
                <a:gd name="connsiteX9" fmla="*/ 1122073 w 1244863"/>
                <a:gd name="connsiteY9" fmla="*/ 212867 h 351655"/>
                <a:gd name="connsiteX10" fmla="*/ 570194 w 1244863"/>
                <a:gd name="connsiteY10" fmla="*/ 267159 h 351655"/>
                <a:gd name="connsiteX11" fmla="*/ 344706 w 1244863"/>
                <a:gd name="connsiteY11" fmla="*/ 289575 h 351655"/>
                <a:gd name="connsiteX12" fmla="*/ 161509 w 1244863"/>
                <a:gd name="connsiteY12" fmla="*/ 325071 h 351655"/>
                <a:gd name="connsiteX13" fmla="*/ 49241 w 1244863"/>
                <a:gd name="connsiteY13" fmla="*/ 348693 h 351655"/>
                <a:gd name="connsiteX14" fmla="*/ 5044 w 1244863"/>
                <a:gd name="connsiteY14" fmla="*/ 345899 h 351655"/>
                <a:gd name="connsiteX15" fmla="*/ 2441 w 1244863"/>
                <a:gd name="connsiteY15" fmla="*/ 323357 h 351655"/>
                <a:gd name="connsiteX16" fmla="*/ 111725 w 1244863"/>
                <a:gd name="connsiteY16" fmla="*/ 294909 h 351655"/>
                <a:gd name="connsiteX17" fmla="*/ 160683 w 1244863"/>
                <a:gd name="connsiteY17" fmla="*/ 284114 h 351655"/>
                <a:gd name="connsiteX18" fmla="*/ 231422 w 1244863"/>
                <a:gd name="connsiteY18" fmla="*/ 270652 h 351655"/>
                <a:gd name="connsiteX19" fmla="*/ 516347 w 1244863"/>
                <a:gd name="connsiteY19" fmla="*/ 235917 h 351655"/>
                <a:gd name="connsiteX20" fmla="*/ 855437 w 1244863"/>
                <a:gd name="connsiteY20" fmla="*/ 199278 h 351655"/>
                <a:gd name="connsiteX21" fmla="*/ 1133947 w 1244863"/>
                <a:gd name="connsiteY21" fmla="*/ 170576 h 351655"/>
                <a:gd name="connsiteX22" fmla="*/ 1205893 w 1244863"/>
                <a:gd name="connsiteY22" fmla="*/ 96217 h 351655"/>
                <a:gd name="connsiteX23" fmla="*/ 1206337 w 1244863"/>
                <a:gd name="connsiteY23" fmla="*/ 51259 h 351655"/>
                <a:gd name="connsiteX24" fmla="*/ 1181763 w 1244863"/>
                <a:gd name="connsiteY24" fmla="*/ 40718 h 351655"/>
                <a:gd name="connsiteX25" fmla="*/ 1043460 w 1244863"/>
                <a:gd name="connsiteY25" fmla="*/ 47386 h 351655"/>
                <a:gd name="connsiteX26" fmla="*/ 733897 w 1244863"/>
                <a:gd name="connsiteY26" fmla="*/ 81295 h 351655"/>
                <a:gd name="connsiteX27" fmla="*/ 418937 w 1244863"/>
                <a:gd name="connsiteY27" fmla="*/ 117045 h 351655"/>
                <a:gd name="connsiteX28" fmla="*/ 364454 w 1244863"/>
                <a:gd name="connsiteY28" fmla="*/ 129618 h 351655"/>
                <a:gd name="connsiteX29" fmla="*/ 144935 w 1244863"/>
                <a:gd name="connsiteY29" fmla="*/ 186006 h 351655"/>
                <a:gd name="connsiteX30" fmla="*/ 117122 w 1244863"/>
                <a:gd name="connsiteY30" fmla="*/ 183212 h 351655"/>
                <a:gd name="connsiteX31" fmla="*/ 121948 w 1244863"/>
                <a:gd name="connsiteY31" fmla="*/ 168163 h 351655"/>
                <a:gd name="connsiteX32" fmla="*/ 203101 w 1244863"/>
                <a:gd name="connsiteY32" fmla="*/ 133809 h 351655"/>
                <a:gd name="connsiteX33" fmla="*/ 203101 w 1244863"/>
                <a:gd name="connsiteY33" fmla="*/ 133809 h 3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44863" h="351655">
                  <a:moveTo>
                    <a:pt x="203101" y="133809"/>
                  </a:moveTo>
                  <a:cubicBezTo>
                    <a:pt x="241328" y="129745"/>
                    <a:pt x="277396" y="117236"/>
                    <a:pt x="312702" y="103266"/>
                  </a:cubicBezTo>
                  <a:cubicBezTo>
                    <a:pt x="378107" y="77548"/>
                    <a:pt x="447004" y="70309"/>
                    <a:pt x="515775" y="66436"/>
                  </a:cubicBezTo>
                  <a:cubicBezTo>
                    <a:pt x="580609" y="62816"/>
                    <a:pt x="643918" y="50307"/>
                    <a:pt x="708053" y="42750"/>
                  </a:cubicBezTo>
                  <a:cubicBezTo>
                    <a:pt x="765203" y="36019"/>
                    <a:pt x="822290" y="29161"/>
                    <a:pt x="879440" y="22875"/>
                  </a:cubicBezTo>
                  <a:cubicBezTo>
                    <a:pt x="971006" y="12715"/>
                    <a:pt x="1062700" y="3507"/>
                    <a:pt x="1154839" y="142"/>
                  </a:cubicBezTo>
                  <a:cubicBezTo>
                    <a:pt x="1179922" y="-747"/>
                    <a:pt x="1204306" y="2682"/>
                    <a:pt x="1228753" y="6682"/>
                  </a:cubicBezTo>
                  <a:cubicBezTo>
                    <a:pt x="1250280" y="50180"/>
                    <a:pt x="1247295" y="95773"/>
                    <a:pt x="1236818" y="140667"/>
                  </a:cubicBezTo>
                  <a:cubicBezTo>
                    <a:pt x="1228309" y="177243"/>
                    <a:pt x="1199162" y="194261"/>
                    <a:pt x="1165507" y="204421"/>
                  </a:cubicBezTo>
                  <a:cubicBezTo>
                    <a:pt x="1152744" y="216042"/>
                    <a:pt x="1136742" y="210898"/>
                    <a:pt x="1122073" y="212867"/>
                  </a:cubicBezTo>
                  <a:cubicBezTo>
                    <a:pt x="938749" y="237441"/>
                    <a:pt x="753900" y="246268"/>
                    <a:pt x="570194" y="267159"/>
                  </a:cubicBezTo>
                  <a:cubicBezTo>
                    <a:pt x="495074" y="275732"/>
                    <a:pt x="420017" y="282971"/>
                    <a:pt x="344706" y="289575"/>
                  </a:cubicBezTo>
                  <a:cubicBezTo>
                    <a:pt x="283111" y="294972"/>
                    <a:pt x="222722" y="313514"/>
                    <a:pt x="161509" y="325071"/>
                  </a:cubicBezTo>
                  <a:cubicBezTo>
                    <a:pt x="123916" y="332120"/>
                    <a:pt x="86578" y="340502"/>
                    <a:pt x="49241" y="348693"/>
                  </a:cubicBezTo>
                  <a:cubicBezTo>
                    <a:pt x="34445" y="351932"/>
                    <a:pt x="19332" y="354281"/>
                    <a:pt x="5044" y="345899"/>
                  </a:cubicBezTo>
                  <a:cubicBezTo>
                    <a:pt x="-1052" y="338978"/>
                    <a:pt x="-1242" y="331358"/>
                    <a:pt x="2441" y="323357"/>
                  </a:cubicBezTo>
                  <a:cubicBezTo>
                    <a:pt x="36731" y="305704"/>
                    <a:pt x="74958" y="302783"/>
                    <a:pt x="111725" y="294909"/>
                  </a:cubicBezTo>
                  <a:cubicBezTo>
                    <a:pt x="128044" y="291480"/>
                    <a:pt x="144681" y="289448"/>
                    <a:pt x="160683" y="284114"/>
                  </a:cubicBezTo>
                  <a:cubicBezTo>
                    <a:pt x="184559" y="281066"/>
                    <a:pt x="208753" y="277637"/>
                    <a:pt x="231422" y="270652"/>
                  </a:cubicBezTo>
                  <a:cubicBezTo>
                    <a:pt x="324386" y="241759"/>
                    <a:pt x="421350" y="245442"/>
                    <a:pt x="516347" y="235917"/>
                  </a:cubicBezTo>
                  <a:cubicBezTo>
                    <a:pt x="629503" y="224614"/>
                    <a:pt x="742470" y="211978"/>
                    <a:pt x="855437" y="199278"/>
                  </a:cubicBezTo>
                  <a:cubicBezTo>
                    <a:pt x="948083" y="188927"/>
                    <a:pt x="1041428" y="183720"/>
                    <a:pt x="1133947" y="170576"/>
                  </a:cubicBezTo>
                  <a:cubicBezTo>
                    <a:pt x="1188367" y="162892"/>
                    <a:pt x="1200940" y="150129"/>
                    <a:pt x="1205893" y="96217"/>
                  </a:cubicBezTo>
                  <a:cubicBezTo>
                    <a:pt x="1207290" y="81295"/>
                    <a:pt x="1212243" y="66245"/>
                    <a:pt x="1206337" y="51259"/>
                  </a:cubicBezTo>
                  <a:cubicBezTo>
                    <a:pt x="1202019" y="38559"/>
                    <a:pt x="1191225" y="41036"/>
                    <a:pt x="1181763" y="40718"/>
                  </a:cubicBezTo>
                  <a:cubicBezTo>
                    <a:pt x="1135472" y="39067"/>
                    <a:pt x="1089561" y="43830"/>
                    <a:pt x="1043460" y="47386"/>
                  </a:cubicBezTo>
                  <a:cubicBezTo>
                    <a:pt x="939828" y="55387"/>
                    <a:pt x="837212" y="73167"/>
                    <a:pt x="733897" y="81295"/>
                  </a:cubicBezTo>
                  <a:cubicBezTo>
                    <a:pt x="628360" y="89550"/>
                    <a:pt x="524665" y="111902"/>
                    <a:pt x="418937" y="117045"/>
                  </a:cubicBezTo>
                  <a:cubicBezTo>
                    <a:pt x="400332" y="117934"/>
                    <a:pt x="382171" y="123903"/>
                    <a:pt x="364454" y="129618"/>
                  </a:cubicBezTo>
                  <a:cubicBezTo>
                    <a:pt x="292382" y="152923"/>
                    <a:pt x="217388" y="164289"/>
                    <a:pt x="144935" y="186006"/>
                  </a:cubicBezTo>
                  <a:cubicBezTo>
                    <a:pt x="135473" y="188864"/>
                    <a:pt x="125758" y="190705"/>
                    <a:pt x="117122" y="183212"/>
                  </a:cubicBezTo>
                  <a:cubicBezTo>
                    <a:pt x="113248" y="176418"/>
                    <a:pt x="115662" y="170131"/>
                    <a:pt x="121948" y="168163"/>
                  </a:cubicBezTo>
                  <a:cubicBezTo>
                    <a:pt x="150206" y="159082"/>
                    <a:pt x="174272" y="140731"/>
                    <a:pt x="203101" y="133809"/>
                  </a:cubicBezTo>
                  <a:lnTo>
                    <a:pt x="203101" y="133809"/>
                  </a:lnTo>
                  <a:close/>
                </a:path>
              </a:pathLst>
            </a:custGeom>
            <a:solidFill>
              <a:srgbClr val="98C5B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021E5EF-02C5-40DA-B116-AE3949DE1946}"/>
                </a:ext>
              </a:extLst>
            </p:cNvPr>
            <p:cNvSpPr/>
            <p:nvPr/>
          </p:nvSpPr>
          <p:spPr>
            <a:xfrm>
              <a:off x="5712514" y="3918394"/>
              <a:ext cx="1162750" cy="293370"/>
            </a:xfrm>
            <a:custGeom>
              <a:avLst/>
              <a:gdLst>
                <a:gd name="connsiteX0" fmla="*/ 1122939 w 1162750"/>
                <a:gd name="connsiteY0" fmla="*/ 182054 h 293370"/>
                <a:gd name="connsiteX1" fmla="*/ 977079 w 1162750"/>
                <a:gd name="connsiteY1" fmla="*/ 188976 h 293370"/>
                <a:gd name="connsiteX2" fmla="*/ 602747 w 1162750"/>
                <a:gd name="connsiteY2" fmla="*/ 223710 h 293370"/>
                <a:gd name="connsiteX3" fmla="*/ 227462 w 1162750"/>
                <a:gd name="connsiteY3" fmla="*/ 247523 h 293370"/>
                <a:gd name="connsiteX4" fmla="*/ 22484 w 1162750"/>
                <a:gd name="connsiteY4" fmla="*/ 293370 h 293370"/>
                <a:gd name="connsiteX5" fmla="*/ 17848 w 1162750"/>
                <a:gd name="connsiteY5" fmla="*/ 269430 h 293370"/>
                <a:gd name="connsiteX6" fmla="*/ 294962 w 1162750"/>
                <a:gd name="connsiteY6" fmla="*/ 215836 h 293370"/>
                <a:gd name="connsiteX7" fmla="*/ 584967 w 1162750"/>
                <a:gd name="connsiteY7" fmla="*/ 196596 h 293370"/>
                <a:gd name="connsiteX8" fmla="*/ 978159 w 1162750"/>
                <a:gd name="connsiteY8" fmla="*/ 161734 h 293370"/>
                <a:gd name="connsiteX9" fmla="*/ 1089665 w 1162750"/>
                <a:gd name="connsiteY9" fmla="*/ 150685 h 293370"/>
                <a:gd name="connsiteX10" fmla="*/ 1122621 w 1162750"/>
                <a:gd name="connsiteY10" fmla="*/ 123761 h 293370"/>
                <a:gd name="connsiteX11" fmla="*/ 1128209 w 1162750"/>
                <a:gd name="connsiteY11" fmla="*/ 100330 h 293370"/>
                <a:gd name="connsiteX12" fmla="*/ 1082997 w 1162750"/>
                <a:gd name="connsiteY12" fmla="*/ 48959 h 293370"/>
                <a:gd name="connsiteX13" fmla="*/ 963046 w 1162750"/>
                <a:gd name="connsiteY13" fmla="*/ 53848 h 293370"/>
                <a:gd name="connsiteX14" fmla="*/ 576013 w 1162750"/>
                <a:gd name="connsiteY14" fmla="*/ 96584 h 293370"/>
                <a:gd name="connsiteX15" fmla="*/ 358081 w 1162750"/>
                <a:gd name="connsiteY15" fmla="*/ 108776 h 293370"/>
                <a:gd name="connsiteX16" fmla="*/ 284040 w 1162750"/>
                <a:gd name="connsiteY16" fmla="*/ 116840 h 293370"/>
                <a:gd name="connsiteX17" fmla="*/ 48773 w 1162750"/>
                <a:gd name="connsiteY17" fmla="*/ 164846 h 293370"/>
                <a:gd name="connsiteX18" fmla="*/ 4831 w 1162750"/>
                <a:gd name="connsiteY18" fmla="*/ 160909 h 293370"/>
                <a:gd name="connsiteX19" fmla="*/ 4132 w 1162750"/>
                <a:gd name="connsiteY19" fmla="*/ 132588 h 293370"/>
                <a:gd name="connsiteX20" fmla="*/ 86936 w 1162750"/>
                <a:gd name="connsiteY20" fmla="*/ 115888 h 293370"/>
                <a:gd name="connsiteX21" fmla="*/ 296550 w 1162750"/>
                <a:gd name="connsiteY21" fmla="*/ 74676 h 293370"/>
                <a:gd name="connsiteX22" fmla="*/ 386847 w 1162750"/>
                <a:gd name="connsiteY22" fmla="*/ 66802 h 293370"/>
                <a:gd name="connsiteX23" fmla="*/ 676597 w 1162750"/>
                <a:gd name="connsiteY23" fmla="*/ 42735 h 293370"/>
                <a:gd name="connsiteX24" fmla="*/ 1016640 w 1162750"/>
                <a:gd name="connsiteY24" fmla="*/ 11557 h 293370"/>
                <a:gd name="connsiteX25" fmla="*/ 1127828 w 1162750"/>
                <a:gd name="connsiteY25" fmla="*/ 0 h 293370"/>
                <a:gd name="connsiteX26" fmla="*/ 1143703 w 1162750"/>
                <a:gd name="connsiteY26" fmla="*/ 9271 h 293370"/>
                <a:gd name="connsiteX27" fmla="*/ 1122939 w 1162750"/>
                <a:gd name="connsiteY27" fmla="*/ 182054 h 293370"/>
                <a:gd name="connsiteX28" fmla="*/ 1122939 w 1162750"/>
                <a:gd name="connsiteY28" fmla="*/ 182054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62750" h="293370">
                  <a:moveTo>
                    <a:pt x="1122939" y="182054"/>
                  </a:moveTo>
                  <a:cubicBezTo>
                    <a:pt x="1073790" y="172657"/>
                    <a:pt x="1025403" y="183896"/>
                    <a:pt x="977079" y="188976"/>
                  </a:cubicBezTo>
                  <a:cubicBezTo>
                    <a:pt x="852429" y="202184"/>
                    <a:pt x="727905" y="216281"/>
                    <a:pt x="602747" y="223710"/>
                  </a:cubicBezTo>
                  <a:cubicBezTo>
                    <a:pt x="477588" y="231140"/>
                    <a:pt x="352048" y="235140"/>
                    <a:pt x="227462" y="247523"/>
                  </a:cubicBezTo>
                  <a:cubicBezTo>
                    <a:pt x="158183" y="254445"/>
                    <a:pt x="89920" y="274002"/>
                    <a:pt x="22484" y="293370"/>
                  </a:cubicBezTo>
                  <a:cubicBezTo>
                    <a:pt x="11054" y="287274"/>
                    <a:pt x="9847" y="279273"/>
                    <a:pt x="17848" y="269430"/>
                  </a:cubicBezTo>
                  <a:cubicBezTo>
                    <a:pt x="109351" y="247142"/>
                    <a:pt x="200347" y="222504"/>
                    <a:pt x="294962" y="215836"/>
                  </a:cubicBezTo>
                  <a:cubicBezTo>
                    <a:pt x="391609" y="209042"/>
                    <a:pt x="488129" y="199390"/>
                    <a:pt x="584967" y="196596"/>
                  </a:cubicBezTo>
                  <a:cubicBezTo>
                    <a:pt x="716856" y="192786"/>
                    <a:pt x="846460" y="166307"/>
                    <a:pt x="978159" y="161734"/>
                  </a:cubicBezTo>
                  <a:cubicBezTo>
                    <a:pt x="1015433" y="160465"/>
                    <a:pt x="1052327" y="152971"/>
                    <a:pt x="1089665" y="150685"/>
                  </a:cubicBezTo>
                  <a:cubicBezTo>
                    <a:pt x="1106683" y="149670"/>
                    <a:pt x="1117160" y="139509"/>
                    <a:pt x="1122621" y="123761"/>
                  </a:cubicBezTo>
                  <a:cubicBezTo>
                    <a:pt x="1125225" y="116141"/>
                    <a:pt x="1126812" y="108267"/>
                    <a:pt x="1128209" y="100330"/>
                  </a:cubicBezTo>
                  <a:cubicBezTo>
                    <a:pt x="1136845" y="52070"/>
                    <a:pt x="1130749" y="45529"/>
                    <a:pt x="1082997" y="48959"/>
                  </a:cubicBezTo>
                  <a:cubicBezTo>
                    <a:pt x="1043056" y="51816"/>
                    <a:pt x="1003114" y="51626"/>
                    <a:pt x="963046" y="53848"/>
                  </a:cubicBezTo>
                  <a:cubicBezTo>
                    <a:pt x="833188" y="61151"/>
                    <a:pt x="704791" y="81090"/>
                    <a:pt x="576013" y="96584"/>
                  </a:cubicBezTo>
                  <a:cubicBezTo>
                    <a:pt x="503432" y="105283"/>
                    <a:pt x="431043" y="110680"/>
                    <a:pt x="358081" y="108776"/>
                  </a:cubicBezTo>
                  <a:cubicBezTo>
                    <a:pt x="332998" y="108077"/>
                    <a:pt x="308424" y="110680"/>
                    <a:pt x="284040" y="116840"/>
                  </a:cubicBezTo>
                  <a:cubicBezTo>
                    <a:pt x="206379" y="136334"/>
                    <a:pt x="127068" y="148399"/>
                    <a:pt x="48773" y="164846"/>
                  </a:cubicBezTo>
                  <a:cubicBezTo>
                    <a:pt x="33977" y="167958"/>
                    <a:pt x="18737" y="170307"/>
                    <a:pt x="4831" y="160909"/>
                  </a:cubicBezTo>
                  <a:cubicBezTo>
                    <a:pt x="-1456" y="151574"/>
                    <a:pt x="-1519" y="142113"/>
                    <a:pt x="4132" y="132588"/>
                  </a:cubicBezTo>
                  <a:cubicBezTo>
                    <a:pt x="30104" y="119380"/>
                    <a:pt x="59377" y="121666"/>
                    <a:pt x="86936" y="115888"/>
                  </a:cubicBezTo>
                  <a:cubicBezTo>
                    <a:pt x="156595" y="101346"/>
                    <a:pt x="225747" y="83439"/>
                    <a:pt x="296550" y="74676"/>
                  </a:cubicBezTo>
                  <a:cubicBezTo>
                    <a:pt x="326585" y="70929"/>
                    <a:pt x="356875" y="65786"/>
                    <a:pt x="386847" y="66802"/>
                  </a:cubicBezTo>
                  <a:cubicBezTo>
                    <a:pt x="484510" y="70231"/>
                    <a:pt x="580014" y="50673"/>
                    <a:pt x="676597" y="42735"/>
                  </a:cubicBezTo>
                  <a:cubicBezTo>
                    <a:pt x="790008" y="33338"/>
                    <a:pt x="902085" y="10922"/>
                    <a:pt x="1016640" y="11557"/>
                  </a:cubicBezTo>
                  <a:cubicBezTo>
                    <a:pt x="1053533" y="11747"/>
                    <a:pt x="1091379" y="9779"/>
                    <a:pt x="1127828" y="0"/>
                  </a:cubicBezTo>
                  <a:cubicBezTo>
                    <a:pt x="1134877" y="64"/>
                    <a:pt x="1140719" y="2286"/>
                    <a:pt x="1143703" y="9271"/>
                  </a:cubicBezTo>
                  <a:cubicBezTo>
                    <a:pt x="1175199" y="69469"/>
                    <a:pt x="1167198" y="135446"/>
                    <a:pt x="1122939" y="182054"/>
                  </a:cubicBezTo>
                  <a:lnTo>
                    <a:pt x="1122939" y="182054"/>
                  </a:lnTo>
                  <a:close/>
                </a:path>
              </a:pathLst>
            </a:custGeom>
            <a:solidFill>
              <a:srgbClr val="83A7A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4A196F70-6111-4F64-A5F3-3BD3D8A0C470}"/>
                </a:ext>
              </a:extLst>
            </p:cNvPr>
            <p:cNvSpPr/>
            <p:nvPr/>
          </p:nvSpPr>
          <p:spPr>
            <a:xfrm>
              <a:off x="5686935" y="3767010"/>
              <a:ext cx="1193812" cy="173202"/>
            </a:xfrm>
            <a:custGeom>
              <a:avLst/>
              <a:gdLst>
                <a:gd name="connsiteX0" fmla="*/ 1169917 w 1193812"/>
                <a:gd name="connsiteY0" fmla="*/ 159957 h 173202"/>
                <a:gd name="connsiteX1" fmla="*/ 1158677 w 1193812"/>
                <a:gd name="connsiteY1" fmla="*/ 154559 h 173202"/>
                <a:gd name="connsiteX2" fmla="*/ 1157661 w 1193812"/>
                <a:gd name="connsiteY2" fmla="*/ 118745 h 173202"/>
                <a:gd name="connsiteX3" fmla="*/ 1160329 w 1193812"/>
                <a:gd name="connsiteY3" fmla="*/ 57849 h 173202"/>
                <a:gd name="connsiteX4" fmla="*/ 1120196 w 1193812"/>
                <a:gd name="connsiteY4" fmla="*/ 28194 h 173202"/>
                <a:gd name="connsiteX5" fmla="*/ 876356 w 1193812"/>
                <a:gd name="connsiteY5" fmla="*/ 56198 h 173202"/>
                <a:gd name="connsiteX6" fmla="*/ 481259 w 1193812"/>
                <a:gd name="connsiteY6" fmla="*/ 97917 h 173202"/>
                <a:gd name="connsiteX7" fmla="*/ 55936 w 1193812"/>
                <a:gd name="connsiteY7" fmla="*/ 168085 h 173202"/>
                <a:gd name="connsiteX8" fmla="*/ 11233 w 1193812"/>
                <a:gd name="connsiteY8" fmla="*/ 170879 h 173202"/>
                <a:gd name="connsiteX9" fmla="*/ 10407 w 1193812"/>
                <a:gd name="connsiteY9" fmla="*/ 139764 h 173202"/>
                <a:gd name="connsiteX10" fmla="*/ 174999 w 1193812"/>
                <a:gd name="connsiteY10" fmla="*/ 110173 h 173202"/>
                <a:gd name="connsiteX11" fmla="*/ 458590 w 1193812"/>
                <a:gd name="connsiteY11" fmla="*/ 68517 h 173202"/>
                <a:gd name="connsiteX12" fmla="*/ 672585 w 1193812"/>
                <a:gd name="connsiteY12" fmla="*/ 44641 h 173202"/>
                <a:gd name="connsiteX13" fmla="*/ 866133 w 1193812"/>
                <a:gd name="connsiteY13" fmla="*/ 27115 h 173202"/>
                <a:gd name="connsiteX14" fmla="*/ 1107179 w 1193812"/>
                <a:gd name="connsiteY14" fmla="*/ 3429 h 173202"/>
                <a:gd name="connsiteX15" fmla="*/ 1170933 w 1193812"/>
                <a:gd name="connsiteY15" fmla="*/ 0 h 173202"/>
                <a:gd name="connsiteX16" fmla="*/ 1169917 w 1193812"/>
                <a:gd name="connsiteY16" fmla="*/ 159957 h 173202"/>
                <a:gd name="connsiteX17" fmla="*/ 1169917 w 1193812"/>
                <a:gd name="connsiteY17" fmla="*/ 159957 h 1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3812" h="173202">
                  <a:moveTo>
                    <a:pt x="1169917" y="159957"/>
                  </a:moveTo>
                  <a:cubicBezTo>
                    <a:pt x="1166171" y="158179"/>
                    <a:pt x="1162424" y="156337"/>
                    <a:pt x="1158677" y="154559"/>
                  </a:cubicBezTo>
                  <a:cubicBezTo>
                    <a:pt x="1149914" y="142875"/>
                    <a:pt x="1154296" y="130620"/>
                    <a:pt x="1157661" y="118745"/>
                  </a:cubicBezTo>
                  <a:cubicBezTo>
                    <a:pt x="1163377" y="98616"/>
                    <a:pt x="1164202" y="78296"/>
                    <a:pt x="1160329" y="57849"/>
                  </a:cubicBezTo>
                  <a:cubicBezTo>
                    <a:pt x="1155185" y="30671"/>
                    <a:pt x="1147565" y="24574"/>
                    <a:pt x="1120196" y="28194"/>
                  </a:cubicBezTo>
                  <a:cubicBezTo>
                    <a:pt x="1039107" y="38862"/>
                    <a:pt x="957636" y="48324"/>
                    <a:pt x="876356" y="56198"/>
                  </a:cubicBezTo>
                  <a:cubicBezTo>
                    <a:pt x="744467" y="68961"/>
                    <a:pt x="613212" y="88265"/>
                    <a:pt x="481259" y="97917"/>
                  </a:cubicBezTo>
                  <a:cubicBezTo>
                    <a:pt x="336924" y="108458"/>
                    <a:pt x="195446" y="130810"/>
                    <a:pt x="55936" y="168085"/>
                  </a:cubicBezTo>
                  <a:cubicBezTo>
                    <a:pt x="41331" y="172022"/>
                    <a:pt x="26536" y="175768"/>
                    <a:pt x="11233" y="170879"/>
                  </a:cubicBezTo>
                  <a:cubicBezTo>
                    <a:pt x="-3182" y="160909"/>
                    <a:pt x="-4007" y="150559"/>
                    <a:pt x="10407" y="139764"/>
                  </a:cubicBezTo>
                  <a:cubicBezTo>
                    <a:pt x="66922" y="139383"/>
                    <a:pt x="120071" y="120015"/>
                    <a:pt x="174999" y="110173"/>
                  </a:cubicBezTo>
                  <a:cubicBezTo>
                    <a:pt x="269106" y="93282"/>
                    <a:pt x="362133" y="72327"/>
                    <a:pt x="458590" y="68517"/>
                  </a:cubicBezTo>
                  <a:cubicBezTo>
                    <a:pt x="530091" y="65659"/>
                    <a:pt x="601211" y="52134"/>
                    <a:pt x="672585" y="44641"/>
                  </a:cubicBezTo>
                  <a:cubicBezTo>
                    <a:pt x="736974" y="37846"/>
                    <a:pt x="801553" y="31941"/>
                    <a:pt x="866133" y="27115"/>
                  </a:cubicBezTo>
                  <a:cubicBezTo>
                    <a:pt x="946651" y="21082"/>
                    <a:pt x="1027169" y="14224"/>
                    <a:pt x="1107179" y="3429"/>
                  </a:cubicBezTo>
                  <a:cubicBezTo>
                    <a:pt x="1128579" y="572"/>
                    <a:pt x="1149724" y="762"/>
                    <a:pt x="1170933" y="0"/>
                  </a:cubicBezTo>
                  <a:cubicBezTo>
                    <a:pt x="1201858" y="44069"/>
                    <a:pt x="1201349" y="123761"/>
                    <a:pt x="1169917" y="159957"/>
                  </a:cubicBezTo>
                  <a:lnTo>
                    <a:pt x="1169917" y="159957"/>
                  </a:lnTo>
                  <a:close/>
                </a:path>
              </a:pathLst>
            </a:custGeom>
            <a:solidFill>
              <a:srgbClr val="E6CA7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CDA6C65-27F1-4010-B67C-8AD6FFAE0B92}"/>
                </a:ext>
              </a:extLst>
            </p:cNvPr>
            <p:cNvSpPr/>
            <p:nvPr/>
          </p:nvSpPr>
          <p:spPr>
            <a:xfrm>
              <a:off x="4810420" y="401005"/>
              <a:ext cx="938590" cy="1135424"/>
            </a:xfrm>
            <a:custGeom>
              <a:avLst/>
              <a:gdLst>
                <a:gd name="connsiteX0" fmla="*/ 47262 w 938590"/>
                <a:gd name="connsiteY0" fmla="*/ 756599 h 1135424"/>
                <a:gd name="connsiteX1" fmla="*/ 4145 w 938590"/>
                <a:gd name="connsiteY1" fmla="*/ 704148 h 1135424"/>
                <a:gd name="connsiteX2" fmla="*/ 14051 w 938590"/>
                <a:gd name="connsiteY2" fmla="*/ 545335 h 1135424"/>
                <a:gd name="connsiteX3" fmla="*/ 49929 w 938590"/>
                <a:gd name="connsiteY3" fmla="*/ 486788 h 1135424"/>
                <a:gd name="connsiteX4" fmla="*/ 88918 w 938590"/>
                <a:gd name="connsiteY4" fmla="*/ 418081 h 1135424"/>
                <a:gd name="connsiteX5" fmla="*/ 136987 w 938590"/>
                <a:gd name="connsiteY5" fmla="*/ 226501 h 1135424"/>
                <a:gd name="connsiteX6" fmla="*/ 202011 w 938590"/>
                <a:gd name="connsiteY6" fmla="*/ 114868 h 1135424"/>
                <a:gd name="connsiteX7" fmla="*/ 304500 w 938590"/>
                <a:gd name="connsiteY7" fmla="*/ 29016 h 1135424"/>
                <a:gd name="connsiteX8" fmla="*/ 410672 w 938590"/>
                <a:gd name="connsiteY8" fmla="*/ 14919 h 1135424"/>
                <a:gd name="connsiteX9" fmla="*/ 531449 w 938590"/>
                <a:gd name="connsiteY9" fmla="*/ 11744 h 1135424"/>
                <a:gd name="connsiteX10" fmla="*/ 693628 w 938590"/>
                <a:gd name="connsiteY10" fmla="*/ 54162 h 1135424"/>
                <a:gd name="connsiteX11" fmla="*/ 763034 w 938590"/>
                <a:gd name="connsiteY11" fmla="*/ 164144 h 1135424"/>
                <a:gd name="connsiteX12" fmla="*/ 902543 w 938590"/>
                <a:gd name="connsiteY12" fmla="*/ 522474 h 1135424"/>
                <a:gd name="connsiteX13" fmla="*/ 935436 w 938590"/>
                <a:gd name="connsiteY13" fmla="*/ 628646 h 1135424"/>
                <a:gd name="connsiteX14" fmla="*/ 928769 w 938590"/>
                <a:gd name="connsiteY14" fmla="*/ 715388 h 1135424"/>
                <a:gd name="connsiteX15" fmla="*/ 906290 w 938590"/>
                <a:gd name="connsiteY15" fmla="*/ 814574 h 1135424"/>
                <a:gd name="connsiteX16" fmla="*/ 804246 w 938590"/>
                <a:gd name="connsiteY16" fmla="*/ 984882 h 1135424"/>
                <a:gd name="connsiteX17" fmla="*/ 708487 w 938590"/>
                <a:gd name="connsiteY17" fmla="*/ 1061653 h 1135424"/>
                <a:gd name="connsiteX18" fmla="*/ 360825 w 938590"/>
                <a:gd name="connsiteY18" fmla="*/ 1098737 h 1135424"/>
                <a:gd name="connsiteX19" fmla="*/ 190581 w 938590"/>
                <a:gd name="connsiteY19" fmla="*/ 994089 h 1135424"/>
                <a:gd name="connsiteX20" fmla="*/ 163911 w 938590"/>
                <a:gd name="connsiteY20" fmla="*/ 983929 h 1135424"/>
                <a:gd name="connsiteX21" fmla="*/ 79012 w 938590"/>
                <a:gd name="connsiteY21" fmla="*/ 840737 h 1135424"/>
                <a:gd name="connsiteX22" fmla="*/ 47262 w 938590"/>
                <a:gd name="connsiteY22" fmla="*/ 756599 h 1135424"/>
                <a:gd name="connsiteX23" fmla="*/ 47262 w 938590"/>
                <a:gd name="connsiteY23" fmla="*/ 756599 h 113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8590" h="1135424">
                  <a:moveTo>
                    <a:pt x="47262" y="756599"/>
                  </a:moveTo>
                  <a:cubicBezTo>
                    <a:pt x="18052" y="751329"/>
                    <a:pt x="8082" y="730818"/>
                    <a:pt x="4145" y="704148"/>
                  </a:cubicBezTo>
                  <a:cubicBezTo>
                    <a:pt x="-3729" y="650427"/>
                    <a:pt x="-363" y="597468"/>
                    <a:pt x="14051" y="545335"/>
                  </a:cubicBezTo>
                  <a:cubicBezTo>
                    <a:pt x="20338" y="522601"/>
                    <a:pt x="32339" y="502726"/>
                    <a:pt x="49929" y="486788"/>
                  </a:cubicBezTo>
                  <a:cubicBezTo>
                    <a:pt x="70439" y="468055"/>
                    <a:pt x="82250" y="444496"/>
                    <a:pt x="88918" y="418081"/>
                  </a:cubicBezTo>
                  <a:cubicBezTo>
                    <a:pt x="104983" y="354263"/>
                    <a:pt x="120604" y="290255"/>
                    <a:pt x="136987" y="226501"/>
                  </a:cubicBezTo>
                  <a:cubicBezTo>
                    <a:pt x="148036" y="183258"/>
                    <a:pt x="168928" y="145348"/>
                    <a:pt x="202011" y="114868"/>
                  </a:cubicBezTo>
                  <a:cubicBezTo>
                    <a:pt x="234841" y="84705"/>
                    <a:pt x="268051" y="55051"/>
                    <a:pt x="304500" y="29016"/>
                  </a:cubicBezTo>
                  <a:cubicBezTo>
                    <a:pt x="337520" y="5521"/>
                    <a:pt x="373144" y="-575"/>
                    <a:pt x="410672" y="14919"/>
                  </a:cubicBezTo>
                  <a:cubicBezTo>
                    <a:pt x="451820" y="31937"/>
                    <a:pt x="490111" y="30730"/>
                    <a:pt x="531449" y="11744"/>
                  </a:cubicBezTo>
                  <a:cubicBezTo>
                    <a:pt x="595013" y="-17339"/>
                    <a:pt x="647210" y="11680"/>
                    <a:pt x="693628" y="54162"/>
                  </a:cubicBezTo>
                  <a:cubicBezTo>
                    <a:pt x="726585" y="84325"/>
                    <a:pt x="745698" y="123758"/>
                    <a:pt x="763034" y="164144"/>
                  </a:cubicBezTo>
                  <a:cubicBezTo>
                    <a:pt x="813771" y="281937"/>
                    <a:pt x="859617" y="401698"/>
                    <a:pt x="902543" y="522474"/>
                  </a:cubicBezTo>
                  <a:cubicBezTo>
                    <a:pt x="914926" y="557336"/>
                    <a:pt x="937913" y="589086"/>
                    <a:pt x="935436" y="628646"/>
                  </a:cubicBezTo>
                  <a:cubicBezTo>
                    <a:pt x="944009" y="658301"/>
                    <a:pt x="932833" y="686813"/>
                    <a:pt x="928769" y="715388"/>
                  </a:cubicBezTo>
                  <a:cubicBezTo>
                    <a:pt x="924006" y="748789"/>
                    <a:pt x="914862" y="781682"/>
                    <a:pt x="906290" y="814574"/>
                  </a:cubicBezTo>
                  <a:cubicBezTo>
                    <a:pt x="888827" y="881377"/>
                    <a:pt x="850981" y="935796"/>
                    <a:pt x="804246" y="984882"/>
                  </a:cubicBezTo>
                  <a:cubicBezTo>
                    <a:pt x="771289" y="1009202"/>
                    <a:pt x="740555" y="1036253"/>
                    <a:pt x="708487" y="1061653"/>
                  </a:cubicBezTo>
                  <a:cubicBezTo>
                    <a:pt x="600474" y="1147505"/>
                    <a:pt x="483697" y="1156459"/>
                    <a:pt x="360825" y="1098737"/>
                  </a:cubicBezTo>
                  <a:cubicBezTo>
                    <a:pt x="300309" y="1070353"/>
                    <a:pt x="243667" y="1034920"/>
                    <a:pt x="190581" y="994089"/>
                  </a:cubicBezTo>
                  <a:cubicBezTo>
                    <a:pt x="182390" y="987803"/>
                    <a:pt x="174071" y="983929"/>
                    <a:pt x="163911" y="983929"/>
                  </a:cubicBezTo>
                  <a:cubicBezTo>
                    <a:pt x="132796" y="937892"/>
                    <a:pt x="99776" y="892807"/>
                    <a:pt x="79012" y="840737"/>
                  </a:cubicBezTo>
                  <a:cubicBezTo>
                    <a:pt x="67836" y="812860"/>
                    <a:pt x="51389" y="787016"/>
                    <a:pt x="47262" y="756599"/>
                  </a:cubicBezTo>
                  <a:lnTo>
                    <a:pt x="47262" y="756599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E9CF38F-0771-40FA-BBA8-63FE2A45FFD9}"/>
                </a:ext>
              </a:extLst>
            </p:cNvPr>
            <p:cNvSpPr/>
            <p:nvPr/>
          </p:nvSpPr>
          <p:spPr>
            <a:xfrm>
              <a:off x="4908857" y="1375950"/>
              <a:ext cx="712547" cy="413657"/>
            </a:xfrm>
            <a:custGeom>
              <a:avLst/>
              <a:gdLst>
                <a:gd name="connsiteX0" fmla="*/ 66046 w 712547"/>
                <a:gd name="connsiteY0" fmla="*/ 6698 h 413657"/>
                <a:gd name="connsiteX1" fmla="*/ 93859 w 712547"/>
                <a:gd name="connsiteY1" fmla="*/ 11080 h 413657"/>
                <a:gd name="connsiteX2" fmla="*/ 302202 w 712547"/>
                <a:gd name="connsiteY2" fmla="*/ 132492 h 413657"/>
                <a:gd name="connsiteX3" fmla="*/ 629545 w 712547"/>
                <a:gd name="connsiteY3" fmla="*/ 62134 h 413657"/>
                <a:gd name="connsiteX4" fmla="*/ 703078 w 712547"/>
                <a:gd name="connsiteY4" fmla="*/ 6825 h 413657"/>
                <a:gd name="connsiteX5" fmla="*/ 703014 w 712547"/>
                <a:gd name="connsiteY5" fmla="*/ 103155 h 413657"/>
                <a:gd name="connsiteX6" fmla="*/ 675138 w 712547"/>
                <a:gd name="connsiteY6" fmla="*/ 223551 h 413657"/>
                <a:gd name="connsiteX7" fmla="*/ 665295 w 712547"/>
                <a:gd name="connsiteY7" fmla="*/ 333596 h 413657"/>
                <a:gd name="connsiteX8" fmla="*/ 643007 w 712547"/>
                <a:gd name="connsiteY8" fmla="*/ 340581 h 413657"/>
                <a:gd name="connsiteX9" fmla="*/ 556456 w 712547"/>
                <a:gd name="connsiteY9" fmla="*/ 370744 h 413657"/>
                <a:gd name="connsiteX10" fmla="*/ 328682 w 712547"/>
                <a:gd name="connsiteY10" fmla="*/ 377030 h 413657"/>
                <a:gd name="connsiteX11" fmla="*/ 230066 w 712547"/>
                <a:gd name="connsiteY11" fmla="*/ 330739 h 413657"/>
                <a:gd name="connsiteX12" fmla="*/ 35439 w 712547"/>
                <a:gd name="connsiteY12" fmla="*/ 355059 h 413657"/>
                <a:gd name="connsiteX13" fmla="*/ 22866 w 712547"/>
                <a:gd name="connsiteY13" fmla="*/ 359377 h 413657"/>
                <a:gd name="connsiteX14" fmla="*/ 69 w 712547"/>
                <a:gd name="connsiteY14" fmla="*/ 332834 h 413657"/>
                <a:gd name="connsiteX15" fmla="*/ 23310 w 712547"/>
                <a:gd name="connsiteY15" fmla="*/ 289273 h 413657"/>
                <a:gd name="connsiteX16" fmla="*/ 69411 w 712547"/>
                <a:gd name="connsiteY16" fmla="*/ 159606 h 413657"/>
                <a:gd name="connsiteX17" fmla="*/ 81794 w 712547"/>
                <a:gd name="connsiteY17" fmla="*/ 134587 h 413657"/>
                <a:gd name="connsiteX18" fmla="*/ 83635 w 712547"/>
                <a:gd name="connsiteY18" fmla="*/ 146652 h 413657"/>
                <a:gd name="connsiteX19" fmla="*/ 83699 w 712547"/>
                <a:gd name="connsiteY19" fmla="*/ 86708 h 413657"/>
                <a:gd name="connsiteX20" fmla="*/ 78365 w 712547"/>
                <a:gd name="connsiteY20" fmla="*/ 93566 h 413657"/>
                <a:gd name="connsiteX21" fmla="*/ 66046 w 712547"/>
                <a:gd name="connsiteY21" fmla="*/ 6698 h 413657"/>
                <a:gd name="connsiteX22" fmla="*/ 66046 w 712547"/>
                <a:gd name="connsiteY22" fmla="*/ 6698 h 41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2547" h="413657">
                  <a:moveTo>
                    <a:pt x="66046" y="6698"/>
                  </a:moveTo>
                  <a:cubicBezTo>
                    <a:pt x="77793" y="-7653"/>
                    <a:pt x="85223" y="4539"/>
                    <a:pt x="93859" y="11080"/>
                  </a:cubicBezTo>
                  <a:cubicBezTo>
                    <a:pt x="158502" y="59848"/>
                    <a:pt x="225748" y="105187"/>
                    <a:pt x="302202" y="132492"/>
                  </a:cubicBezTo>
                  <a:cubicBezTo>
                    <a:pt x="424694" y="176180"/>
                    <a:pt x="533533" y="148684"/>
                    <a:pt x="629545" y="62134"/>
                  </a:cubicBezTo>
                  <a:cubicBezTo>
                    <a:pt x="652214" y="41750"/>
                    <a:pt x="674312" y="19589"/>
                    <a:pt x="703078" y="6825"/>
                  </a:cubicBezTo>
                  <a:cubicBezTo>
                    <a:pt x="715651" y="38956"/>
                    <a:pt x="715778" y="71087"/>
                    <a:pt x="703014" y="103155"/>
                  </a:cubicBezTo>
                  <a:cubicBezTo>
                    <a:pt x="700474" y="144874"/>
                    <a:pt x="691013" y="184752"/>
                    <a:pt x="675138" y="223551"/>
                  </a:cubicBezTo>
                  <a:cubicBezTo>
                    <a:pt x="660723" y="258857"/>
                    <a:pt x="666375" y="296703"/>
                    <a:pt x="665295" y="333596"/>
                  </a:cubicBezTo>
                  <a:cubicBezTo>
                    <a:pt x="659199" y="340010"/>
                    <a:pt x="651071" y="340581"/>
                    <a:pt x="643007" y="340581"/>
                  </a:cubicBezTo>
                  <a:cubicBezTo>
                    <a:pt x="610558" y="340581"/>
                    <a:pt x="580650" y="350106"/>
                    <a:pt x="556456" y="370744"/>
                  </a:cubicBezTo>
                  <a:cubicBezTo>
                    <a:pt x="481717" y="434561"/>
                    <a:pt x="405644" y="419067"/>
                    <a:pt x="328682" y="377030"/>
                  </a:cubicBezTo>
                  <a:cubicBezTo>
                    <a:pt x="296678" y="359568"/>
                    <a:pt x="266579" y="337978"/>
                    <a:pt x="230066" y="330739"/>
                  </a:cubicBezTo>
                  <a:cubicBezTo>
                    <a:pt x="162629" y="317340"/>
                    <a:pt x="97351" y="323309"/>
                    <a:pt x="35439" y="355059"/>
                  </a:cubicBezTo>
                  <a:cubicBezTo>
                    <a:pt x="31438" y="357091"/>
                    <a:pt x="27120" y="358107"/>
                    <a:pt x="22866" y="359377"/>
                  </a:cubicBezTo>
                  <a:cubicBezTo>
                    <a:pt x="8070" y="356710"/>
                    <a:pt x="-883" y="349027"/>
                    <a:pt x="69" y="332834"/>
                  </a:cubicBezTo>
                  <a:cubicBezTo>
                    <a:pt x="450" y="314419"/>
                    <a:pt x="12896" y="301846"/>
                    <a:pt x="23310" y="289273"/>
                  </a:cubicBezTo>
                  <a:cubicBezTo>
                    <a:pt x="54616" y="251427"/>
                    <a:pt x="70364" y="208819"/>
                    <a:pt x="69411" y="159606"/>
                  </a:cubicBezTo>
                  <a:cubicBezTo>
                    <a:pt x="69221" y="150081"/>
                    <a:pt x="66681" y="137381"/>
                    <a:pt x="81794" y="134587"/>
                  </a:cubicBezTo>
                  <a:cubicBezTo>
                    <a:pt x="85159" y="140112"/>
                    <a:pt x="83572" y="145509"/>
                    <a:pt x="83635" y="146652"/>
                  </a:cubicBezTo>
                  <a:cubicBezTo>
                    <a:pt x="82111" y="127920"/>
                    <a:pt x="75698" y="104488"/>
                    <a:pt x="83699" y="86708"/>
                  </a:cubicBezTo>
                  <a:cubicBezTo>
                    <a:pt x="83635" y="86391"/>
                    <a:pt x="85413" y="92169"/>
                    <a:pt x="78365" y="93566"/>
                  </a:cubicBezTo>
                  <a:cubicBezTo>
                    <a:pt x="64522" y="66007"/>
                    <a:pt x="60140" y="37051"/>
                    <a:pt x="66046" y="6698"/>
                  </a:cubicBezTo>
                  <a:lnTo>
                    <a:pt x="66046" y="6698"/>
                  </a:lnTo>
                  <a:close/>
                </a:path>
              </a:pathLst>
            </a:custGeom>
            <a:solidFill>
              <a:srgbClr val="DCB17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038A2B0E-7908-4AD0-9069-FE6DAA5D8FA8}"/>
                </a:ext>
              </a:extLst>
            </p:cNvPr>
            <p:cNvSpPr/>
            <p:nvPr/>
          </p:nvSpPr>
          <p:spPr>
            <a:xfrm>
              <a:off x="4932485" y="1693075"/>
              <a:ext cx="805561" cy="302521"/>
            </a:xfrm>
            <a:custGeom>
              <a:avLst/>
              <a:gdLst>
                <a:gd name="connsiteX0" fmla="*/ 0 w 805561"/>
                <a:gd name="connsiteY0" fmla="*/ 43141 h 302521"/>
                <a:gd name="connsiteX1" fmla="*/ 80518 w 805561"/>
                <a:gd name="connsiteY1" fmla="*/ 7264 h 302521"/>
                <a:gd name="connsiteX2" fmla="*/ 315468 w 805561"/>
                <a:gd name="connsiteY2" fmla="*/ 56984 h 302521"/>
                <a:gd name="connsiteX3" fmla="*/ 459677 w 805561"/>
                <a:gd name="connsiteY3" fmla="*/ 87210 h 302521"/>
                <a:gd name="connsiteX4" fmla="*/ 519747 w 805561"/>
                <a:gd name="connsiteY4" fmla="*/ 53873 h 302521"/>
                <a:gd name="connsiteX5" fmla="*/ 641604 w 805561"/>
                <a:gd name="connsiteY5" fmla="*/ 17424 h 302521"/>
                <a:gd name="connsiteX6" fmla="*/ 805561 w 805561"/>
                <a:gd name="connsiteY6" fmla="*/ 198399 h 302521"/>
                <a:gd name="connsiteX7" fmla="*/ 599313 w 805561"/>
                <a:gd name="connsiteY7" fmla="*/ 294982 h 302521"/>
                <a:gd name="connsiteX8" fmla="*/ 347472 w 805561"/>
                <a:gd name="connsiteY8" fmla="*/ 285330 h 302521"/>
                <a:gd name="connsiteX9" fmla="*/ 314769 w 805561"/>
                <a:gd name="connsiteY9" fmla="*/ 269773 h 302521"/>
                <a:gd name="connsiteX10" fmla="*/ 341249 w 805561"/>
                <a:gd name="connsiteY10" fmla="*/ 253961 h 302521"/>
                <a:gd name="connsiteX11" fmla="*/ 296291 w 805561"/>
                <a:gd name="connsiteY11" fmla="*/ 250532 h 302521"/>
                <a:gd name="connsiteX12" fmla="*/ 150876 w 805561"/>
                <a:gd name="connsiteY12" fmla="*/ 172999 h 302521"/>
                <a:gd name="connsiteX13" fmla="*/ 61913 w 805561"/>
                <a:gd name="connsiteY13" fmla="*/ 84670 h 302521"/>
                <a:gd name="connsiteX14" fmla="*/ 0 w 805561"/>
                <a:gd name="connsiteY14" fmla="*/ 43141 h 302521"/>
                <a:gd name="connsiteX15" fmla="*/ 0 w 805561"/>
                <a:gd name="connsiteY15" fmla="*/ 43141 h 30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5561" h="302521">
                  <a:moveTo>
                    <a:pt x="0" y="43141"/>
                  </a:moveTo>
                  <a:cubicBezTo>
                    <a:pt x="19875" y="15773"/>
                    <a:pt x="51943" y="13995"/>
                    <a:pt x="80518" y="7264"/>
                  </a:cubicBezTo>
                  <a:cubicBezTo>
                    <a:pt x="166179" y="-12993"/>
                    <a:pt x="242379" y="10883"/>
                    <a:pt x="315468" y="56984"/>
                  </a:cubicBezTo>
                  <a:cubicBezTo>
                    <a:pt x="358267" y="83972"/>
                    <a:pt x="407099" y="98577"/>
                    <a:pt x="459677" y="87210"/>
                  </a:cubicBezTo>
                  <a:cubicBezTo>
                    <a:pt x="483171" y="82130"/>
                    <a:pt x="501523" y="67525"/>
                    <a:pt x="519747" y="53873"/>
                  </a:cubicBezTo>
                  <a:cubicBezTo>
                    <a:pt x="556260" y="26441"/>
                    <a:pt x="596138" y="13169"/>
                    <a:pt x="641604" y="17424"/>
                  </a:cubicBezTo>
                  <a:cubicBezTo>
                    <a:pt x="673735" y="98196"/>
                    <a:pt x="736219" y="151472"/>
                    <a:pt x="805561" y="198399"/>
                  </a:cubicBezTo>
                  <a:cubicBezTo>
                    <a:pt x="750380" y="259613"/>
                    <a:pt x="676719" y="282790"/>
                    <a:pt x="599313" y="294982"/>
                  </a:cubicBezTo>
                  <a:cubicBezTo>
                    <a:pt x="515112" y="308254"/>
                    <a:pt x="430784" y="303364"/>
                    <a:pt x="347472" y="285330"/>
                  </a:cubicBezTo>
                  <a:cubicBezTo>
                    <a:pt x="335597" y="282790"/>
                    <a:pt x="322516" y="281647"/>
                    <a:pt x="314769" y="269773"/>
                  </a:cubicBezTo>
                  <a:cubicBezTo>
                    <a:pt x="322326" y="264375"/>
                    <a:pt x="334264" y="267042"/>
                    <a:pt x="341249" y="253961"/>
                  </a:cubicBezTo>
                  <a:cubicBezTo>
                    <a:pt x="324930" y="252755"/>
                    <a:pt x="310515" y="252501"/>
                    <a:pt x="296291" y="250532"/>
                  </a:cubicBezTo>
                  <a:cubicBezTo>
                    <a:pt x="238442" y="242468"/>
                    <a:pt x="191579" y="213448"/>
                    <a:pt x="150876" y="172999"/>
                  </a:cubicBezTo>
                  <a:cubicBezTo>
                    <a:pt x="121221" y="143598"/>
                    <a:pt x="92011" y="113626"/>
                    <a:pt x="61913" y="84670"/>
                  </a:cubicBezTo>
                  <a:cubicBezTo>
                    <a:pt x="43815" y="67271"/>
                    <a:pt x="21653" y="55460"/>
                    <a:pt x="0" y="43141"/>
                  </a:cubicBezTo>
                  <a:lnTo>
                    <a:pt x="0" y="43141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EF592F0-F19C-4E29-B38F-C91EDDC96DCC}"/>
                </a:ext>
              </a:extLst>
            </p:cNvPr>
            <p:cNvSpPr/>
            <p:nvPr/>
          </p:nvSpPr>
          <p:spPr>
            <a:xfrm>
              <a:off x="4830494" y="1157309"/>
              <a:ext cx="164006" cy="552174"/>
            </a:xfrm>
            <a:custGeom>
              <a:avLst/>
              <a:gdLst>
                <a:gd name="connsiteX0" fmla="*/ 145298 w 164006"/>
                <a:gd name="connsiteY0" fmla="*/ 225721 h 552174"/>
                <a:gd name="connsiteX1" fmla="*/ 159966 w 164006"/>
                <a:gd name="connsiteY1" fmla="*/ 312970 h 552174"/>
                <a:gd name="connsiteX2" fmla="*/ 160093 w 164006"/>
                <a:gd name="connsiteY2" fmla="*/ 353292 h 552174"/>
                <a:gd name="connsiteX3" fmla="*/ 158061 w 164006"/>
                <a:gd name="connsiteY3" fmla="*/ 358118 h 552174"/>
                <a:gd name="connsiteX4" fmla="*/ 78940 w 164006"/>
                <a:gd name="connsiteY4" fmla="*/ 552174 h 552174"/>
                <a:gd name="connsiteX5" fmla="*/ 70368 w 164006"/>
                <a:gd name="connsiteY5" fmla="*/ 521504 h 552174"/>
                <a:gd name="connsiteX6" fmla="*/ 80274 w 164006"/>
                <a:gd name="connsiteY6" fmla="*/ 324781 h 552174"/>
                <a:gd name="connsiteX7" fmla="*/ 32141 w 164006"/>
                <a:gd name="connsiteY7" fmla="*/ 117771 h 552174"/>
                <a:gd name="connsiteX8" fmla="*/ 1724 w 164006"/>
                <a:gd name="connsiteY8" fmla="*/ 35411 h 552174"/>
                <a:gd name="connsiteX9" fmla="*/ 27378 w 164006"/>
                <a:gd name="connsiteY9" fmla="*/ 42 h 552174"/>
                <a:gd name="connsiteX10" fmla="*/ 42428 w 164006"/>
                <a:gd name="connsiteY10" fmla="*/ 27283 h 552174"/>
                <a:gd name="connsiteX11" fmla="*/ 122755 w 164006"/>
                <a:gd name="connsiteY11" fmla="*/ 183493 h 552174"/>
                <a:gd name="connsiteX12" fmla="*/ 145298 w 164006"/>
                <a:gd name="connsiteY12" fmla="*/ 225721 h 552174"/>
                <a:gd name="connsiteX13" fmla="*/ 145298 w 164006"/>
                <a:gd name="connsiteY13" fmla="*/ 225721 h 5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006" h="552174">
                  <a:moveTo>
                    <a:pt x="145298" y="225721"/>
                  </a:moveTo>
                  <a:cubicBezTo>
                    <a:pt x="150187" y="254804"/>
                    <a:pt x="155077" y="283887"/>
                    <a:pt x="159966" y="312970"/>
                  </a:cubicBezTo>
                  <a:cubicBezTo>
                    <a:pt x="165427" y="326368"/>
                    <a:pt x="165237" y="339830"/>
                    <a:pt x="160093" y="353292"/>
                  </a:cubicBezTo>
                  <a:cubicBezTo>
                    <a:pt x="159395" y="354880"/>
                    <a:pt x="157998" y="356594"/>
                    <a:pt x="158061" y="358118"/>
                  </a:cubicBezTo>
                  <a:cubicBezTo>
                    <a:pt x="163014" y="435461"/>
                    <a:pt x="125676" y="495723"/>
                    <a:pt x="78940" y="552174"/>
                  </a:cubicBezTo>
                  <a:cubicBezTo>
                    <a:pt x="65859" y="544808"/>
                    <a:pt x="66431" y="532045"/>
                    <a:pt x="70368" y="521504"/>
                  </a:cubicBezTo>
                  <a:cubicBezTo>
                    <a:pt x="94371" y="456797"/>
                    <a:pt x="94371" y="391646"/>
                    <a:pt x="80274" y="324781"/>
                  </a:cubicBezTo>
                  <a:cubicBezTo>
                    <a:pt x="65669" y="255439"/>
                    <a:pt x="60589" y="184065"/>
                    <a:pt x="32141" y="117771"/>
                  </a:cubicBezTo>
                  <a:cubicBezTo>
                    <a:pt x="20647" y="90974"/>
                    <a:pt x="7439" y="64939"/>
                    <a:pt x="1724" y="35411"/>
                  </a:cubicBezTo>
                  <a:cubicBezTo>
                    <a:pt x="-3102" y="10646"/>
                    <a:pt x="1216" y="-784"/>
                    <a:pt x="27378" y="42"/>
                  </a:cubicBezTo>
                  <a:cubicBezTo>
                    <a:pt x="37919" y="6074"/>
                    <a:pt x="38745" y="17695"/>
                    <a:pt x="42428" y="27283"/>
                  </a:cubicBezTo>
                  <a:cubicBezTo>
                    <a:pt x="63256" y="82401"/>
                    <a:pt x="88338" y="135233"/>
                    <a:pt x="122755" y="183493"/>
                  </a:cubicBezTo>
                  <a:cubicBezTo>
                    <a:pt x="132026" y="196384"/>
                    <a:pt x="137932" y="211560"/>
                    <a:pt x="145298" y="225721"/>
                  </a:cubicBezTo>
                  <a:lnTo>
                    <a:pt x="145298" y="225721"/>
                  </a:lnTo>
                  <a:close/>
                </a:path>
              </a:pathLst>
            </a:custGeom>
            <a:solidFill>
              <a:srgbClr val="4B27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5D03CB7-F20D-4B70-A62C-2BBE75B40D65}"/>
                </a:ext>
              </a:extLst>
            </p:cNvPr>
            <p:cNvSpPr/>
            <p:nvPr/>
          </p:nvSpPr>
          <p:spPr>
            <a:xfrm>
              <a:off x="5608671" y="1027879"/>
              <a:ext cx="158525" cy="473895"/>
            </a:xfrm>
            <a:custGeom>
              <a:avLst/>
              <a:gdLst>
                <a:gd name="connsiteX0" fmla="*/ 2311 w 158525"/>
                <a:gd name="connsiteY0" fmla="*/ 450718 h 473895"/>
                <a:gd name="connsiteX1" fmla="*/ 2375 w 158525"/>
                <a:gd name="connsiteY1" fmla="*/ 354579 h 473895"/>
                <a:gd name="connsiteX2" fmla="*/ 12789 w 158525"/>
                <a:gd name="connsiteY2" fmla="*/ 339212 h 473895"/>
                <a:gd name="connsiteX3" fmla="*/ 131216 w 158525"/>
                <a:gd name="connsiteY3" fmla="*/ 38412 h 473895"/>
                <a:gd name="connsiteX4" fmla="*/ 137185 w 158525"/>
                <a:gd name="connsiteY4" fmla="*/ 1709 h 473895"/>
                <a:gd name="connsiteX5" fmla="*/ 152362 w 158525"/>
                <a:gd name="connsiteY5" fmla="*/ 15743 h 473895"/>
                <a:gd name="connsiteX6" fmla="*/ 150203 w 158525"/>
                <a:gd name="connsiteY6" fmla="*/ 139568 h 473895"/>
                <a:gd name="connsiteX7" fmla="*/ 15519 w 158525"/>
                <a:gd name="connsiteY7" fmla="*/ 470974 h 473895"/>
                <a:gd name="connsiteX8" fmla="*/ 10820 w 158525"/>
                <a:gd name="connsiteY8" fmla="*/ 473895 h 473895"/>
                <a:gd name="connsiteX9" fmla="*/ 2311 w 158525"/>
                <a:gd name="connsiteY9" fmla="*/ 450718 h 473895"/>
                <a:gd name="connsiteX10" fmla="*/ 2311 w 158525"/>
                <a:gd name="connsiteY10" fmla="*/ 450718 h 4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525" h="473895">
                  <a:moveTo>
                    <a:pt x="2311" y="450718"/>
                  </a:moveTo>
                  <a:cubicBezTo>
                    <a:pt x="-3340" y="418650"/>
                    <a:pt x="3264" y="386583"/>
                    <a:pt x="2375" y="354579"/>
                  </a:cubicBezTo>
                  <a:cubicBezTo>
                    <a:pt x="5804" y="349372"/>
                    <a:pt x="8471" y="343466"/>
                    <a:pt x="12789" y="339212"/>
                  </a:cubicBezTo>
                  <a:cubicBezTo>
                    <a:pt x="95466" y="255773"/>
                    <a:pt x="115087" y="147823"/>
                    <a:pt x="131216" y="38412"/>
                  </a:cubicBezTo>
                  <a:cubicBezTo>
                    <a:pt x="132994" y="26157"/>
                    <a:pt x="135217" y="13965"/>
                    <a:pt x="137185" y="1709"/>
                  </a:cubicBezTo>
                  <a:cubicBezTo>
                    <a:pt x="152489" y="-4768"/>
                    <a:pt x="150520" y="8758"/>
                    <a:pt x="152362" y="15743"/>
                  </a:cubicBezTo>
                  <a:cubicBezTo>
                    <a:pt x="163728" y="57145"/>
                    <a:pt x="157188" y="98547"/>
                    <a:pt x="150203" y="139568"/>
                  </a:cubicBezTo>
                  <a:cubicBezTo>
                    <a:pt x="129629" y="259710"/>
                    <a:pt x="67843" y="363469"/>
                    <a:pt x="15519" y="470974"/>
                  </a:cubicBezTo>
                  <a:cubicBezTo>
                    <a:pt x="14884" y="472244"/>
                    <a:pt x="12662" y="472816"/>
                    <a:pt x="10820" y="473895"/>
                  </a:cubicBezTo>
                  <a:cubicBezTo>
                    <a:pt x="2756" y="467990"/>
                    <a:pt x="11074" y="456115"/>
                    <a:pt x="2311" y="450718"/>
                  </a:cubicBezTo>
                  <a:lnTo>
                    <a:pt x="2311" y="450718"/>
                  </a:lnTo>
                  <a:close/>
                </a:path>
              </a:pathLst>
            </a:custGeom>
            <a:solidFill>
              <a:srgbClr val="4B2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86E5AA2F-9F46-47E4-B687-95DACE9E01F2}"/>
                </a:ext>
              </a:extLst>
            </p:cNvPr>
            <p:cNvSpPr/>
            <p:nvPr/>
          </p:nvSpPr>
          <p:spPr>
            <a:xfrm>
              <a:off x="4429456" y="0"/>
              <a:ext cx="2008482" cy="2261721"/>
            </a:xfrm>
            <a:custGeom>
              <a:avLst/>
              <a:gdLst>
                <a:gd name="connsiteX0" fmla="*/ 1986388 w 2008482"/>
                <a:gd name="connsiteY0" fmla="*/ 2224024 h 2261721"/>
                <a:gd name="connsiteX1" fmla="*/ 1889741 w 2008482"/>
                <a:gd name="connsiteY1" fmla="*/ 2077974 h 2261721"/>
                <a:gd name="connsiteX2" fmla="*/ 1854499 w 2008482"/>
                <a:gd name="connsiteY2" fmla="*/ 1954467 h 2261721"/>
                <a:gd name="connsiteX3" fmla="*/ 1824781 w 2008482"/>
                <a:gd name="connsiteY3" fmla="*/ 1880616 h 2261721"/>
                <a:gd name="connsiteX4" fmla="*/ 1796968 w 2008482"/>
                <a:gd name="connsiteY4" fmla="*/ 1838135 h 2261721"/>
                <a:gd name="connsiteX5" fmla="*/ 1679747 w 2008482"/>
                <a:gd name="connsiteY5" fmla="*/ 1764729 h 2261721"/>
                <a:gd name="connsiteX6" fmla="*/ 1591799 w 2008482"/>
                <a:gd name="connsiteY6" fmla="*/ 1777937 h 2261721"/>
                <a:gd name="connsiteX7" fmla="*/ 1452734 w 2008482"/>
                <a:gd name="connsiteY7" fmla="*/ 1796733 h 2261721"/>
                <a:gd name="connsiteX8" fmla="*/ 1412983 w 2008482"/>
                <a:gd name="connsiteY8" fmla="*/ 1790446 h 2261721"/>
                <a:gd name="connsiteX9" fmla="*/ 1433557 w 2008482"/>
                <a:gd name="connsiteY9" fmla="*/ 1769872 h 2261721"/>
                <a:gd name="connsiteX10" fmla="*/ 1444606 w 2008482"/>
                <a:gd name="connsiteY10" fmla="*/ 1729740 h 2261721"/>
                <a:gd name="connsiteX11" fmla="*/ 1427144 w 2008482"/>
                <a:gd name="connsiteY11" fmla="*/ 1706055 h 2261721"/>
                <a:gd name="connsiteX12" fmla="*/ 1441050 w 2008482"/>
                <a:gd name="connsiteY12" fmla="*/ 1673416 h 2261721"/>
                <a:gd name="connsiteX13" fmla="*/ 1448988 w 2008482"/>
                <a:gd name="connsiteY13" fmla="*/ 1672590 h 2261721"/>
                <a:gd name="connsiteX14" fmla="*/ 1485437 w 2008482"/>
                <a:gd name="connsiteY14" fmla="*/ 1676083 h 2261721"/>
                <a:gd name="connsiteX15" fmla="*/ 1463593 w 2008482"/>
                <a:gd name="connsiteY15" fmla="*/ 1706118 h 2261721"/>
                <a:gd name="connsiteX16" fmla="*/ 1453687 w 2008482"/>
                <a:gd name="connsiteY16" fmla="*/ 1726438 h 2261721"/>
                <a:gd name="connsiteX17" fmla="*/ 1477626 w 2008482"/>
                <a:gd name="connsiteY17" fmla="*/ 1724279 h 2261721"/>
                <a:gd name="connsiteX18" fmla="*/ 1490771 w 2008482"/>
                <a:gd name="connsiteY18" fmla="*/ 1715072 h 2261721"/>
                <a:gd name="connsiteX19" fmla="*/ 1513821 w 2008482"/>
                <a:gd name="connsiteY19" fmla="*/ 1551750 h 2261721"/>
                <a:gd name="connsiteX20" fmla="*/ 1526775 w 2008482"/>
                <a:gd name="connsiteY20" fmla="*/ 1491361 h 2261721"/>
                <a:gd name="connsiteX21" fmla="*/ 1547349 w 2008482"/>
                <a:gd name="connsiteY21" fmla="*/ 1421448 h 2261721"/>
                <a:gd name="connsiteX22" fmla="*/ 1521949 w 2008482"/>
                <a:gd name="connsiteY22" fmla="*/ 1380617 h 2261721"/>
                <a:gd name="connsiteX23" fmla="*/ 1513313 w 2008482"/>
                <a:gd name="connsiteY23" fmla="*/ 1325372 h 2261721"/>
                <a:gd name="connsiteX24" fmla="*/ 1517060 w 2008482"/>
                <a:gd name="connsiteY24" fmla="*/ 1267143 h 2261721"/>
                <a:gd name="connsiteX25" fmla="*/ 1527791 w 2008482"/>
                <a:gd name="connsiteY25" fmla="*/ 1183894 h 2261721"/>
                <a:gd name="connsiteX26" fmla="*/ 1558335 w 2008482"/>
                <a:gd name="connsiteY26" fmla="*/ 974408 h 2261721"/>
                <a:gd name="connsiteX27" fmla="*/ 1510075 w 2008482"/>
                <a:gd name="connsiteY27" fmla="*/ 763334 h 2261721"/>
                <a:gd name="connsiteX28" fmla="*/ 1478325 w 2008482"/>
                <a:gd name="connsiteY28" fmla="*/ 672846 h 2261721"/>
                <a:gd name="connsiteX29" fmla="*/ 1449750 w 2008482"/>
                <a:gd name="connsiteY29" fmla="*/ 581406 h 2261721"/>
                <a:gd name="connsiteX30" fmla="*/ 1418635 w 2008482"/>
                <a:gd name="connsiteY30" fmla="*/ 449072 h 2261721"/>
                <a:gd name="connsiteX31" fmla="*/ 1131678 w 2008482"/>
                <a:gd name="connsiteY31" fmla="*/ 96139 h 2261721"/>
                <a:gd name="connsiteX32" fmla="*/ 1091800 w 2008482"/>
                <a:gd name="connsiteY32" fmla="*/ 74930 h 2261721"/>
                <a:gd name="connsiteX33" fmla="*/ 855771 w 2008482"/>
                <a:gd name="connsiteY33" fmla="*/ 0 h 2261721"/>
                <a:gd name="connsiteX34" fmla="*/ 780841 w 2008482"/>
                <a:gd name="connsiteY34" fmla="*/ 0 h 2261721"/>
                <a:gd name="connsiteX35" fmla="*/ 763569 w 2008482"/>
                <a:gd name="connsiteY35" fmla="*/ 5461 h 2261721"/>
                <a:gd name="connsiteX36" fmla="*/ 493821 w 2008482"/>
                <a:gd name="connsiteY36" fmla="*/ 136970 h 2261721"/>
                <a:gd name="connsiteX37" fmla="*/ 307131 w 2008482"/>
                <a:gd name="connsiteY37" fmla="*/ 385001 h 2261721"/>
                <a:gd name="connsiteX38" fmla="*/ 150032 w 2008482"/>
                <a:gd name="connsiteY38" fmla="*/ 826770 h 2261721"/>
                <a:gd name="connsiteX39" fmla="*/ 139110 w 2008482"/>
                <a:gd name="connsiteY39" fmla="*/ 1057275 h 2261721"/>
                <a:gd name="connsiteX40" fmla="*/ 153016 w 2008482"/>
                <a:gd name="connsiteY40" fmla="*/ 1235710 h 2261721"/>
                <a:gd name="connsiteX41" fmla="*/ 140824 w 2008482"/>
                <a:gd name="connsiteY41" fmla="*/ 1292606 h 2261721"/>
                <a:gd name="connsiteX42" fmla="*/ 53194 w 2008482"/>
                <a:gd name="connsiteY42" fmla="*/ 1451674 h 2261721"/>
                <a:gd name="connsiteX43" fmla="*/ 42717 w 2008482"/>
                <a:gd name="connsiteY43" fmla="*/ 1684973 h 2261721"/>
                <a:gd name="connsiteX44" fmla="*/ 39605 w 2008482"/>
                <a:gd name="connsiteY44" fmla="*/ 1734185 h 2261721"/>
                <a:gd name="connsiteX45" fmla="*/ 64116 w 2008482"/>
                <a:gd name="connsiteY45" fmla="*/ 1946085 h 2261721"/>
                <a:gd name="connsiteX46" fmla="*/ 84754 w 2008482"/>
                <a:gd name="connsiteY46" fmla="*/ 1961642 h 2261721"/>
                <a:gd name="connsiteX47" fmla="*/ 330689 w 2008482"/>
                <a:gd name="connsiteY47" fmla="*/ 1990217 h 2261721"/>
                <a:gd name="connsiteX48" fmla="*/ 348977 w 2008482"/>
                <a:gd name="connsiteY48" fmla="*/ 1991995 h 2261721"/>
                <a:gd name="connsiteX49" fmla="*/ 493249 w 2008482"/>
                <a:gd name="connsiteY49" fmla="*/ 2012379 h 2261721"/>
                <a:gd name="connsiteX50" fmla="*/ 606406 w 2008482"/>
                <a:gd name="connsiteY50" fmla="*/ 1957070 h 2261721"/>
                <a:gd name="connsiteX51" fmla="*/ 663556 w 2008482"/>
                <a:gd name="connsiteY51" fmla="*/ 1941259 h 2261721"/>
                <a:gd name="connsiteX52" fmla="*/ 815067 w 2008482"/>
                <a:gd name="connsiteY52" fmla="*/ 1967738 h 2261721"/>
                <a:gd name="connsiteX53" fmla="*/ 843769 w 2008482"/>
                <a:gd name="connsiteY53" fmla="*/ 1949450 h 2261721"/>
                <a:gd name="connsiteX54" fmla="*/ 812400 w 2008482"/>
                <a:gd name="connsiteY54" fmla="*/ 1938464 h 2261721"/>
                <a:gd name="connsiteX55" fmla="*/ 697084 w 2008482"/>
                <a:gd name="connsiteY55" fmla="*/ 1893062 h 2261721"/>
                <a:gd name="connsiteX56" fmla="*/ 595103 w 2008482"/>
                <a:gd name="connsiteY56" fmla="*/ 1795336 h 2261721"/>
                <a:gd name="connsiteX57" fmla="*/ 507092 w 2008482"/>
                <a:gd name="connsiteY57" fmla="*/ 1731328 h 2261721"/>
                <a:gd name="connsiteX58" fmla="*/ 482899 w 2008482"/>
                <a:gd name="connsiteY58" fmla="*/ 1704086 h 2261721"/>
                <a:gd name="connsiteX59" fmla="*/ 483978 w 2008482"/>
                <a:gd name="connsiteY59" fmla="*/ 1665224 h 2261721"/>
                <a:gd name="connsiteX60" fmla="*/ 491852 w 2008482"/>
                <a:gd name="connsiteY60" fmla="*/ 1501585 h 2261721"/>
                <a:gd name="connsiteX61" fmla="*/ 478581 w 2008482"/>
                <a:gd name="connsiteY61" fmla="*/ 1422527 h 2261721"/>
                <a:gd name="connsiteX62" fmla="*/ 443529 w 2008482"/>
                <a:gd name="connsiteY62" fmla="*/ 1280160 h 2261721"/>
                <a:gd name="connsiteX63" fmla="*/ 412477 w 2008482"/>
                <a:gd name="connsiteY63" fmla="*/ 1197864 h 2261721"/>
                <a:gd name="connsiteX64" fmla="*/ 427019 w 2008482"/>
                <a:gd name="connsiteY64" fmla="*/ 1159447 h 2261721"/>
                <a:gd name="connsiteX65" fmla="*/ 425368 w 2008482"/>
                <a:gd name="connsiteY65" fmla="*/ 1150303 h 2261721"/>
                <a:gd name="connsiteX66" fmla="*/ 391332 w 2008482"/>
                <a:gd name="connsiteY66" fmla="*/ 1088263 h 2261721"/>
                <a:gd name="connsiteX67" fmla="*/ 398444 w 2008482"/>
                <a:gd name="connsiteY67" fmla="*/ 963613 h 2261721"/>
                <a:gd name="connsiteX68" fmla="*/ 433940 w 2008482"/>
                <a:gd name="connsiteY68" fmla="*/ 895858 h 2261721"/>
                <a:gd name="connsiteX69" fmla="*/ 479470 w 2008482"/>
                <a:gd name="connsiteY69" fmla="*/ 812356 h 2261721"/>
                <a:gd name="connsiteX70" fmla="*/ 515792 w 2008482"/>
                <a:gd name="connsiteY70" fmla="*/ 666941 h 2261721"/>
                <a:gd name="connsiteX71" fmla="*/ 540239 w 2008482"/>
                <a:gd name="connsiteY71" fmla="*/ 587820 h 2261721"/>
                <a:gd name="connsiteX72" fmla="*/ 670922 w 2008482"/>
                <a:gd name="connsiteY72" fmla="*/ 448882 h 2261721"/>
                <a:gd name="connsiteX73" fmla="*/ 802304 w 2008482"/>
                <a:gd name="connsiteY73" fmla="*/ 425514 h 2261721"/>
                <a:gd name="connsiteX74" fmla="*/ 910698 w 2008482"/>
                <a:gd name="connsiteY74" fmla="*/ 419735 h 2261721"/>
                <a:gd name="connsiteX75" fmla="*/ 967785 w 2008482"/>
                <a:gd name="connsiteY75" fmla="*/ 409004 h 2261721"/>
                <a:gd name="connsiteX76" fmla="*/ 1085387 w 2008482"/>
                <a:gd name="connsiteY76" fmla="*/ 475806 h 2261721"/>
                <a:gd name="connsiteX77" fmla="*/ 1155745 w 2008482"/>
                <a:gd name="connsiteY77" fmla="*/ 610362 h 2261721"/>
                <a:gd name="connsiteX78" fmla="*/ 1313415 w 2008482"/>
                <a:gd name="connsiteY78" fmla="*/ 1028002 h 2261721"/>
                <a:gd name="connsiteX79" fmla="*/ 1328592 w 2008482"/>
                <a:gd name="connsiteY79" fmla="*/ 1122617 h 2261721"/>
                <a:gd name="connsiteX80" fmla="*/ 1191241 w 2008482"/>
                <a:gd name="connsiteY80" fmla="*/ 1491615 h 2261721"/>
                <a:gd name="connsiteX81" fmla="*/ 1187495 w 2008482"/>
                <a:gd name="connsiteY81" fmla="*/ 1479995 h 2261721"/>
                <a:gd name="connsiteX82" fmla="*/ 1178795 w 2008482"/>
                <a:gd name="connsiteY82" fmla="*/ 1481709 h 2261721"/>
                <a:gd name="connsiteX83" fmla="*/ 1158285 w 2008482"/>
                <a:gd name="connsiteY83" fmla="*/ 1566736 h 2261721"/>
                <a:gd name="connsiteX84" fmla="*/ 1138409 w 2008482"/>
                <a:gd name="connsiteY84" fmla="*/ 1704785 h 2261721"/>
                <a:gd name="connsiteX85" fmla="*/ 1147553 w 2008482"/>
                <a:gd name="connsiteY85" fmla="*/ 1729613 h 2261721"/>
                <a:gd name="connsiteX86" fmla="*/ 1312272 w 2008482"/>
                <a:gd name="connsiteY86" fmla="*/ 1896809 h 2261721"/>
                <a:gd name="connsiteX87" fmla="*/ 1413364 w 2008482"/>
                <a:gd name="connsiteY87" fmla="*/ 1970532 h 2261721"/>
                <a:gd name="connsiteX88" fmla="*/ 1477182 w 2008482"/>
                <a:gd name="connsiteY88" fmla="*/ 2034477 h 2261721"/>
                <a:gd name="connsiteX89" fmla="*/ 1726546 w 2008482"/>
                <a:gd name="connsiteY89" fmla="*/ 2104009 h 2261721"/>
                <a:gd name="connsiteX90" fmla="*/ 1741342 w 2008482"/>
                <a:gd name="connsiteY90" fmla="*/ 2095817 h 2261721"/>
                <a:gd name="connsiteX91" fmla="*/ 1732261 w 2008482"/>
                <a:gd name="connsiteY91" fmla="*/ 2078355 h 2261721"/>
                <a:gd name="connsiteX92" fmla="*/ 1688573 w 2008482"/>
                <a:gd name="connsiteY92" fmla="*/ 2067560 h 2261721"/>
                <a:gd name="connsiteX93" fmla="*/ 1568558 w 2008482"/>
                <a:gd name="connsiteY93" fmla="*/ 2043430 h 2261721"/>
                <a:gd name="connsiteX94" fmla="*/ 1451909 w 2008482"/>
                <a:gd name="connsiteY94" fmla="*/ 1946148 h 2261721"/>
                <a:gd name="connsiteX95" fmla="*/ 1462005 w 2008482"/>
                <a:gd name="connsiteY95" fmla="*/ 1925764 h 2261721"/>
                <a:gd name="connsiteX96" fmla="*/ 1527093 w 2008482"/>
                <a:gd name="connsiteY96" fmla="*/ 1911858 h 2261721"/>
                <a:gd name="connsiteX97" fmla="*/ 1641774 w 2008482"/>
                <a:gd name="connsiteY97" fmla="*/ 1887411 h 2261721"/>
                <a:gd name="connsiteX98" fmla="*/ 1758550 w 2008482"/>
                <a:gd name="connsiteY98" fmla="*/ 1982026 h 2261721"/>
                <a:gd name="connsiteX99" fmla="*/ 1775251 w 2008482"/>
                <a:gd name="connsiteY99" fmla="*/ 2060385 h 2261721"/>
                <a:gd name="connsiteX100" fmla="*/ 1970767 w 2008482"/>
                <a:gd name="connsiteY100" fmla="*/ 2253615 h 2261721"/>
                <a:gd name="connsiteX101" fmla="*/ 2006518 w 2008482"/>
                <a:gd name="connsiteY101" fmla="*/ 2253933 h 2261721"/>
                <a:gd name="connsiteX102" fmla="*/ 1986388 w 2008482"/>
                <a:gd name="connsiteY102" fmla="*/ 2224024 h 2261721"/>
                <a:gd name="connsiteX103" fmla="*/ 1986388 w 2008482"/>
                <a:gd name="connsiteY103" fmla="*/ 2224024 h 2261721"/>
                <a:gd name="connsiteX104" fmla="*/ 1525315 w 2008482"/>
                <a:gd name="connsiteY104" fmla="*/ 1074357 h 2261721"/>
                <a:gd name="connsiteX105" fmla="*/ 1510646 w 2008482"/>
                <a:gd name="connsiteY105" fmla="*/ 1175830 h 2261721"/>
                <a:gd name="connsiteX106" fmla="*/ 1525315 w 2008482"/>
                <a:gd name="connsiteY106" fmla="*/ 1074357 h 2261721"/>
                <a:gd name="connsiteX107" fmla="*/ 1525315 w 2008482"/>
                <a:gd name="connsiteY107" fmla="*/ 1074357 h 2261721"/>
                <a:gd name="connsiteX108" fmla="*/ 157080 w 2008482"/>
                <a:gd name="connsiteY108" fmla="*/ 1811592 h 2261721"/>
                <a:gd name="connsiteX109" fmla="*/ 150413 w 2008482"/>
                <a:gd name="connsiteY109" fmla="*/ 1694180 h 2261721"/>
                <a:gd name="connsiteX110" fmla="*/ 157080 w 2008482"/>
                <a:gd name="connsiteY110" fmla="*/ 1811592 h 2261721"/>
                <a:gd name="connsiteX111" fmla="*/ 157080 w 2008482"/>
                <a:gd name="connsiteY111" fmla="*/ 1811592 h 2261721"/>
                <a:gd name="connsiteX112" fmla="*/ 111741 w 2008482"/>
                <a:gd name="connsiteY112" fmla="*/ 1930591 h 2261721"/>
                <a:gd name="connsiteX113" fmla="*/ 96120 w 2008482"/>
                <a:gd name="connsiteY113" fmla="*/ 1752600 h 2261721"/>
                <a:gd name="connsiteX114" fmla="*/ 143428 w 2008482"/>
                <a:gd name="connsiteY114" fmla="*/ 1918462 h 2261721"/>
                <a:gd name="connsiteX115" fmla="*/ 111741 w 2008482"/>
                <a:gd name="connsiteY115" fmla="*/ 1930591 h 2261721"/>
                <a:gd name="connsiteX116" fmla="*/ 111741 w 2008482"/>
                <a:gd name="connsiteY116" fmla="*/ 1930591 h 2261721"/>
                <a:gd name="connsiteX117" fmla="*/ 147301 w 2008482"/>
                <a:gd name="connsiteY117" fmla="*/ 1952752 h 2261721"/>
                <a:gd name="connsiteX118" fmla="*/ 237408 w 2008482"/>
                <a:gd name="connsiteY118" fmla="*/ 1907604 h 2261721"/>
                <a:gd name="connsiteX119" fmla="*/ 253537 w 2008482"/>
                <a:gd name="connsiteY119" fmla="*/ 1912557 h 2261721"/>
                <a:gd name="connsiteX120" fmla="*/ 309988 w 2008482"/>
                <a:gd name="connsiteY120" fmla="*/ 1972056 h 2261721"/>
                <a:gd name="connsiteX121" fmla="*/ 147301 w 2008482"/>
                <a:gd name="connsiteY121" fmla="*/ 1952752 h 2261721"/>
                <a:gd name="connsiteX122" fmla="*/ 147301 w 2008482"/>
                <a:gd name="connsiteY122" fmla="*/ 1952752 h 2261721"/>
                <a:gd name="connsiteX123" fmla="*/ 407397 w 2008482"/>
                <a:gd name="connsiteY123" fmla="*/ 1798574 h 2261721"/>
                <a:gd name="connsiteX124" fmla="*/ 471977 w 2008482"/>
                <a:gd name="connsiteY124" fmla="*/ 1850517 h 2261721"/>
                <a:gd name="connsiteX125" fmla="*/ 610788 w 2008482"/>
                <a:gd name="connsiteY125" fmla="*/ 1913319 h 2261721"/>
                <a:gd name="connsiteX126" fmla="*/ 390570 w 2008482"/>
                <a:gd name="connsiteY126" fmla="*/ 1969897 h 2261721"/>
                <a:gd name="connsiteX127" fmla="*/ 290875 w 2008482"/>
                <a:gd name="connsiteY127" fmla="*/ 1902778 h 2261721"/>
                <a:gd name="connsiteX128" fmla="*/ 289224 w 2008482"/>
                <a:gd name="connsiteY128" fmla="*/ 1864297 h 2261721"/>
                <a:gd name="connsiteX129" fmla="*/ 327324 w 2008482"/>
                <a:gd name="connsiteY129" fmla="*/ 1860804 h 2261721"/>
                <a:gd name="connsiteX130" fmla="*/ 361360 w 2008482"/>
                <a:gd name="connsiteY130" fmla="*/ 1875854 h 2261721"/>
                <a:gd name="connsiteX131" fmla="*/ 382315 w 2008482"/>
                <a:gd name="connsiteY131" fmla="*/ 1875345 h 2261721"/>
                <a:gd name="connsiteX132" fmla="*/ 369170 w 2008482"/>
                <a:gd name="connsiteY132" fmla="*/ 1861566 h 2261721"/>
                <a:gd name="connsiteX133" fmla="*/ 349803 w 2008482"/>
                <a:gd name="connsiteY133" fmla="*/ 1847533 h 2261721"/>
                <a:gd name="connsiteX134" fmla="*/ 342373 w 2008482"/>
                <a:gd name="connsiteY134" fmla="*/ 1823784 h 2261721"/>
                <a:gd name="connsiteX135" fmla="*/ 372472 w 2008482"/>
                <a:gd name="connsiteY135" fmla="*/ 1823530 h 2261721"/>
                <a:gd name="connsiteX136" fmla="*/ 478581 w 2008482"/>
                <a:gd name="connsiteY136" fmla="*/ 1899793 h 2261721"/>
                <a:gd name="connsiteX137" fmla="*/ 492487 w 2008482"/>
                <a:gd name="connsiteY137" fmla="*/ 1907667 h 2261721"/>
                <a:gd name="connsiteX138" fmla="*/ 518586 w 2008482"/>
                <a:gd name="connsiteY138" fmla="*/ 1907731 h 2261721"/>
                <a:gd name="connsiteX139" fmla="*/ 502901 w 2008482"/>
                <a:gd name="connsiteY139" fmla="*/ 1888045 h 2261721"/>
                <a:gd name="connsiteX140" fmla="*/ 391840 w 2008482"/>
                <a:gd name="connsiteY140" fmla="*/ 1819339 h 2261721"/>
                <a:gd name="connsiteX141" fmla="*/ 381870 w 2008482"/>
                <a:gd name="connsiteY141" fmla="*/ 1796225 h 2261721"/>
                <a:gd name="connsiteX142" fmla="*/ 407397 w 2008482"/>
                <a:gd name="connsiteY142" fmla="*/ 1798574 h 2261721"/>
                <a:gd name="connsiteX143" fmla="*/ 407397 w 2008482"/>
                <a:gd name="connsiteY143" fmla="*/ 1798574 h 2261721"/>
                <a:gd name="connsiteX144" fmla="*/ 1386567 w 2008482"/>
                <a:gd name="connsiteY144" fmla="*/ 1619695 h 2261721"/>
                <a:gd name="connsiteX145" fmla="*/ 1406252 w 2008482"/>
                <a:gd name="connsiteY145" fmla="*/ 1553274 h 2261721"/>
                <a:gd name="connsiteX146" fmla="*/ 1449559 w 2008482"/>
                <a:gd name="connsiteY146" fmla="*/ 1610805 h 2261721"/>
                <a:gd name="connsiteX147" fmla="*/ 1442130 w 2008482"/>
                <a:gd name="connsiteY147" fmla="*/ 1645348 h 2261721"/>
                <a:gd name="connsiteX148" fmla="*/ 1435272 w 2008482"/>
                <a:gd name="connsiteY148" fmla="*/ 1649286 h 2261721"/>
                <a:gd name="connsiteX149" fmla="*/ 1386567 w 2008482"/>
                <a:gd name="connsiteY149" fmla="*/ 1619695 h 2261721"/>
                <a:gd name="connsiteX150" fmla="*/ 1386567 w 2008482"/>
                <a:gd name="connsiteY150" fmla="*/ 1619695 h 226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2008482" h="2261721">
                  <a:moveTo>
                    <a:pt x="1986388" y="2224024"/>
                  </a:moveTo>
                  <a:cubicBezTo>
                    <a:pt x="1934318" y="2188337"/>
                    <a:pt x="1905045" y="2138109"/>
                    <a:pt x="1889741" y="2077974"/>
                  </a:cubicBezTo>
                  <a:cubicBezTo>
                    <a:pt x="1879200" y="2036509"/>
                    <a:pt x="1867262" y="1995297"/>
                    <a:pt x="1854499" y="1954467"/>
                  </a:cubicBezTo>
                  <a:cubicBezTo>
                    <a:pt x="1846625" y="1929257"/>
                    <a:pt x="1842561" y="1902079"/>
                    <a:pt x="1824781" y="1880616"/>
                  </a:cubicBezTo>
                  <a:cubicBezTo>
                    <a:pt x="1815510" y="1866456"/>
                    <a:pt x="1805731" y="1852613"/>
                    <a:pt x="1796968" y="1838135"/>
                  </a:cubicBezTo>
                  <a:cubicBezTo>
                    <a:pt x="1770298" y="1794066"/>
                    <a:pt x="1722038" y="1782191"/>
                    <a:pt x="1679747" y="1764729"/>
                  </a:cubicBezTo>
                  <a:cubicBezTo>
                    <a:pt x="1652315" y="1753362"/>
                    <a:pt x="1619739" y="1764919"/>
                    <a:pt x="1591799" y="1777937"/>
                  </a:cubicBezTo>
                  <a:cubicBezTo>
                    <a:pt x="1547286" y="1798574"/>
                    <a:pt x="1500042" y="1797812"/>
                    <a:pt x="1452734" y="1796733"/>
                  </a:cubicBezTo>
                  <a:cubicBezTo>
                    <a:pt x="1444289" y="1796542"/>
                    <a:pt x="1418508" y="1796733"/>
                    <a:pt x="1412983" y="1790446"/>
                  </a:cubicBezTo>
                  <a:cubicBezTo>
                    <a:pt x="1407586" y="1784287"/>
                    <a:pt x="1420730" y="1775587"/>
                    <a:pt x="1433557" y="1769872"/>
                  </a:cubicBezTo>
                  <a:cubicBezTo>
                    <a:pt x="1460227" y="1757934"/>
                    <a:pt x="1461116" y="1752664"/>
                    <a:pt x="1444606" y="1729740"/>
                  </a:cubicBezTo>
                  <a:cubicBezTo>
                    <a:pt x="1438891" y="1721803"/>
                    <a:pt x="1432859" y="1714056"/>
                    <a:pt x="1427144" y="1706055"/>
                  </a:cubicBezTo>
                  <a:cubicBezTo>
                    <a:pt x="1408475" y="1679766"/>
                    <a:pt x="1408729" y="1679258"/>
                    <a:pt x="1441050" y="1673416"/>
                  </a:cubicBezTo>
                  <a:cubicBezTo>
                    <a:pt x="1443654" y="1672908"/>
                    <a:pt x="1446384" y="1672400"/>
                    <a:pt x="1448988" y="1672590"/>
                  </a:cubicBezTo>
                  <a:cubicBezTo>
                    <a:pt x="1461624" y="1673479"/>
                    <a:pt x="1479912" y="1663192"/>
                    <a:pt x="1485437" y="1676083"/>
                  </a:cubicBezTo>
                  <a:cubicBezTo>
                    <a:pt x="1490771" y="1688529"/>
                    <a:pt x="1472737" y="1696911"/>
                    <a:pt x="1463593" y="1706118"/>
                  </a:cubicBezTo>
                  <a:cubicBezTo>
                    <a:pt x="1458132" y="1711642"/>
                    <a:pt x="1444860" y="1715580"/>
                    <a:pt x="1453687" y="1726438"/>
                  </a:cubicBezTo>
                  <a:cubicBezTo>
                    <a:pt x="1460735" y="1735138"/>
                    <a:pt x="1470006" y="1728724"/>
                    <a:pt x="1477626" y="1724279"/>
                  </a:cubicBezTo>
                  <a:cubicBezTo>
                    <a:pt x="1482198" y="1721612"/>
                    <a:pt x="1486453" y="1718247"/>
                    <a:pt x="1490771" y="1715072"/>
                  </a:cubicBezTo>
                  <a:cubicBezTo>
                    <a:pt x="1564939" y="1660779"/>
                    <a:pt x="1570209" y="1623441"/>
                    <a:pt x="1513821" y="1551750"/>
                  </a:cubicBezTo>
                  <a:cubicBezTo>
                    <a:pt x="1484230" y="1514094"/>
                    <a:pt x="1484675" y="1511872"/>
                    <a:pt x="1526775" y="1491361"/>
                  </a:cubicBezTo>
                  <a:cubicBezTo>
                    <a:pt x="1562843" y="1473835"/>
                    <a:pt x="1568050" y="1456309"/>
                    <a:pt x="1547349" y="1421448"/>
                  </a:cubicBezTo>
                  <a:cubicBezTo>
                    <a:pt x="1539158" y="1407668"/>
                    <a:pt x="1531093" y="1393762"/>
                    <a:pt x="1521949" y="1380617"/>
                  </a:cubicBezTo>
                  <a:cubicBezTo>
                    <a:pt x="1509948" y="1363409"/>
                    <a:pt x="1505312" y="1346264"/>
                    <a:pt x="1513313" y="1325372"/>
                  </a:cubicBezTo>
                  <a:cubicBezTo>
                    <a:pt x="1520425" y="1306830"/>
                    <a:pt x="1521187" y="1286510"/>
                    <a:pt x="1517060" y="1267143"/>
                  </a:cubicBezTo>
                  <a:cubicBezTo>
                    <a:pt x="1510773" y="1237742"/>
                    <a:pt x="1516171" y="1211009"/>
                    <a:pt x="1527791" y="1183894"/>
                  </a:cubicBezTo>
                  <a:cubicBezTo>
                    <a:pt x="1556493" y="1116965"/>
                    <a:pt x="1565637" y="1047179"/>
                    <a:pt x="1558335" y="974408"/>
                  </a:cubicBezTo>
                  <a:cubicBezTo>
                    <a:pt x="1551096" y="901827"/>
                    <a:pt x="1522775" y="834454"/>
                    <a:pt x="1510075" y="763334"/>
                  </a:cubicBezTo>
                  <a:cubicBezTo>
                    <a:pt x="1504423" y="731520"/>
                    <a:pt x="1493819" y="701167"/>
                    <a:pt x="1478325" y="672846"/>
                  </a:cubicBezTo>
                  <a:cubicBezTo>
                    <a:pt x="1462640" y="644271"/>
                    <a:pt x="1454703" y="613347"/>
                    <a:pt x="1449750" y="581406"/>
                  </a:cubicBezTo>
                  <a:cubicBezTo>
                    <a:pt x="1442765" y="536512"/>
                    <a:pt x="1435653" y="492062"/>
                    <a:pt x="1418635" y="449072"/>
                  </a:cubicBezTo>
                  <a:cubicBezTo>
                    <a:pt x="1359961" y="300863"/>
                    <a:pt x="1251884" y="193675"/>
                    <a:pt x="1131678" y="96139"/>
                  </a:cubicBezTo>
                  <a:cubicBezTo>
                    <a:pt x="1120185" y="86805"/>
                    <a:pt x="1105707" y="80518"/>
                    <a:pt x="1091800" y="74930"/>
                  </a:cubicBezTo>
                  <a:cubicBezTo>
                    <a:pt x="1015029" y="44006"/>
                    <a:pt x="937241" y="16193"/>
                    <a:pt x="855771" y="0"/>
                  </a:cubicBezTo>
                  <a:cubicBezTo>
                    <a:pt x="830815" y="0"/>
                    <a:pt x="805796" y="0"/>
                    <a:pt x="780841" y="0"/>
                  </a:cubicBezTo>
                  <a:cubicBezTo>
                    <a:pt x="776269" y="5588"/>
                    <a:pt x="769411" y="4128"/>
                    <a:pt x="763569" y="5461"/>
                  </a:cubicBezTo>
                  <a:cubicBezTo>
                    <a:pt x="663747" y="28829"/>
                    <a:pt x="570592" y="63056"/>
                    <a:pt x="493821" y="136970"/>
                  </a:cubicBezTo>
                  <a:cubicBezTo>
                    <a:pt x="417811" y="210185"/>
                    <a:pt x="346691" y="286957"/>
                    <a:pt x="307131" y="385001"/>
                  </a:cubicBezTo>
                  <a:cubicBezTo>
                    <a:pt x="248584" y="529781"/>
                    <a:pt x="176384" y="669608"/>
                    <a:pt x="150032" y="826770"/>
                  </a:cubicBezTo>
                  <a:cubicBezTo>
                    <a:pt x="137141" y="903986"/>
                    <a:pt x="123235" y="979424"/>
                    <a:pt x="139110" y="1057275"/>
                  </a:cubicBezTo>
                  <a:cubicBezTo>
                    <a:pt x="151175" y="1116140"/>
                    <a:pt x="152635" y="1175893"/>
                    <a:pt x="153016" y="1235710"/>
                  </a:cubicBezTo>
                  <a:cubicBezTo>
                    <a:pt x="153143" y="1255586"/>
                    <a:pt x="150032" y="1274636"/>
                    <a:pt x="140824" y="1292606"/>
                  </a:cubicBezTo>
                  <a:cubicBezTo>
                    <a:pt x="113265" y="1346581"/>
                    <a:pt x="85198" y="1400112"/>
                    <a:pt x="53194" y="1451674"/>
                  </a:cubicBezTo>
                  <a:cubicBezTo>
                    <a:pt x="6649" y="1526667"/>
                    <a:pt x="-10179" y="1604582"/>
                    <a:pt x="42717" y="1684973"/>
                  </a:cubicBezTo>
                  <a:cubicBezTo>
                    <a:pt x="53702" y="1701673"/>
                    <a:pt x="52051" y="1717612"/>
                    <a:pt x="39605" y="1734185"/>
                  </a:cubicBezTo>
                  <a:cubicBezTo>
                    <a:pt x="-20402" y="1814195"/>
                    <a:pt x="-12211" y="1882140"/>
                    <a:pt x="64116" y="1946085"/>
                  </a:cubicBezTo>
                  <a:cubicBezTo>
                    <a:pt x="67863" y="1955419"/>
                    <a:pt x="76372" y="1958975"/>
                    <a:pt x="84754" y="1961642"/>
                  </a:cubicBezTo>
                  <a:cubicBezTo>
                    <a:pt x="164827" y="1987233"/>
                    <a:pt x="246361" y="2001139"/>
                    <a:pt x="330689" y="1990217"/>
                  </a:cubicBezTo>
                  <a:cubicBezTo>
                    <a:pt x="337103" y="1989392"/>
                    <a:pt x="343199" y="1989582"/>
                    <a:pt x="348977" y="1991995"/>
                  </a:cubicBezTo>
                  <a:cubicBezTo>
                    <a:pt x="395269" y="2011553"/>
                    <a:pt x="444037" y="2012188"/>
                    <a:pt x="493249" y="2012379"/>
                  </a:cubicBezTo>
                  <a:cubicBezTo>
                    <a:pt x="540938" y="2012569"/>
                    <a:pt x="578403" y="1992884"/>
                    <a:pt x="606406" y="1957070"/>
                  </a:cubicBezTo>
                  <a:cubicBezTo>
                    <a:pt x="623361" y="1935480"/>
                    <a:pt x="639109" y="1932559"/>
                    <a:pt x="663556" y="1941259"/>
                  </a:cubicBezTo>
                  <a:cubicBezTo>
                    <a:pt x="712388" y="1958658"/>
                    <a:pt x="762489" y="1970913"/>
                    <a:pt x="815067" y="1967738"/>
                  </a:cubicBezTo>
                  <a:cubicBezTo>
                    <a:pt x="826815" y="1964373"/>
                    <a:pt x="845039" y="1963293"/>
                    <a:pt x="843769" y="1949450"/>
                  </a:cubicBezTo>
                  <a:cubicBezTo>
                    <a:pt x="842372" y="1933766"/>
                    <a:pt x="823703" y="1940306"/>
                    <a:pt x="812400" y="1938464"/>
                  </a:cubicBezTo>
                  <a:cubicBezTo>
                    <a:pt x="770681" y="1931607"/>
                    <a:pt x="731311" y="1919161"/>
                    <a:pt x="697084" y="1893062"/>
                  </a:cubicBezTo>
                  <a:cubicBezTo>
                    <a:pt x="659429" y="1864360"/>
                    <a:pt x="628822" y="1828165"/>
                    <a:pt x="595103" y="1795336"/>
                  </a:cubicBezTo>
                  <a:cubicBezTo>
                    <a:pt x="568751" y="1769682"/>
                    <a:pt x="540176" y="1747457"/>
                    <a:pt x="507092" y="1731328"/>
                  </a:cubicBezTo>
                  <a:cubicBezTo>
                    <a:pt x="493948" y="1726756"/>
                    <a:pt x="487280" y="1716405"/>
                    <a:pt x="482899" y="1704086"/>
                  </a:cubicBezTo>
                  <a:cubicBezTo>
                    <a:pt x="476358" y="1690942"/>
                    <a:pt x="480486" y="1678305"/>
                    <a:pt x="483978" y="1665224"/>
                  </a:cubicBezTo>
                  <a:cubicBezTo>
                    <a:pt x="498393" y="1611313"/>
                    <a:pt x="505314" y="1557147"/>
                    <a:pt x="491852" y="1501585"/>
                  </a:cubicBezTo>
                  <a:cubicBezTo>
                    <a:pt x="485566" y="1475677"/>
                    <a:pt x="482200" y="1449070"/>
                    <a:pt x="478581" y="1422527"/>
                  </a:cubicBezTo>
                  <a:cubicBezTo>
                    <a:pt x="471977" y="1373823"/>
                    <a:pt x="460610" y="1326388"/>
                    <a:pt x="443529" y="1280160"/>
                  </a:cubicBezTo>
                  <a:cubicBezTo>
                    <a:pt x="433369" y="1252728"/>
                    <a:pt x="417811" y="1227392"/>
                    <a:pt x="412477" y="1197864"/>
                  </a:cubicBezTo>
                  <a:cubicBezTo>
                    <a:pt x="409429" y="1181037"/>
                    <a:pt x="411080" y="1168083"/>
                    <a:pt x="427019" y="1159447"/>
                  </a:cubicBezTo>
                  <a:cubicBezTo>
                    <a:pt x="429114" y="1155891"/>
                    <a:pt x="428987" y="1151890"/>
                    <a:pt x="425368" y="1150303"/>
                  </a:cubicBezTo>
                  <a:cubicBezTo>
                    <a:pt x="398126" y="1138238"/>
                    <a:pt x="395586" y="1113409"/>
                    <a:pt x="391332" y="1088263"/>
                  </a:cubicBezTo>
                  <a:cubicBezTo>
                    <a:pt x="384156" y="1046036"/>
                    <a:pt x="390824" y="1004761"/>
                    <a:pt x="398444" y="963613"/>
                  </a:cubicBezTo>
                  <a:cubicBezTo>
                    <a:pt x="403270" y="937768"/>
                    <a:pt x="414827" y="914591"/>
                    <a:pt x="433940" y="895858"/>
                  </a:cubicBezTo>
                  <a:cubicBezTo>
                    <a:pt x="457626" y="872680"/>
                    <a:pt x="471405" y="844105"/>
                    <a:pt x="479470" y="812356"/>
                  </a:cubicBezTo>
                  <a:cubicBezTo>
                    <a:pt x="491725" y="763969"/>
                    <a:pt x="503536" y="715328"/>
                    <a:pt x="515792" y="666941"/>
                  </a:cubicBezTo>
                  <a:cubicBezTo>
                    <a:pt x="522523" y="640144"/>
                    <a:pt x="528365" y="613220"/>
                    <a:pt x="540239" y="587820"/>
                  </a:cubicBezTo>
                  <a:cubicBezTo>
                    <a:pt x="568687" y="526987"/>
                    <a:pt x="622281" y="490284"/>
                    <a:pt x="670922" y="448882"/>
                  </a:cubicBezTo>
                  <a:cubicBezTo>
                    <a:pt x="710038" y="415607"/>
                    <a:pt x="752647" y="404749"/>
                    <a:pt x="802304" y="425514"/>
                  </a:cubicBezTo>
                  <a:cubicBezTo>
                    <a:pt x="838435" y="440690"/>
                    <a:pt x="875329" y="439039"/>
                    <a:pt x="910698" y="419735"/>
                  </a:cubicBezTo>
                  <a:cubicBezTo>
                    <a:pt x="928351" y="410083"/>
                    <a:pt x="947782" y="407289"/>
                    <a:pt x="967785" y="409004"/>
                  </a:cubicBezTo>
                  <a:cubicBezTo>
                    <a:pt x="1017188" y="413195"/>
                    <a:pt x="1054335" y="439547"/>
                    <a:pt x="1085387" y="475806"/>
                  </a:cubicBezTo>
                  <a:cubicBezTo>
                    <a:pt x="1119105" y="515112"/>
                    <a:pt x="1135806" y="563626"/>
                    <a:pt x="1155745" y="610362"/>
                  </a:cubicBezTo>
                  <a:cubicBezTo>
                    <a:pt x="1214292" y="747332"/>
                    <a:pt x="1264901" y="887222"/>
                    <a:pt x="1313415" y="1028002"/>
                  </a:cubicBezTo>
                  <a:cubicBezTo>
                    <a:pt x="1336974" y="1056513"/>
                    <a:pt x="1331386" y="1090295"/>
                    <a:pt x="1328592" y="1122617"/>
                  </a:cubicBezTo>
                  <a:cubicBezTo>
                    <a:pt x="1316844" y="1258380"/>
                    <a:pt x="1248582" y="1372997"/>
                    <a:pt x="1191241" y="1491615"/>
                  </a:cubicBezTo>
                  <a:cubicBezTo>
                    <a:pt x="1192702" y="1487297"/>
                    <a:pt x="1191114" y="1483424"/>
                    <a:pt x="1187495" y="1479995"/>
                  </a:cubicBezTo>
                  <a:cubicBezTo>
                    <a:pt x="1184193" y="1476820"/>
                    <a:pt x="1181208" y="1478661"/>
                    <a:pt x="1178795" y="1481709"/>
                  </a:cubicBezTo>
                  <a:cubicBezTo>
                    <a:pt x="1167048" y="1508824"/>
                    <a:pt x="1170921" y="1539685"/>
                    <a:pt x="1158285" y="1566736"/>
                  </a:cubicBezTo>
                  <a:cubicBezTo>
                    <a:pt x="1137774" y="1610614"/>
                    <a:pt x="1134218" y="1657223"/>
                    <a:pt x="1138409" y="1704785"/>
                  </a:cubicBezTo>
                  <a:cubicBezTo>
                    <a:pt x="1139743" y="1713738"/>
                    <a:pt x="1143807" y="1721612"/>
                    <a:pt x="1147553" y="1729613"/>
                  </a:cubicBezTo>
                  <a:cubicBezTo>
                    <a:pt x="1182542" y="1805051"/>
                    <a:pt x="1241533" y="1856740"/>
                    <a:pt x="1312272" y="1896809"/>
                  </a:cubicBezTo>
                  <a:cubicBezTo>
                    <a:pt x="1358056" y="1904619"/>
                    <a:pt x="1391012" y="1927733"/>
                    <a:pt x="1413364" y="1970532"/>
                  </a:cubicBezTo>
                  <a:cubicBezTo>
                    <a:pt x="1427144" y="1996948"/>
                    <a:pt x="1452226" y="2016697"/>
                    <a:pt x="1477182" y="2034477"/>
                  </a:cubicBezTo>
                  <a:cubicBezTo>
                    <a:pt x="1551921" y="2087753"/>
                    <a:pt x="1640186" y="2092452"/>
                    <a:pt x="1726546" y="2104009"/>
                  </a:cubicBezTo>
                  <a:cubicBezTo>
                    <a:pt x="1732896" y="2104835"/>
                    <a:pt x="1739373" y="2103565"/>
                    <a:pt x="1741342" y="2095817"/>
                  </a:cubicBezTo>
                  <a:cubicBezTo>
                    <a:pt x="1743437" y="2087499"/>
                    <a:pt x="1738929" y="2081975"/>
                    <a:pt x="1732261" y="2078355"/>
                  </a:cubicBezTo>
                  <a:cubicBezTo>
                    <a:pt x="1718672" y="2070989"/>
                    <a:pt x="1703750" y="2067560"/>
                    <a:pt x="1688573" y="2067560"/>
                  </a:cubicBezTo>
                  <a:cubicBezTo>
                    <a:pt x="1646917" y="2067560"/>
                    <a:pt x="1607357" y="2056511"/>
                    <a:pt x="1568558" y="2043430"/>
                  </a:cubicBezTo>
                  <a:cubicBezTo>
                    <a:pt x="1517441" y="2026222"/>
                    <a:pt x="1479722" y="1991932"/>
                    <a:pt x="1451909" y="1946148"/>
                  </a:cubicBezTo>
                  <a:cubicBezTo>
                    <a:pt x="1444225" y="1933512"/>
                    <a:pt x="1445622" y="1925955"/>
                    <a:pt x="1462005" y="1925764"/>
                  </a:cubicBezTo>
                  <a:cubicBezTo>
                    <a:pt x="1484611" y="1925447"/>
                    <a:pt x="1506011" y="1919224"/>
                    <a:pt x="1527093" y="1911858"/>
                  </a:cubicBezTo>
                  <a:cubicBezTo>
                    <a:pt x="1564304" y="1898841"/>
                    <a:pt x="1602658" y="1891284"/>
                    <a:pt x="1641774" y="1887411"/>
                  </a:cubicBezTo>
                  <a:cubicBezTo>
                    <a:pt x="1708893" y="1880680"/>
                    <a:pt x="1751565" y="1914970"/>
                    <a:pt x="1758550" y="1982026"/>
                  </a:cubicBezTo>
                  <a:cubicBezTo>
                    <a:pt x="1761344" y="2008759"/>
                    <a:pt x="1766107" y="2034985"/>
                    <a:pt x="1775251" y="2060385"/>
                  </a:cubicBezTo>
                  <a:cubicBezTo>
                    <a:pt x="1809731" y="2155889"/>
                    <a:pt x="1879772" y="2215515"/>
                    <a:pt x="1970767" y="2253615"/>
                  </a:cubicBezTo>
                  <a:cubicBezTo>
                    <a:pt x="1982388" y="2258441"/>
                    <a:pt x="1998453" y="2268982"/>
                    <a:pt x="2006518" y="2253933"/>
                  </a:cubicBezTo>
                  <a:cubicBezTo>
                    <a:pt x="2014392" y="2239010"/>
                    <a:pt x="1996739" y="2231073"/>
                    <a:pt x="1986388" y="2224024"/>
                  </a:cubicBezTo>
                  <a:lnTo>
                    <a:pt x="1986388" y="2224024"/>
                  </a:lnTo>
                  <a:close/>
                  <a:moveTo>
                    <a:pt x="1525315" y="1074357"/>
                  </a:moveTo>
                  <a:cubicBezTo>
                    <a:pt x="1534205" y="1108393"/>
                    <a:pt x="1528744" y="1150366"/>
                    <a:pt x="1510646" y="1175830"/>
                  </a:cubicBezTo>
                  <a:cubicBezTo>
                    <a:pt x="1506646" y="1138238"/>
                    <a:pt x="1510646" y="1106424"/>
                    <a:pt x="1525315" y="1074357"/>
                  </a:cubicBezTo>
                  <a:lnTo>
                    <a:pt x="1525315" y="1074357"/>
                  </a:lnTo>
                  <a:close/>
                  <a:moveTo>
                    <a:pt x="157080" y="1811592"/>
                  </a:moveTo>
                  <a:cubicBezTo>
                    <a:pt x="153651" y="1772539"/>
                    <a:pt x="150921" y="1733423"/>
                    <a:pt x="150413" y="1694180"/>
                  </a:cubicBezTo>
                  <a:cubicBezTo>
                    <a:pt x="166351" y="1732598"/>
                    <a:pt x="157017" y="1772285"/>
                    <a:pt x="157080" y="1811592"/>
                  </a:cubicBezTo>
                  <a:lnTo>
                    <a:pt x="157080" y="1811592"/>
                  </a:lnTo>
                  <a:close/>
                  <a:moveTo>
                    <a:pt x="111741" y="1930591"/>
                  </a:moveTo>
                  <a:cubicBezTo>
                    <a:pt x="58973" y="1879854"/>
                    <a:pt x="52432" y="1812544"/>
                    <a:pt x="96120" y="1752600"/>
                  </a:cubicBezTo>
                  <a:cubicBezTo>
                    <a:pt x="129204" y="1803654"/>
                    <a:pt x="144317" y="1858709"/>
                    <a:pt x="143428" y="1918462"/>
                  </a:cubicBezTo>
                  <a:cubicBezTo>
                    <a:pt x="135046" y="1928305"/>
                    <a:pt x="125902" y="1936179"/>
                    <a:pt x="111741" y="1930591"/>
                  </a:cubicBezTo>
                  <a:lnTo>
                    <a:pt x="111741" y="1930591"/>
                  </a:lnTo>
                  <a:close/>
                  <a:moveTo>
                    <a:pt x="147301" y="1952752"/>
                  </a:moveTo>
                  <a:cubicBezTo>
                    <a:pt x="181274" y="1938782"/>
                    <a:pt x="211373" y="1926844"/>
                    <a:pt x="237408" y="1907604"/>
                  </a:cubicBezTo>
                  <a:cubicBezTo>
                    <a:pt x="243567" y="1903032"/>
                    <a:pt x="249092" y="1907921"/>
                    <a:pt x="253537" y="1912557"/>
                  </a:cubicBezTo>
                  <a:cubicBezTo>
                    <a:pt x="271571" y="1931543"/>
                    <a:pt x="289605" y="1950530"/>
                    <a:pt x="309988" y="1972056"/>
                  </a:cubicBezTo>
                  <a:cubicBezTo>
                    <a:pt x="254553" y="1974342"/>
                    <a:pt x="203245" y="1969834"/>
                    <a:pt x="147301" y="1952752"/>
                  </a:cubicBezTo>
                  <a:lnTo>
                    <a:pt x="147301" y="1952752"/>
                  </a:lnTo>
                  <a:close/>
                  <a:moveTo>
                    <a:pt x="407397" y="1798574"/>
                  </a:moveTo>
                  <a:cubicBezTo>
                    <a:pt x="429114" y="1815656"/>
                    <a:pt x="450196" y="1833436"/>
                    <a:pt x="471977" y="1850517"/>
                  </a:cubicBezTo>
                  <a:cubicBezTo>
                    <a:pt x="511728" y="1881823"/>
                    <a:pt x="556432" y="1903095"/>
                    <a:pt x="610788" y="1913319"/>
                  </a:cubicBezTo>
                  <a:cubicBezTo>
                    <a:pt x="546145" y="1983295"/>
                    <a:pt x="471342" y="1989138"/>
                    <a:pt x="390570" y="1969897"/>
                  </a:cubicBezTo>
                  <a:cubicBezTo>
                    <a:pt x="349231" y="1960055"/>
                    <a:pt x="315449" y="1938528"/>
                    <a:pt x="290875" y="1902778"/>
                  </a:cubicBezTo>
                  <a:cubicBezTo>
                    <a:pt x="281667" y="1889379"/>
                    <a:pt x="278111" y="1878013"/>
                    <a:pt x="289224" y="1864297"/>
                  </a:cubicBezTo>
                  <a:cubicBezTo>
                    <a:pt x="301098" y="1849628"/>
                    <a:pt x="313671" y="1853819"/>
                    <a:pt x="327324" y="1860804"/>
                  </a:cubicBezTo>
                  <a:cubicBezTo>
                    <a:pt x="338373" y="1866456"/>
                    <a:pt x="349612" y="1872107"/>
                    <a:pt x="361360" y="1875854"/>
                  </a:cubicBezTo>
                  <a:cubicBezTo>
                    <a:pt x="367900" y="1877949"/>
                    <a:pt x="377806" y="1885950"/>
                    <a:pt x="382315" y="1875345"/>
                  </a:cubicBezTo>
                  <a:cubicBezTo>
                    <a:pt x="385934" y="1866773"/>
                    <a:pt x="374314" y="1865630"/>
                    <a:pt x="369170" y="1861566"/>
                  </a:cubicBezTo>
                  <a:cubicBezTo>
                    <a:pt x="362884" y="1856613"/>
                    <a:pt x="355454" y="1853057"/>
                    <a:pt x="349803" y="1847533"/>
                  </a:cubicBezTo>
                  <a:cubicBezTo>
                    <a:pt x="343516" y="1841310"/>
                    <a:pt x="331642" y="1835531"/>
                    <a:pt x="342373" y="1823784"/>
                  </a:cubicBezTo>
                  <a:cubicBezTo>
                    <a:pt x="352089" y="1813179"/>
                    <a:pt x="362439" y="1813497"/>
                    <a:pt x="372472" y="1823530"/>
                  </a:cubicBezTo>
                  <a:cubicBezTo>
                    <a:pt x="403714" y="1854708"/>
                    <a:pt x="440735" y="1877822"/>
                    <a:pt x="478581" y="1899793"/>
                  </a:cubicBezTo>
                  <a:cubicBezTo>
                    <a:pt x="483216" y="1902460"/>
                    <a:pt x="487598" y="1905698"/>
                    <a:pt x="492487" y="1907667"/>
                  </a:cubicBezTo>
                  <a:cubicBezTo>
                    <a:pt x="501187" y="1911160"/>
                    <a:pt x="512553" y="1919161"/>
                    <a:pt x="518586" y="1907731"/>
                  </a:cubicBezTo>
                  <a:cubicBezTo>
                    <a:pt x="525444" y="1894777"/>
                    <a:pt x="510204" y="1892427"/>
                    <a:pt x="502901" y="1888045"/>
                  </a:cubicBezTo>
                  <a:cubicBezTo>
                    <a:pt x="465627" y="1865567"/>
                    <a:pt x="424288" y="1849692"/>
                    <a:pt x="391840" y="1819339"/>
                  </a:cubicBezTo>
                  <a:cubicBezTo>
                    <a:pt x="385045" y="1813052"/>
                    <a:pt x="372790" y="1808289"/>
                    <a:pt x="381870" y="1796225"/>
                  </a:cubicBezTo>
                  <a:cubicBezTo>
                    <a:pt x="390633" y="1784795"/>
                    <a:pt x="399841" y="1792605"/>
                    <a:pt x="407397" y="1798574"/>
                  </a:cubicBezTo>
                  <a:lnTo>
                    <a:pt x="407397" y="1798574"/>
                  </a:lnTo>
                  <a:close/>
                  <a:moveTo>
                    <a:pt x="1386567" y="1619695"/>
                  </a:moveTo>
                  <a:cubicBezTo>
                    <a:pt x="1386250" y="1597279"/>
                    <a:pt x="1394505" y="1576769"/>
                    <a:pt x="1406252" y="1553274"/>
                  </a:cubicBezTo>
                  <a:cubicBezTo>
                    <a:pt x="1422127" y="1574356"/>
                    <a:pt x="1435653" y="1592707"/>
                    <a:pt x="1449559" y="1610805"/>
                  </a:cubicBezTo>
                  <a:cubicBezTo>
                    <a:pt x="1460926" y="1625537"/>
                    <a:pt x="1457814" y="1636649"/>
                    <a:pt x="1442130" y="1645348"/>
                  </a:cubicBezTo>
                  <a:cubicBezTo>
                    <a:pt x="1439844" y="1646619"/>
                    <a:pt x="1437558" y="1648016"/>
                    <a:pt x="1435272" y="1649286"/>
                  </a:cubicBezTo>
                  <a:cubicBezTo>
                    <a:pt x="1400918" y="1668526"/>
                    <a:pt x="1387139" y="1660525"/>
                    <a:pt x="1386567" y="1619695"/>
                  </a:cubicBezTo>
                  <a:lnTo>
                    <a:pt x="1386567" y="1619695"/>
                  </a:lnTo>
                  <a:close/>
                </a:path>
              </a:pathLst>
            </a:custGeom>
            <a:solidFill>
              <a:srgbClr val="974D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C7D5311-F914-408A-AA47-D02C460329E7}"/>
                </a:ext>
              </a:extLst>
            </p:cNvPr>
            <p:cNvSpPr/>
            <p:nvPr/>
          </p:nvSpPr>
          <p:spPr>
            <a:xfrm>
              <a:off x="4540690" y="1917255"/>
              <a:ext cx="32776" cy="30975"/>
            </a:xfrm>
            <a:custGeom>
              <a:avLst/>
              <a:gdLst>
                <a:gd name="connsiteX0" fmla="*/ 0 w 32776"/>
                <a:gd name="connsiteY0" fmla="*/ 12255 h 30975"/>
                <a:gd name="connsiteX1" fmla="*/ 31750 w 32776"/>
                <a:gd name="connsiteY1" fmla="*/ 0 h 30975"/>
                <a:gd name="connsiteX2" fmla="*/ 32194 w 32776"/>
                <a:gd name="connsiteY2" fmla="*/ 2604 h 30975"/>
                <a:gd name="connsiteX3" fmla="*/ 26225 w 32776"/>
                <a:gd name="connsiteY3" fmla="*/ 30417 h 30975"/>
                <a:gd name="connsiteX4" fmla="*/ 0 w 32776"/>
                <a:gd name="connsiteY4" fmla="*/ 12255 h 30975"/>
                <a:gd name="connsiteX5" fmla="*/ 0 w 32776"/>
                <a:gd name="connsiteY5" fmla="*/ 12255 h 3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76" h="30975">
                  <a:moveTo>
                    <a:pt x="0" y="12255"/>
                  </a:moveTo>
                  <a:cubicBezTo>
                    <a:pt x="10541" y="8128"/>
                    <a:pt x="21209" y="4127"/>
                    <a:pt x="31750" y="0"/>
                  </a:cubicBezTo>
                  <a:cubicBezTo>
                    <a:pt x="31877" y="889"/>
                    <a:pt x="32258" y="1715"/>
                    <a:pt x="32194" y="2604"/>
                  </a:cubicBezTo>
                  <a:cubicBezTo>
                    <a:pt x="31623" y="12510"/>
                    <a:pt x="36258" y="27559"/>
                    <a:pt x="26225" y="30417"/>
                  </a:cubicBezTo>
                  <a:cubicBezTo>
                    <a:pt x="15875" y="33528"/>
                    <a:pt x="5651" y="23114"/>
                    <a:pt x="0" y="12255"/>
                  </a:cubicBezTo>
                  <a:lnTo>
                    <a:pt x="0" y="12255"/>
                  </a:lnTo>
                  <a:close/>
                </a:path>
              </a:pathLst>
            </a:custGeom>
            <a:solidFill>
              <a:srgbClr val="A18A9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216485F-E3D4-4890-8CB1-711E1EDDF456}"/>
                </a:ext>
              </a:extLst>
            </p:cNvPr>
            <p:cNvSpPr/>
            <p:nvPr/>
          </p:nvSpPr>
          <p:spPr>
            <a:xfrm>
              <a:off x="5273289" y="2620848"/>
              <a:ext cx="1445260" cy="439216"/>
            </a:xfrm>
            <a:custGeom>
              <a:avLst/>
              <a:gdLst>
                <a:gd name="connsiteX0" fmla="*/ 0 w 1445260"/>
                <a:gd name="connsiteY0" fmla="*/ 314756 h 439216"/>
                <a:gd name="connsiteX1" fmla="*/ 231330 w 1445260"/>
                <a:gd name="connsiteY1" fmla="*/ 246113 h 439216"/>
                <a:gd name="connsiteX2" fmla="*/ 580835 w 1445260"/>
                <a:gd name="connsiteY2" fmla="*/ 144830 h 439216"/>
                <a:gd name="connsiteX3" fmla="*/ 783907 w 1445260"/>
                <a:gd name="connsiteY3" fmla="*/ 106349 h 439216"/>
                <a:gd name="connsiteX4" fmla="*/ 1024573 w 1445260"/>
                <a:gd name="connsiteY4" fmla="*/ 66979 h 439216"/>
                <a:gd name="connsiteX5" fmla="*/ 1332929 w 1445260"/>
                <a:gd name="connsiteY5" fmla="*/ 14909 h 439216"/>
                <a:gd name="connsiteX6" fmla="*/ 1411288 w 1445260"/>
                <a:gd name="connsiteY6" fmla="*/ 1574 h 439216"/>
                <a:gd name="connsiteX7" fmla="*/ 1445260 w 1445260"/>
                <a:gd name="connsiteY7" fmla="*/ 9448 h 439216"/>
                <a:gd name="connsiteX8" fmla="*/ 1401064 w 1445260"/>
                <a:gd name="connsiteY8" fmla="*/ 25196 h 439216"/>
                <a:gd name="connsiteX9" fmla="*/ 631825 w 1445260"/>
                <a:gd name="connsiteY9" fmla="*/ 153276 h 439216"/>
                <a:gd name="connsiteX10" fmla="*/ 597027 w 1445260"/>
                <a:gd name="connsiteY10" fmla="*/ 167690 h 439216"/>
                <a:gd name="connsiteX11" fmla="*/ 618617 w 1445260"/>
                <a:gd name="connsiteY11" fmla="*/ 201155 h 439216"/>
                <a:gd name="connsiteX12" fmla="*/ 681673 w 1445260"/>
                <a:gd name="connsiteY12" fmla="*/ 245986 h 439216"/>
                <a:gd name="connsiteX13" fmla="*/ 701421 w 1445260"/>
                <a:gd name="connsiteY13" fmla="*/ 277101 h 439216"/>
                <a:gd name="connsiteX14" fmla="*/ 276288 w 1445260"/>
                <a:gd name="connsiteY14" fmla="*/ 393306 h 439216"/>
                <a:gd name="connsiteX15" fmla="*/ 96393 w 1445260"/>
                <a:gd name="connsiteY15" fmla="*/ 439216 h 439216"/>
                <a:gd name="connsiteX16" fmla="*/ 0 w 1445260"/>
                <a:gd name="connsiteY16" fmla="*/ 314756 h 439216"/>
                <a:gd name="connsiteX17" fmla="*/ 0 w 1445260"/>
                <a:gd name="connsiteY17" fmla="*/ 314756 h 43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45260" h="439216">
                  <a:moveTo>
                    <a:pt x="0" y="314756"/>
                  </a:moveTo>
                  <a:cubicBezTo>
                    <a:pt x="77152" y="291833"/>
                    <a:pt x="154114" y="268655"/>
                    <a:pt x="231330" y="246113"/>
                  </a:cubicBezTo>
                  <a:cubicBezTo>
                    <a:pt x="347789" y="212140"/>
                    <a:pt x="464502" y="179057"/>
                    <a:pt x="580835" y="144830"/>
                  </a:cubicBezTo>
                  <a:cubicBezTo>
                    <a:pt x="647319" y="125272"/>
                    <a:pt x="716089" y="118224"/>
                    <a:pt x="783907" y="106349"/>
                  </a:cubicBezTo>
                  <a:cubicBezTo>
                    <a:pt x="863981" y="92379"/>
                    <a:pt x="944372" y="80378"/>
                    <a:pt x="1024573" y="66979"/>
                  </a:cubicBezTo>
                  <a:cubicBezTo>
                    <a:pt x="1127442" y="49834"/>
                    <a:pt x="1230122" y="32245"/>
                    <a:pt x="1332929" y="14909"/>
                  </a:cubicBezTo>
                  <a:cubicBezTo>
                    <a:pt x="1359027" y="10528"/>
                    <a:pt x="1385443" y="7416"/>
                    <a:pt x="1411288" y="1574"/>
                  </a:cubicBezTo>
                  <a:cubicBezTo>
                    <a:pt x="1424940" y="-1537"/>
                    <a:pt x="1435608" y="-585"/>
                    <a:pt x="1445260" y="9448"/>
                  </a:cubicBezTo>
                  <a:cubicBezTo>
                    <a:pt x="1433513" y="22974"/>
                    <a:pt x="1416431" y="22656"/>
                    <a:pt x="1401064" y="25196"/>
                  </a:cubicBezTo>
                  <a:cubicBezTo>
                    <a:pt x="1144714" y="68186"/>
                    <a:pt x="888301" y="110858"/>
                    <a:pt x="631825" y="153276"/>
                  </a:cubicBezTo>
                  <a:cubicBezTo>
                    <a:pt x="619252" y="155371"/>
                    <a:pt x="601663" y="152641"/>
                    <a:pt x="597027" y="167690"/>
                  </a:cubicBezTo>
                  <a:cubicBezTo>
                    <a:pt x="592010" y="184010"/>
                    <a:pt x="608330" y="192265"/>
                    <a:pt x="618617" y="201155"/>
                  </a:cubicBezTo>
                  <a:cubicBezTo>
                    <a:pt x="638111" y="218109"/>
                    <a:pt x="659955" y="232079"/>
                    <a:pt x="681673" y="245986"/>
                  </a:cubicBezTo>
                  <a:cubicBezTo>
                    <a:pt x="692785" y="253098"/>
                    <a:pt x="705167" y="260146"/>
                    <a:pt x="701421" y="277101"/>
                  </a:cubicBezTo>
                  <a:cubicBezTo>
                    <a:pt x="559752" y="315899"/>
                    <a:pt x="418148" y="354952"/>
                    <a:pt x="276288" y="393306"/>
                  </a:cubicBezTo>
                  <a:cubicBezTo>
                    <a:pt x="216535" y="409435"/>
                    <a:pt x="156337" y="423976"/>
                    <a:pt x="96393" y="439216"/>
                  </a:cubicBezTo>
                  <a:cubicBezTo>
                    <a:pt x="54356" y="405371"/>
                    <a:pt x="20828" y="365048"/>
                    <a:pt x="0" y="314756"/>
                  </a:cubicBezTo>
                  <a:lnTo>
                    <a:pt x="0" y="314756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8F5F13F-5859-4F4A-9E4C-3E132C092899}"/>
                </a:ext>
              </a:extLst>
            </p:cNvPr>
            <p:cNvSpPr/>
            <p:nvPr/>
          </p:nvSpPr>
          <p:spPr>
            <a:xfrm>
              <a:off x="5391777" y="3198475"/>
              <a:ext cx="1477925" cy="375367"/>
            </a:xfrm>
            <a:custGeom>
              <a:avLst/>
              <a:gdLst>
                <a:gd name="connsiteX0" fmla="*/ 604396 w 1477925"/>
                <a:gd name="connsiteY0" fmla="*/ 252876 h 375367"/>
                <a:gd name="connsiteX1" fmla="*/ 431422 w 1477925"/>
                <a:gd name="connsiteY1" fmla="*/ 294088 h 375367"/>
                <a:gd name="connsiteX2" fmla="*/ 119002 w 1477925"/>
                <a:gd name="connsiteY2" fmla="*/ 361779 h 375367"/>
                <a:gd name="connsiteX3" fmla="*/ 3 w 1477925"/>
                <a:gd name="connsiteY3" fmla="*/ 375368 h 375367"/>
                <a:gd name="connsiteX4" fmla="*/ 19434 w 1477925"/>
                <a:gd name="connsiteY4" fmla="*/ 268243 h 375367"/>
                <a:gd name="connsiteX5" fmla="*/ 46231 w 1477925"/>
                <a:gd name="connsiteY5" fmla="*/ 247479 h 375367"/>
                <a:gd name="connsiteX6" fmla="*/ 74933 w 1477925"/>
                <a:gd name="connsiteY6" fmla="*/ 237827 h 375367"/>
                <a:gd name="connsiteX7" fmla="*/ 611698 w 1477925"/>
                <a:gd name="connsiteY7" fmla="*/ 112287 h 375367"/>
                <a:gd name="connsiteX8" fmla="*/ 825566 w 1477925"/>
                <a:gd name="connsiteY8" fmla="*/ 86760 h 375367"/>
                <a:gd name="connsiteX9" fmla="*/ 1037529 w 1477925"/>
                <a:gd name="connsiteY9" fmla="*/ 56661 h 375367"/>
                <a:gd name="connsiteX10" fmla="*/ 1238253 w 1477925"/>
                <a:gd name="connsiteY10" fmla="*/ 32976 h 375367"/>
                <a:gd name="connsiteX11" fmla="*/ 1442088 w 1477925"/>
                <a:gd name="connsiteY11" fmla="*/ 3194 h 375367"/>
                <a:gd name="connsiteX12" fmla="*/ 1477711 w 1477925"/>
                <a:gd name="connsiteY12" fmla="*/ 5353 h 375367"/>
                <a:gd name="connsiteX13" fmla="*/ 1455169 w 1477925"/>
                <a:gd name="connsiteY13" fmla="*/ 24594 h 375367"/>
                <a:gd name="connsiteX14" fmla="*/ 1229998 w 1477925"/>
                <a:gd name="connsiteY14" fmla="*/ 55518 h 375367"/>
                <a:gd name="connsiteX15" fmla="*/ 702821 w 1477925"/>
                <a:gd name="connsiteY15" fmla="*/ 126130 h 375367"/>
                <a:gd name="connsiteX16" fmla="*/ 665102 w 1477925"/>
                <a:gd name="connsiteY16" fmla="*/ 155467 h 375367"/>
                <a:gd name="connsiteX17" fmla="*/ 604396 w 1477925"/>
                <a:gd name="connsiteY17" fmla="*/ 252876 h 375367"/>
                <a:gd name="connsiteX18" fmla="*/ 604396 w 1477925"/>
                <a:gd name="connsiteY18" fmla="*/ 252876 h 37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7925" h="375367">
                  <a:moveTo>
                    <a:pt x="604396" y="252876"/>
                  </a:moveTo>
                  <a:cubicBezTo>
                    <a:pt x="547944" y="271608"/>
                    <a:pt x="489207" y="280752"/>
                    <a:pt x="431422" y="294088"/>
                  </a:cubicBezTo>
                  <a:cubicBezTo>
                    <a:pt x="327599" y="317964"/>
                    <a:pt x="223332" y="340125"/>
                    <a:pt x="119002" y="361779"/>
                  </a:cubicBezTo>
                  <a:cubicBezTo>
                    <a:pt x="79949" y="369907"/>
                    <a:pt x="40135" y="374669"/>
                    <a:pt x="3" y="375368"/>
                  </a:cubicBezTo>
                  <a:cubicBezTo>
                    <a:pt x="-251" y="338474"/>
                    <a:pt x="16513" y="304692"/>
                    <a:pt x="19434" y="268243"/>
                  </a:cubicBezTo>
                  <a:cubicBezTo>
                    <a:pt x="20513" y="254908"/>
                    <a:pt x="31245" y="246907"/>
                    <a:pt x="46231" y="247479"/>
                  </a:cubicBezTo>
                  <a:cubicBezTo>
                    <a:pt x="56835" y="247860"/>
                    <a:pt x="68011" y="248812"/>
                    <a:pt x="74933" y="237827"/>
                  </a:cubicBezTo>
                  <a:cubicBezTo>
                    <a:pt x="253749" y="195345"/>
                    <a:pt x="429136" y="136862"/>
                    <a:pt x="611698" y="112287"/>
                  </a:cubicBezTo>
                  <a:cubicBezTo>
                    <a:pt x="682628" y="102762"/>
                    <a:pt x="754827" y="97111"/>
                    <a:pt x="825566" y="86760"/>
                  </a:cubicBezTo>
                  <a:cubicBezTo>
                    <a:pt x="896051" y="76410"/>
                    <a:pt x="966917" y="66885"/>
                    <a:pt x="1037529" y="56661"/>
                  </a:cubicBezTo>
                  <a:cubicBezTo>
                    <a:pt x="1104141" y="47073"/>
                    <a:pt x="1171451" y="40596"/>
                    <a:pt x="1238253" y="32976"/>
                  </a:cubicBezTo>
                  <a:cubicBezTo>
                    <a:pt x="1306261" y="25165"/>
                    <a:pt x="1374460" y="15196"/>
                    <a:pt x="1442088" y="3194"/>
                  </a:cubicBezTo>
                  <a:cubicBezTo>
                    <a:pt x="1453835" y="1099"/>
                    <a:pt x="1466408" y="-3791"/>
                    <a:pt x="1477711" y="5353"/>
                  </a:cubicBezTo>
                  <a:cubicBezTo>
                    <a:pt x="1479807" y="23070"/>
                    <a:pt x="1466091" y="22308"/>
                    <a:pt x="1455169" y="24594"/>
                  </a:cubicBezTo>
                  <a:cubicBezTo>
                    <a:pt x="1380810" y="40024"/>
                    <a:pt x="1304991" y="44533"/>
                    <a:pt x="1229998" y="55518"/>
                  </a:cubicBezTo>
                  <a:cubicBezTo>
                    <a:pt x="1054547" y="81045"/>
                    <a:pt x="878144" y="99587"/>
                    <a:pt x="702821" y="126130"/>
                  </a:cubicBezTo>
                  <a:cubicBezTo>
                    <a:pt x="683580" y="129051"/>
                    <a:pt x="672849" y="138640"/>
                    <a:pt x="665102" y="155467"/>
                  </a:cubicBezTo>
                  <a:cubicBezTo>
                    <a:pt x="649163" y="190456"/>
                    <a:pt x="628145" y="222587"/>
                    <a:pt x="604396" y="252876"/>
                  </a:cubicBezTo>
                  <a:lnTo>
                    <a:pt x="604396" y="252876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FFFB84E-5518-4227-86DD-D3113D465E82}"/>
                </a:ext>
              </a:extLst>
            </p:cNvPr>
            <p:cNvSpPr/>
            <p:nvPr/>
          </p:nvSpPr>
          <p:spPr>
            <a:xfrm>
              <a:off x="5214933" y="2839466"/>
              <a:ext cx="1494535" cy="424561"/>
            </a:xfrm>
            <a:custGeom>
              <a:avLst/>
              <a:gdLst>
                <a:gd name="connsiteX0" fmla="*/ 86677 w 1494535"/>
                <a:gd name="connsiteY0" fmla="*/ 291274 h 424561"/>
                <a:gd name="connsiteX1" fmla="*/ 697801 w 1494535"/>
                <a:gd name="connsiteY1" fmla="*/ 127889 h 424561"/>
                <a:gd name="connsiteX2" fmla="*/ 894842 w 1494535"/>
                <a:gd name="connsiteY2" fmla="*/ 92710 h 424561"/>
                <a:gd name="connsiteX3" fmla="*/ 1192720 w 1494535"/>
                <a:gd name="connsiteY3" fmla="*/ 42101 h 424561"/>
                <a:gd name="connsiteX4" fmla="*/ 1414589 w 1494535"/>
                <a:gd name="connsiteY4" fmla="*/ 7112 h 424561"/>
                <a:gd name="connsiteX5" fmla="*/ 1461135 w 1494535"/>
                <a:gd name="connsiteY5" fmla="*/ 0 h 424561"/>
                <a:gd name="connsiteX6" fmla="*/ 1494536 w 1494535"/>
                <a:gd name="connsiteY6" fmla="*/ 7938 h 424561"/>
                <a:gd name="connsiteX7" fmla="*/ 1462469 w 1494535"/>
                <a:gd name="connsiteY7" fmla="*/ 22606 h 424561"/>
                <a:gd name="connsiteX8" fmla="*/ 1224851 w 1494535"/>
                <a:gd name="connsiteY8" fmla="*/ 58674 h 424561"/>
                <a:gd name="connsiteX9" fmla="*/ 893508 w 1494535"/>
                <a:gd name="connsiteY9" fmla="*/ 117729 h 424561"/>
                <a:gd name="connsiteX10" fmla="*/ 769493 w 1494535"/>
                <a:gd name="connsiteY10" fmla="*/ 136716 h 424561"/>
                <a:gd name="connsiteX11" fmla="*/ 730123 w 1494535"/>
                <a:gd name="connsiteY11" fmla="*/ 160464 h 424561"/>
                <a:gd name="connsiteX12" fmla="*/ 666179 w 1494535"/>
                <a:gd name="connsiteY12" fmla="*/ 252603 h 424561"/>
                <a:gd name="connsiteX13" fmla="*/ 659638 w 1494535"/>
                <a:gd name="connsiteY13" fmla="*/ 274701 h 424561"/>
                <a:gd name="connsiteX14" fmla="*/ 42545 w 1494535"/>
                <a:gd name="connsiteY14" fmla="*/ 422275 h 424561"/>
                <a:gd name="connsiteX15" fmla="*/ 0 w 1494535"/>
                <a:gd name="connsiteY15" fmla="*/ 424561 h 424561"/>
                <a:gd name="connsiteX16" fmla="*/ 39433 w 1494535"/>
                <a:gd name="connsiteY16" fmla="*/ 367157 h 424561"/>
                <a:gd name="connsiteX17" fmla="*/ 86677 w 1494535"/>
                <a:gd name="connsiteY17" fmla="*/ 291274 h 424561"/>
                <a:gd name="connsiteX18" fmla="*/ 86677 w 1494535"/>
                <a:gd name="connsiteY18" fmla="*/ 291274 h 42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4535" h="424561">
                  <a:moveTo>
                    <a:pt x="86677" y="291274"/>
                  </a:moveTo>
                  <a:cubicBezTo>
                    <a:pt x="291655" y="241554"/>
                    <a:pt x="493268" y="179388"/>
                    <a:pt x="697801" y="127889"/>
                  </a:cubicBezTo>
                  <a:cubicBezTo>
                    <a:pt x="762508" y="111570"/>
                    <a:pt x="829310" y="104648"/>
                    <a:pt x="894842" y="92710"/>
                  </a:cubicBezTo>
                  <a:cubicBezTo>
                    <a:pt x="993966" y="74613"/>
                    <a:pt x="1093470" y="59118"/>
                    <a:pt x="1192720" y="42101"/>
                  </a:cubicBezTo>
                  <a:cubicBezTo>
                    <a:pt x="1266508" y="29464"/>
                    <a:pt x="1339977" y="15113"/>
                    <a:pt x="1414589" y="7112"/>
                  </a:cubicBezTo>
                  <a:cubicBezTo>
                    <a:pt x="1429766" y="5461"/>
                    <a:pt x="1445133" y="127"/>
                    <a:pt x="1461135" y="0"/>
                  </a:cubicBezTo>
                  <a:cubicBezTo>
                    <a:pt x="1471867" y="2985"/>
                    <a:pt x="1484630" y="-3175"/>
                    <a:pt x="1494536" y="7938"/>
                  </a:cubicBezTo>
                  <a:cubicBezTo>
                    <a:pt x="1487678" y="21336"/>
                    <a:pt x="1473835" y="20129"/>
                    <a:pt x="1462469" y="22606"/>
                  </a:cubicBezTo>
                  <a:cubicBezTo>
                    <a:pt x="1384110" y="39814"/>
                    <a:pt x="1304290" y="47689"/>
                    <a:pt x="1224851" y="58674"/>
                  </a:cubicBezTo>
                  <a:cubicBezTo>
                    <a:pt x="1113600" y="74041"/>
                    <a:pt x="1003872" y="97473"/>
                    <a:pt x="893508" y="117729"/>
                  </a:cubicBezTo>
                  <a:cubicBezTo>
                    <a:pt x="852297" y="125286"/>
                    <a:pt x="811276" y="133414"/>
                    <a:pt x="769493" y="136716"/>
                  </a:cubicBezTo>
                  <a:cubicBezTo>
                    <a:pt x="751904" y="138113"/>
                    <a:pt x="738823" y="145605"/>
                    <a:pt x="730123" y="160464"/>
                  </a:cubicBezTo>
                  <a:cubicBezTo>
                    <a:pt x="711327" y="192913"/>
                    <a:pt x="688975" y="222948"/>
                    <a:pt x="666179" y="252603"/>
                  </a:cubicBezTo>
                  <a:cubicBezTo>
                    <a:pt x="661098" y="259207"/>
                    <a:pt x="657352" y="266001"/>
                    <a:pt x="659638" y="274701"/>
                  </a:cubicBezTo>
                  <a:cubicBezTo>
                    <a:pt x="452311" y="316992"/>
                    <a:pt x="249999" y="380301"/>
                    <a:pt x="42545" y="422275"/>
                  </a:cubicBezTo>
                  <a:cubicBezTo>
                    <a:pt x="28765" y="425069"/>
                    <a:pt x="14224" y="423926"/>
                    <a:pt x="0" y="424561"/>
                  </a:cubicBezTo>
                  <a:cubicBezTo>
                    <a:pt x="1079" y="397320"/>
                    <a:pt x="25781" y="385889"/>
                    <a:pt x="39433" y="367157"/>
                  </a:cubicBezTo>
                  <a:cubicBezTo>
                    <a:pt x="57023" y="342900"/>
                    <a:pt x="78549" y="321373"/>
                    <a:pt x="86677" y="291274"/>
                  </a:cubicBezTo>
                  <a:lnTo>
                    <a:pt x="86677" y="291274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1656ED7-8FE8-4F63-B562-90DCC6569987}"/>
                </a:ext>
              </a:extLst>
            </p:cNvPr>
            <p:cNvSpPr/>
            <p:nvPr/>
          </p:nvSpPr>
          <p:spPr>
            <a:xfrm>
              <a:off x="5285978" y="3043559"/>
              <a:ext cx="1438009" cy="386266"/>
            </a:xfrm>
            <a:custGeom>
              <a:avLst/>
              <a:gdLst>
                <a:gd name="connsiteX0" fmla="*/ 74878 w 1438009"/>
                <a:gd name="connsiteY0" fmla="*/ 235898 h 386266"/>
                <a:gd name="connsiteX1" fmla="*/ 254519 w 1438009"/>
                <a:gd name="connsiteY1" fmla="*/ 202434 h 386266"/>
                <a:gd name="connsiteX2" fmla="*/ 553287 w 1438009"/>
                <a:gd name="connsiteY2" fmla="*/ 127821 h 386266"/>
                <a:gd name="connsiteX3" fmla="*/ 742707 w 1438009"/>
                <a:gd name="connsiteY3" fmla="*/ 103374 h 386266"/>
                <a:gd name="connsiteX4" fmla="*/ 1083766 w 1438009"/>
                <a:gd name="connsiteY4" fmla="*/ 52066 h 386266"/>
                <a:gd name="connsiteX5" fmla="*/ 1389963 w 1438009"/>
                <a:gd name="connsiteY5" fmla="*/ 1329 h 386266"/>
                <a:gd name="connsiteX6" fmla="*/ 1437969 w 1438009"/>
                <a:gd name="connsiteY6" fmla="*/ 567 h 386266"/>
                <a:gd name="connsiteX7" fmla="*/ 1416696 w 1438009"/>
                <a:gd name="connsiteY7" fmla="*/ 18474 h 386266"/>
                <a:gd name="connsiteX8" fmla="*/ 835290 w 1438009"/>
                <a:gd name="connsiteY8" fmla="*/ 112962 h 386266"/>
                <a:gd name="connsiteX9" fmla="*/ 677239 w 1438009"/>
                <a:gd name="connsiteY9" fmla="*/ 137219 h 386266"/>
                <a:gd name="connsiteX10" fmla="*/ 627836 w 1438009"/>
                <a:gd name="connsiteY10" fmla="*/ 172271 h 386266"/>
                <a:gd name="connsiteX11" fmla="*/ 577290 w 1438009"/>
                <a:gd name="connsiteY11" fmla="*/ 236914 h 386266"/>
                <a:gd name="connsiteX12" fmla="*/ 343419 w 1438009"/>
                <a:gd name="connsiteY12" fmla="*/ 306319 h 386266"/>
                <a:gd name="connsiteX13" fmla="*/ 30047 w 1438009"/>
                <a:gd name="connsiteY13" fmla="*/ 375281 h 386266"/>
                <a:gd name="connsiteX14" fmla="*/ 329 w 1438009"/>
                <a:gd name="connsiteY14" fmla="*/ 386266 h 386266"/>
                <a:gd name="connsiteX15" fmla="*/ 25983 w 1438009"/>
                <a:gd name="connsiteY15" fmla="*/ 317877 h 386266"/>
                <a:gd name="connsiteX16" fmla="*/ 74878 w 1438009"/>
                <a:gd name="connsiteY16" fmla="*/ 235898 h 386266"/>
                <a:gd name="connsiteX17" fmla="*/ 74878 w 1438009"/>
                <a:gd name="connsiteY17" fmla="*/ 235898 h 3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38009" h="386266">
                  <a:moveTo>
                    <a:pt x="74878" y="235898"/>
                  </a:moveTo>
                  <a:cubicBezTo>
                    <a:pt x="136282" y="232977"/>
                    <a:pt x="195020" y="215578"/>
                    <a:pt x="254519" y="202434"/>
                  </a:cubicBezTo>
                  <a:cubicBezTo>
                    <a:pt x="354722" y="180209"/>
                    <a:pt x="452068" y="145855"/>
                    <a:pt x="553287" y="127821"/>
                  </a:cubicBezTo>
                  <a:cubicBezTo>
                    <a:pt x="616025" y="116645"/>
                    <a:pt x="679715" y="113788"/>
                    <a:pt x="742707" y="103374"/>
                  </a:cubicBezTo>
                  <a:cubicBezTo>
                    <a:pt x="856118" y="84641"/>
                    <a:pt x="970228" y="69846"/>
                    <a:pt x="1083766" y="52066"/>
                  </a:cubicBezTo>
                  <a:cubicBezTo>
                    <a:pt x="1185937" y="36064"/>
                    <a:pt x="1287855" y="17839"/>
                    <a:pt x="1389963" y="1329"/>
                  </a:cubicBezTo>
                  <a:cubicBezTo>
                    <a:pt x="1405584" y="-1211"/>
                    <a:pt x="1421903" y="694"/>
                    <a:pt x="1437969" y="567"/>
                  </a:cubicBezTo>
                  <a:cubicBezTo>
                    <a:pt x="1438794" y="15934"/>
                    <a:pt x="1426983" y="16633"/>
                    <a:pt x="1416696" y="18474"/>
                  </a:cubicBezTo>
                  <a:cubicBezTo>
                    <a:pt x="1223339" y="52701"/>
                    <a:pt x="1029156" y="81974"/>
                    <a:pt x="835290" y="112962"/>
                  </a:cubicBezTo>
                  <a:cubicBezTo>
                    <a:pt x="782712" y="121344"/>
                    <a:pt x="730071" y="129726"/>
                    <a:pt x="677239" y="137219"/>
                  </a:cubicBezTo>
                  <a:cubicBezTo>
                    <a:pt x="654188" y="140521"/>
                    <a:pt x="638123" y="150491"/>
                    <a:pt x="627836" y="172271"/>
                  </a:cubicBezTo>
                  <a:cubicBezTo>
                    <a:pt x="616025" y="197354"/>
                    <a:pt x="599515" y="219642"/>
                    <a:pt x="577290" y="236914"/>
                  </a:cubicBezTo>
                  <a:cubicBezTo>
                    <a:pt x="500709" y="264791"/>
                    <a:pt x="420826" y="281237"/>
                    <a:pt x="343419" y="306319"/>
                  </a:cubicBezTo>
                  <a:cubicBezTo>
                    <a:pt x="241184" y="339467"/>
                    <a:pt x="134885" y="354072"/>
                    <a:pt x="30047" y="375281"/>
                  </a:cubicBezTo>
                  <a:cubicBezTo>
                    <a:pt x="19252" y="377440"/>
                    <a:pt x="9981" y="381948"/>
                    <a:pt x="329" y="386266"/>
                  </a:cubicBezTo>
                  <a:cubicBezTo>
                    <a:pt x="-2592" y="359152"/>
                    <a:pt x="14616" y="339594"/>
                    <a:pt x="25983" y="317877"/>
                  </a:cubicBezTo>
                  <a:cubicBezTo>
                    <a:pt x="40842" y="289746"/>
                    <a:pt x="56272" y="261933"/>
                    <a:pt x="74878" y="235898"/>
                  </a:cubicBezTo>
                  <a:lnTo>
                    <a:pt x="74878" y="235898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5B78A19-C637-45D7-83F4-88D190117FB4}"/>
                </a:ext>
              </a:extLst>
            </p:cNvPr>
            <p:cNvSpPr/>
            <p:nvPr/>
          </p:nvSpPr>
          <p:spPr>
            <a:xfrm>
              <a:off x="5419240" y="3380707"/>
              <a:ext cx="1536290" cy="349954"/>
            </a:xfrm>
            <a:custGeom>
              <a:avLst/>
              <a:gdLst>
                <a:gd name="connsiteX0" fmla="*/ 491716 w 1536290"/>
                <a:gd name="connsiteY0" fmla="*/ 236760 h 349954"/>
                <a:gd name="connsiteX1" fmla="*/ 444853 w 1536290"/>
                <a:gd name="connsiteY1" fmla="*/ 221647 h 349954"/>
                <a:gd name="connsiteX2" fmla="*/ 351952 w 1536290"/>
                <a:gd name="connsiteY2" fmla="*/ 215297 h 349954"/>
                <a:gd name="connsiteX3" fmla="*/ 258861 w 1536290"/>
                <a:gd name="connsiteY3" fmla="*/ 244570 h 349954"/>
                <a:gd name="connsiteX4" fmla="*/ 148435 w 1536290"/>
                <a:gd name="connsiteY4" fmla="*/ 288957 h 349954"/>
                <a:gd name="connsiteX5" fmla="*/ 125575 w 1536290"/>
                <a:gd name="connsiteY5" fmla="*/ 300895 h 349954"/>
                <a:gd name="connsiteX6" fmla="*/ 226 w 1536290"/>
                <a:gd name="connsiteY6" fmla="*/ 349663 h 349954"/>
                <a:gd name="connsiteX7" fmla="*/ 19657 w 1536290"/>
                <a:gd name="connsiteY7" fmla="*/ 296768 h 349954"/>
                <a:gd name="connsiteX8" fmla="*/ 47216 w 1536290"/>
                <a:gd name="connsiteY8" fmla="*/ 242856 h 349954"/>
                <a:gd name="connsiteX9" fmla="*/ 158912 w 1536290"/>
                <a:gd name="connsiteY9" fmla="*/ 221330 h 349954"/>
                <a:gd name="connsiteX10" fmla="*/ 622335 w 1536290"/>
                <a:gd name="connsiteY10" fmla="*/ 125381 h 349954"/>
                <a:gd name="connsiteX11" fmla="*/ 997938 w 1536290"/>
                <a:gd name="connsiteY11" fmla="*/ 67215 h 349954"/>
                <a:gd name="connsiteX12" fmla="*/ 1419578 w 1536290"/>
                <a:gd name="connsiteY12" fmla="*/ 10129 h 349954"/>
                <a:gd name="connsiteX13" fmla="*/ 1511970 w 1536290"/>
                <a:gd name="connsiteY13" fmla="*/ 159 h 349954"/>
                <a:gd name="connsiteX14" fmla="*/ 1536291 w 1536290"/>
                <a:gd name="connsiteY14" fmla="*/ 10764 h 349954"/>
                <a:gd name="connsiteX15" fmla="*/ 1505303 w 1536290"/>
                <a:gd name="connsiteY15" fmla="*/ 23908 h 349954"/>
                <a:gd name="connsiteX16" fmla="*/ 1352141 w 1536290"/>
                <a:gd name="connsiteY16" fmla="*/ 44355 h 349954"/>
                <a:gd name="connsiteX17" fmla="*/ 1095664 w 1536290"/>
                <a:gd name="connsiteY17" fmla="*/ 79026 h 349954"/>
                <a:gd name="connsiteX18" fmla="*/ 804390 w 1536290"/>
                <a:gd name="connsiteY18" fmla="*/ 114650 h 349954"/>
                <a:gd name="connsiteX19" fmla="*/ 680819 w 1536290"/>
                <a:gd name="connsiteY19" fmla="*/ 177133 h 349954"/>
                <a:gd name="connsiteX20" fmla="*/ 612747 w 1536290"/>
                <a:gd name="connsiteY20" fmla="*/ 215678 h 349954"/>
                <a:gd name="connsiteX21" fmla="*/ 491716 w 1536290"/>
                <a:gd name="connsiteY21" fmla="*/ 236760 h 349954"/>
                <a:gd name="connsiteX22" fmla="*/ 491716 w 1536290"/>
                <a:gd name="connsiteY22" fmla="*/ 236760 h 3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6290" h="349954">
                  <a:moveTo>
                    <a:pt x="491716" y="236760"/>
                  </a:moveTo>
                  <a:cubicBezTo>
                    <a:pt x="479016" y="222790"/>
                    <a:pt x="460791" y="222600"/>
                    <a:pt x="444853" y="221647"/>
                  </a:cubicBezTo>
                  <a:cubicBezTo>
                    <a:pt x="413865" y="219742"/>
                    <a:pt x="382877" y="218663"/>
                    <a:pt x="351952" y="215297"/>
                  </a:cubicBezTo>
                  <a:cubicBezTo>
                    <a:pt x="317218" y="211551"/>
                    <a:pt x="286801" y="219615"/>
                    <a:pt x="258861" y="244570"/>
                  </a:cubicBezTo>
                  <a:cubicBezTo>
                    <a:pt x="228445" y="271749"/>
                    <a:pt x="185900" y="275558"/>
                    <a:pt x="148435" y="288957"/>
                  </a:cubicBezTo>
                  <a:cubicBezTo>
                    <a:pt x="139862" y="292005"/>
                    <a:pt x="132242" y="294482"/>
                    <a:pt x="125575" y="300895"/>
                  </a:cubicBezTo>
                  <a:cubicBezTo>
                    <a:pt x="90523" y="334233"/>
                    <a:pt x="49375" y="352520"/>
                    <a:pt x="226" y="349663"/>
                  </a:cubicBezTo>
                  <a:cubicBezTo>
                    <a:pt x="-1679" y="328899"/>
                    <a:pt x="8798" y="313341"/>
                    <a:pt x="19657" y="296768"/>
                  </a:cubicBezTo>
                  <a:cubicBezTo>
                    <a:pt x="30706" y="280067"/>
                    <a:pt x="38199" y="260954"/>
                    <a:pt x="47216" y="242856"/>
                  </a:cubicBezTo>
                  <a:cubicBezTo>
                    <a:pt x="82395" y="225457"/>
                    <a:pt x="121765" y="229521"/>
                    <a:pt x="158912" y="221330"/>
                  </a:cubicBezTo>
                  <a:cubicBezTo>
                    <a:pt x="312963" y="187357"/>
                    <a:pt x="467268" y="154274"/>
                    <a:pt x="622335" y="125381"/>
                  </a:cubicBezTo>
                  <a:cubicBezTo>
                    <a:pt x="746859" y="102204"/>
                    <a:pt x="872081" y="80169"/>
                    <a:pt x="997938" y="67215"/>
                  </a:cubicBezTo>
                  <a:cubicBezTo>
                    <a:pt x="1139225" y="52610"/>
                    <a:pt x="1277909" y="21305"/>
                    <a:pt x="1419578" y="10129"/>
                  </a:cubicBezTo>
                  <a:cubicBezTo>
                    <a:pt x="1450312" y="7716"/>
                    <a:pt x="1480665" y="-1301"/>
                    <a:pt x="1511970" y="159"/>
                  </a:cubicBezTo>
                  <a:cubicBezTo>
                    <a:pt x="1521368" y="604"/>
                    <a:pt x="1532417" y="-2508"/>
                    <a:pt x="1536291" y="10764"/>
                  </a:cubicBezTo>
                  <a:cubicBezTo>
                    <a:pt x="1528480" y="21114"/>
                    <a:pt x="1516542" y="21686"/>
                    <a:pt x="1505303" y="23908"/>
                  </a:cubicBezTo>
                  <a:cubicBezTo>
                    <a:pt x="1454693" y="34132"/>
                    <a:pt x="1403576" y="39656"/>
                    <a:pt x="1352141" y="44355"/>
                  </a:cubicBezTo>
                  <a:cubicBezTo>
                    <a:pt x="1266225" y="52166"/>
                    <a:pt x="1181262" y="68231"/>
                    <a:pt x="1095664" y="79026"/>
                  </a:cubicBezTo>
                  <a:cubicBezTo>
                    <a:pt x="998636" y="91282"/>
                    <a:pt x="901418" y="102585"/>
                    <a:pt x="804390" y="114650"/>
                  </a:cubicBezTo>
                  <a:cubicBezTo>
                    <a:pt x="754796" y="120809"/>
                    <a:pt x="710791" y="132112"/>
                    <a:pt x="680819" y="177133"/>
                  </a:cubicBezTo>
                  <a:cubicBezTo>
                    <a:pt x="665452" y="200120"/>
                    <a:pt x="639925" y="211233"/>
                    <a:pt x="612747" y="215678"/>
                  </a:cubicBezTo>
                  <a:cubicBezTo>
                    <a:pt x="572234" y="222345"/>
                    <a:pt x="531911" y="229204"/>
                    <a:pt x="491716" y="236760"/>
                  </a:cubicBezTo>
                  <a:lnTo>
                    <a:pt x="491716" y="236760"/>
                  </a:lnTo>
                  <a:close/>
                </a:path>
              </a:pathLst>
            </a:custGeom>
            <a:solidFill>
              <a:srgbClr val="D9D8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181201A-A263-4752-BD5E-D4C1C4FFAEF3}"/>
                </a:ext>
              </a:extLst>
            </p:cNvPr>
            <p:cNvSpPr/>
            <p:nvPr/>
          </p:nvSpPr>
          <p:spPr>
            <a:xfrm>
              <a:off x="4021345" y="2176025"/>
              <a:ext cx="2575082" cy="2600706"/>
            </a:xfrm>
            <a:custGeom>
              <a:avLst/>
              <a:gdLst>
                <a:gd name="connsiteX0" fmla="*/ 2483464 w 2575082"/>
                <a:gd name="connsiteY0" fmla="*/ 2244400 h 2600706"/>
                <a:gd name="connsiteX1" fmla="*/ 2573252 w 2575082"/>
                <a:gd name="connsiteY1" fmla="*/ 2493193 h 2600706"/>
                <a:gd name="connsiteX2" fmla="*/ 2542963 w 2575082"/>
                <a:gd name="connsiteY2" fmla="*/ 2529833 h 2600706"/>
                <a:gd name="connsiteX3" fmla="*/ 2493814 w 2575082"/>
                <a:gd name="connsiteY3" fmla="*/ 2534405 h 2600706"/>
                <a:gd name="connsiteX4" fmla="*/ 2223304 w 2575082"/>
                <a:gd name="connsiteY4" fmla="*/ 2563170 h 2600706"/>
                <a:gd name="connsiteX5" fmla="*/ 1917933 w 2575082"/>
                <a:gd name="connsiteY5" fmla="*/ 2593460 h 2600706"/>
                <a:gd name="connsiteX6" fmla="*/ 1586589 w 2575082"/>
                <a:gd name="connsiteY6" fmla="*/ 2600571 h 2600706"/>
                <a:gd name="connsiteX7" fmla="*/ 1447842 w 2575082"/>
                <a:gd name="connsiteY7" fmla="*/ 2580442 h 2600706"/>
                <a:gd name="connsiteX8" fmla="*/ 1419839 w 2575082"/>
                <a:gd name="connsiteY8" fmla="*/ 2538405 h 2600706"/>
                <a:gd name="connsiteX9" fmla="*/ 1365228 w 2575082"/>
                <a:gd name="connsiteY9" fmla="*/ 2368924 h 2600706"/>
                <a:gd name="connsiteX10" fmla="*/ 1980861 w 2575082"/>
                <a:gd name="connsiteY10" fmla="*/ 2269165 h 2600706"/>
                <a:gd name="connsiteX11" fmla="*/ 2483464 w 2575082"/>
                <a:gd name="connsiteY11" fmla="*/ 2244400 h 2600706"/>
                <a:gd name="connsiteX12" fmla="*/ 2483464 w 2575082"/>
                <a:gd name="connsiteY12" fmla="*/ 2244400 h 2600706"/>
                <a:gd name="connsiteX13" fmla="*/ 1217654 w 2575082"/>
                <a:gd name="connsiteY13" fmla="*/ 2008878 h 2600706"/>
                <a:gd name="connsiteX14" fmla="*/ 1224449 w 2575082"/>
                <a:gd name="connsiteY14" fmla="*/ 2015356 h 2600706"/>
                <a:gd name="connsiteX15" fmla="*/ 1209781 w 2575082"/>
                <a:gd name="connsiteY15" fmla="*/ 2043296 h 2600706"/>
                <a:gd name="connsiteX16" fmla="*/ 1098782 w 2575082"/>
                <a:gd name="connsiteY16" fmla="*/ 2111114 h 2600706"/>
                <a:gd name="connsiteX17" fmla="*/ 1031663 w 2575082"/>
                <a:gd name="connsiteY17" fmla="*/ 2125655 h 2600706"/>
                <a:gd name="connsiteX18" fmla="*/ 915394 w 2575082"/>
                <a:gd name="connsiteY18" fmla="*/ 2160072 h 2600706"/>
                <a:gd name="connsiteX19" fmla="*/ 683937 w 2575082"/>
                <a:gd name="connsiteY19" fmla="*/ 2224588 h 2600706"/>
                <a:gd name="connsiteX20" fmla="*/ 596751 w 2575082"/>
                <a:gd name="connsiteY20" fmla="*/ 2233161 h 2600706"/>
                <a:gd name="connsiteX21" fmla="*/ 563096 w 2575082"/>
                <a:gd name="connsiteY21" fmla="*/ 2220778 h 2600706"/>
                <a:gd name="connsiteX22" fmla="*/ 628755 w 2575082"/>
                <a:gd name="connsiteY22" fmla="*/ 2213857 h 2600706"/>
                <a:gd name="connsiteX23" fmla="*/ 948541 w 2575082"/>
                <a:gd name="connsiteY23" fmla="*/ 2132831 h 2600706"/>
                <a:gd name="connsiteX24" fmla="*/ 1194604 w 2575082"/>
                <a:gd name="connsiteY24" fmla="*/ 2017007 h 2600706"/>
                <a:gd name="connsiteX25" fmla="*/ 1210034 w 2575082"/>
                <a:gd name="connsiteY25" fmla="*/ 2009069 h 2600706"/>
                <a:gd name="connsiteX26" fmla="*/ 1217654 w 2575082"/>
                <a:gd name="connsiteY26" fmla="*/ 2008878 h 2600706"/>
                <a:gd name="connsiteX27" fmla="*/ 1217654 w 2575082"/>
                <a:gd name="connsiteY27" fmla="*/ 2008878 h 2600706"/>
                <a:gd name="connsiteX28" fmla="*/ 418761 w 2575082"/>
                <a:gd name="connsiteY28" fmla="*/ 1536121 h 2600706"/>
                <a:gd name="connsiteX29" fmla="*/ 504867 w 2575082"/>
                <a:gd name="connsiteY29" fmla="*/ 1538344 h 2600706"/>
                <a:gd name="connsiteX30" fmla="*/ 564176 w 2575082"/>
                <a:gd name="connsiteY30" fmla="*/ 1578095 h 2600706"/>
                <a:gd name="connsiteX31" fmla="*/ 563223 w 2575082"/>
                <a:gd name="connsiteY31" fmla="*/ 1602796 h 2600706"/>
                <a:gd name="connsiteX32" fmla="*/ 541252 w 2575082"/>
                <a:gd name="connsiteY32" fmla="*/ 1601590 h 2600706"/>
                <a:gd name="connsiteX33" fmla="*/ 414760 w 2575082"/>
                <a:gd name="connsiteY33" fmla="*/ 1553012 h 2600706"/>
                <a:gd name="connsiteX34" fmla="*/ 375898 w 2575082"/>
                <a:gd name="connsiteY34" fmla="*/ 1551996 h 2600706"/>
                <a:gd name="connsiteX35" fmla="*/ 139424 w 2575082"/>
                <a:gd name="connsiteY35" fmla="*/ 1727193 h 2600706"/>
                <a:gd name="connsiteX36" fmla="*/ 94784 w 2575082"/>
                <a:gd name="connsiteY36" fmla="*/ 1799900 h 2600706"/>
                <a:gd name="connsiteX37" fmla="*/ 54525 w 2575082"/>
                <a:gd name="connsiteY37" fmla="*/ 1960047 h 2600706"/>
                <a:gd name="connsiteX38" fmla="*/ 39856 w 2575082"/>
                <a:gd name="connsiteY38" fmla="*/ 1990971 h 2600706"/>
                <a:gd name="connsiteX39" fmla="*/ 16742 w 2575082"/>
                <a:gd name="connsiteY39" fmla="*/ 1970334 h 2600706"/>
                <a:gd name="connsiteX40" fmla="*/ 33443 w 2575082"/>
                <a:gd name="connsiteY40" fmla="*/ 1823522 h 2600706"/>
                <a:gd name="connsiteX41" fmla="*/ 166793 w 2575082"/>
                <a:gd name="connsiteY41" fmla="*/ 1657533 h 2600706"/>
                <a:gd name="connsiteX42" fmla="*/ 249279 w 2575082"/>
                <a:gd name="connsiteY42" fmla="*/ 1574983 h 2600706"/>
                <a:gd name="connsiteX43" fmla="*/ 205147 w 2575082"/>
                <a:gd name="connsiteY43" fmla="*/ 1598351 h 2600706"/>
                <a:gd name="connsiteX44" fmla="*/ 27474 w 2575082"/>
                <a:gd name="connsiteY44" fmla="*/ 1790121 h 2600706"/>
                <a:gd name="connsiteX45" fmla="*/ 8297 w 2575082"/>
                <a:gd name="connsiteY45" fmla="*/ 1801551 h 2600706"/>
                <a:gd name="connsiteX46" fmla="*/ 3725 w 2575082"/>
                <a:gd name="connsiteY46" fmla="*/ 1778120 h 2600706"/>
                <a:gd name="connsiteX47" fmla="*/ 168126 w 2575082"/>
                <a:gd name="connsiteY47" fmla="*/ 1583492 h 2600706"/>
                <a:gd name="connsiteX48" fmla="*/ 418761 w 2575082"/>
                <a:gd name="connsiteY48" fmla="*/ 1536121 h 2600706"/>
                <a:gd name="connsiteX49" fmla="*/ 418761 w 2575082"/>
                <a:gd name="connsiteY49" fmla="*/ 1536121 h 2600706"/>
                <a:gd name="connsiteX50" fmla="*/ 1125770 w 2575082"/>
                <a:gd name="connsiteY50" fmla="*/ 1100257 h 2600706"/>
                <a:gd name="connsiteX51" fmla="*/ 1140629 w 2575082"/>
                <a:gd name="connsiteY51" fmla="*/ 1139056 h 2600706"/>
                <a:gd name="connsiteX52" fmla="*/ 1140692 w 2575082"/>
                <a:gd name="connsiteY52" fmla="*/ 1181791 h 2600706"/>
                <a:gd name="connsiteX53" fmla="*/ 1108053 w 2575082"/>
                <a:gd name="connsiteY53" fmla="*/ 1318570 h 2600706"/>
                <a:gd name="connsiteX54" fmla="*/ 1019407 w 2575082"/>
                <a:gd name="connsiteY54" fmla="*/ 1386197 h 2600706"/>
                <a:gd name="connsiteX55" fmla="*/ 919839 w 2575082"/>
                <a:gd name="connsiteY55" fmla="*/ 1461953 h 2600706"/>
                <a:gd name="connsiteX56" fmla="*/ 889296 w 2575082"/>
                <a:gd name="connsiteY56" fmla="*/ 1527231 h 2600706"/>
                <a:gd name="connsiteX57" fmla="*/ 889296 w 2575082"/>
                <a:gd name="connsiteY57" fmla="*/ 1610289 h 2600706"/>
                <a:gd name="connsiteX58" fmla="*/ 873929 w 2575082"/>
                <a:gd name="connsiteY58" fmla="*/ 1634038 h 2600706"/>
                <a:gd name="connsiteX59" fmla="*/ 764836 w 2575082"/>
                <a:gd name="connsiteY59" fmla="*/ 1638610 h 2600706"/>
                <a:gd name="connsiteX60" fmla="*/ 741404 w 2575082"/>
                <a:gd name="connsiteY60" fmla="*/ 1628895 h 2600706"/>
                <a:gd name="connsiteX61" fmla="*/ 752898 w 2575082"/>
                <a:gd name="connsiteY61" fmla="*/ 1607114 h 2600706"/>
                <a:gd name="connsiteX62" fmla="*/ 899964 w 2575082"/>
                <a:gd name="connsiteY62" fmla="*/ 1414582 h 2600706"/>
                <a:gd name="connsiteX63" fmla="*/ 1098656 w 2575082"/>
                <a:gd name="connsiteY63" fmla="*/ 1124387 h 2600706"/>
                <a:gd name="connsiteX64" fmla="*/ 1125770 w 2575082"/>
                <a:gd name="connsiteY64" fmla="*/ 1100257 h 2600706"/>
                <a:gd name="connsiteX65" fmla="*/ 1125770 w 2575082"/>
                <a:gd name="connsiteY65" fmla="*/ 1100257 h 2600706"/>
                <a:gd name="connsiteX66" fmla="*/ 799443 w 2575082"/>
                <a:gd name="connsiteY66" fmla="*/ 476751 h 2600706"/>
                <a:gd name="connsiteX67" fmla="*/ 809921 w 2575082"/>
                <a:gd name="connsiteY67" fmla="*/ 479291 h 2600706"/>
                <a:gd name="connsiteX68" fmla="*/ 800904 w 2575082"/>
                <a:gd name="connsiteY68" fmla="*/ 497832 h 2600706"/>
                <a:gd name="connsiteX69" fmla="*/ 738547 w 2575082"/>
                <a:gd name="connsiteY69" fmla="*/ 617911 h 2600706"/>
                <a:gd name="connsiteX70" fmla="*/ 676507 w 2575082"/>
                <a:gd name="connsiteY70" fmla="*/ 711383 h 2600706"/>
                <a:gd name="connsiteX71" fmla="*/ 633137 w 2575082"/>
                <a:gd name="connsiteY71" fmla="*/ 754309 h 2600706"/>
                <a:gd name="connsiteX72" fmla="*/ 629073 w 2575082"/>
                <a:gd name="connsiteY72" fmla="*/ 774185 h 2600706"/>
                <a:gd name="connsiteX73" fmla="*/ 647297 w 2575082"/>
                <a:gd name="connsiteY73" fmla="*/ 779709 h 2600706"/>
                <a:gd name="connsiteX74" fmla="*/ 666919 w 2575082"/>
                <a:gd name="connsiteY74" fmla="*/ 788472 h 2600706"/>
                <a:gd name="connsiteX75" fmla="*/ 664569 w 2575082"/>
                <a:gd name="connsiteY75" fmla="*/ 810634 h 2600706"/>
                <a:gd name="connsiteX76" fmla="*/ 605260 w 2575082"/>
                <a:gd name="connsiteY76" fmla="*/ 968241 h 2600706"/>
                <a:gd name="connsiteX77" fmla="*/ 584115 w 2575082"/>
                <a:gd name="connsiteY77" fmla="*/ 1088509 h 2600706"/>
                <a:gd name="connsiteX78" fmla="*/ 575161 w 2575082"/>
                <a:gd name="connsiteY78" fmla="*/ 1104384 h 2600706"/>
                <a:gd name="connsiteX79" fmla="*/ 562144 w 2575082"/>
                <a:gd name="connsiteY79" fmla="*/ 1111560 h 2600706"/>
                <a:gd name="connsiteX80" fmla="*/ 559159 w 2575082"/>
                <a:gd name="connsiteY80" fmla="*/ 1095240 h 2600706"/>
                <a:gd name="connsiteX81" fmla="*/ 594148 w 2575082"/>
                <a:gd name="connsiteY81" fmla="*/ 760659 h 2600706"/>
                <a:gd name="connsiteX82" fmla="*/ 651679 w 2575082"/>
                <a:gd name="connsiteY82" fmla="*/ 589717 h 2600706"/>
                <a:gd name="connsiteX83" fmla="*/ 787759 w 2575082"/>
                <a:gd name="connsiteY83" fmla="*/ 481767 h 2600706"/>
                <a:gd name="connsiteX84" fmla="*/ 799443 w 2575082"/>
                <a:gd name="connsiteY84" fmla="*/ 476751 h 2600706"/>
                <a:gd name="connsiteX85" fmla="*/ 799443 w 2575082"/>
                <a:gd name="connsiteY85" fmla="*/ 476751 h 2600706"/>
                <a:gd name="connsiteX86" fmla="*/ 2509562 w 2575082"/>
                <a:gd name="connsiteY86" fmla="*/ 1326 h 2600706"/>
                <a:gd name="connsiteX87" fmla="*/ 2526961 w 2575082"/>
                <a:gd name="connsiteY87" fmla="*/ 4438 h 2600706"/>
                <a:gd name="connsiteX88" fmla="*/ 2528549 w 2575082"/>
                <a:gd name="connsiteY88" fmla="*/ 21329 h 2600706"/>
                <a:gd name="connsiteX89" fmla="*/ 2480860 w 2575082"/>
                <a:gd name="connsiteY89" fmla="*/ 161981 h 2600706"/>
                <a:gd name="connsiteX90" fmla="*/ 2480860 w 2575082"/>
                <a:gd name="connsiteY90" fmla="*/ 201351 h 2600706"/>
                <a:gd name="connsiteX91" fmla="*/ 2468097 w 2575082"/>
                <a:gd name="connsiteY91" fmla="*/ 395217 h 2600706"/>
                <a:gd name="connsiteX92" fmla="*/ 2456539 w 2575082"/>
                <a:gd name="connsiteY92" fmla="*/ 439032 h 2600706"/>
                <a:gd name="connsiteX93" fmla="*/ 2426060 w 2575082"/>
                <a:gd name="connsiteY93" fmla="*/ 331717 h 2600706"/>
                <a:gd name="connsiteX94" fmla="*/ 2447078 w 2575082"/>
                <a:gd name="connsiteY94" fmla="*/ 325748 h 2600706"/>
                <a:gd name="connsiteX95" fmla="*/ 2470954 w 2575082"/>
                <a:gd name="connsiteY95" fmla="*/ 352418 h 2600706"/>
                <a:gd name="connsiteX96" fmla="*/ 2476733 w 2575082"/>
                <a:gd name="connsiteY96" fmla="*/ 232466 h 2600706"/>
                <a:gd name="connsiteX97" fmla="*/ 2463271 w 2575082"/>
                <a:gd name="connsiteY97" fmla="*/ 116769 h 2600706"/>
                <a:gd name="connsiteX98" fmla="*/ 2492036 w 2575082"/>
                <a:gd name="connsiteY98" fmla="*/ 20630 h 2600706"/>
                <a:gd name="connsiteX99" fmla="*/ 2509562 w 2575082"/>
                <a:gd name="connsiteY99" fmla="*/ 1326 h 2600706"/>
                <a:gd name="connsiteX100" fmla="*/ 2509562 w 2575082"/>
                <a:gd name="connsiteY100" fmla="*/ 1326 h 260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575082" h="2600706">
                  <a:moveTo>
                    <a:pt x="2483464" y="2244400"/>
                  </a:moveTo>
                  <a:cubicBezTo>
                    <a:pt x="2496735" y="2244464"/>
                    <a:pt x="2558521" y="2429820"/>
                    <a:pt x="2573252" y="2493193"/>
                  </a:cubicBezTo>
                  <a:cubicBezTo>
                    <a:pt x="2579285" y="2519165"/>
                    <a:pt x="2570713" y="2527610"/>
                    <a:pt x="2542963" y="2529833"/>
                  </a:cubicBezTo>
                  <a:cubicBezTo>
                    <a:pt x="2526580" y="2531166"/>
                    <a:pt x="2509372" y="2524308"/>
                    <a:pt x="2493814" y="2534405"/>
                  </a:cubicBezTo>
                  <a:cubicBezTo>
                    <a:pt x="2464350" y="2523229"/>
                    <a:pt x="2284264" y="2556249"/>
                    <a:pt x="2223304" y="2563170"/>
                  </a:cubicBezTo>
                  <a:cubicBezTo>
                    <a:pt x="2121641" y="2574791"/>
                    <a:pt x="2020104" y="2586538"/>
                    <a:pt x="1917933" y="2593460"/>
                  </a:cubicBezTo>
                  <a:cubicBezTo>
                    <a:pt x="1807570" y="2600953"/>
                    <a:pt x="1697016" y="2597460"/>
                    <a:pt x="1586589" y="2600571"/>
                  </a:cubicBezTo>
                  <a:cubicBezTo>
                    <a:pt x="1539790" y="2601905"/>
                    <a:pt x="1457176" y="2593269"/>
                    <a:pt x="1447842" y="2580442"/>
                  </a:cubicBezTo>
                  <a:cubicBezTo>
                    <a:pt x="1437936" y="2566790"/>
                    <a:pt x="1429998" y="2551804"/>
                    <a:pt x="1419839" y="2538405"/>
                  </a:cubicBezTo>
                  <a:cubicBezTo>
                    <a:pt x="1381929" y="2488177"/>
                    <a:pt x="1369991" y="2429757"/>
                    <a:pt x="1365228" y="2368924"/>
                  </a:cubicBezTo>
                  <a:cubicBezTo>
                    <a:pt x="1373356" y="2357367"/>
                    <a:pt x="1972924" y="2270181"/>
                    <a:pt x="1980861" y="2269165"/>
                  </a:cubicBezTo>
                  <a:cubicBezTo>
                    <a:pt x="2103480" y="2253925"/>
                    <a:pt x="2359892" y="2244019"/>
                    <a:pt x="2483464" y="2244400"/>
                  </a:cubicBezTo>
                  <a:lnTo>
                    <a:pt x="2483464" y="2244400"/>
                  </a:lnTo>
                  <a:close/>
                  <a:moveTo>
                    <a:pt x="1217654" y="2008878"/>
                  </a:moveTo>
                  <a:cubicBezTo>
                    <a:pt x="1220067" y="2009768"/>
                    <a:pt x="1222417" y="2011736"/>
                    <a:pt x="1224449" y="2015356"/>
                  </a:cubicBezTo>
                  <a:cubicBezTo>
                    <a:pt x="1231688" y="2027992"/>
                    <a:pt x="1219051" y="2037200"/>
                    <a:pt x="1209781" y="2043296"/>
                  </a:cubicBezTo>
                  <a:cubicBezTo>
                    <a:pt x="1173585" y="2067171"/>
                    <a:pt x="1140057" y="2095175"/>
                    <a:pt x="1098782" y="2111114"/>
                  </a:cubicBezTo>
                  <a:cubicBezTo>
                    <a:pt x="1076811" y="2119623"/>
                    <a:pt x="1053951" y="2125846"/>
                    <a:pt x="1031663" y="2125655"/>
                  </a:cubicBezTo>
                  <a:cubicBezTo>
                    <a:pt x="988610" y="2125211"/>
                    <a:pt x="951653" y="2142356"/>
                    <a:pt x="915394" y="2160072"/>
                  </a:cubicBezTo>
                  <a:cubicBezTo>
                    <a:pt x="841925" y="2195886"/>
                    <a:pt x="765090" y="2215952"/>
                    <a:pt x="683937" y="2224588"/>
                  </a:cubicBezTo>
                  <a:cubicBezTo>
                    <a:pt x="655044" y="2227700"/>
                    <a:pt x="625453" y="2224715"/>
                    <a:pt x="596751" y="2233161"/>
                  </a:cubicBezTo>
                  <a:cubicBezTo>
                    <a:pt x="586083" y="2236272"/>
                    <a:pt x="573701" y="2235510"/>
                    <a:pt x="563096" y="2220778"/>
                  </a:cubicBezTo>
                  <a:cubicBezTo>
                    <a:pt x="586845" y="2216016"/>
                    <a:pt x="608562" y="2213666"/>
                    <a:pt x="628755" y="2213857"/>
                  </a:cubicBezTo>
                  <a:cubicBezTo>
                    <a:pt x="742801" y="2214619"/>
                    <a:pt x="845354" y="2174487"/>
                    <a:pt x="948541" y="2132831"/>
                  </a:cubicBezTo>
                  <a:cubicBezTo>
                    <a:pt x="1032933" y="2098795"/>
                    <a:pt x="1113006" y="2056631"/>
                    <a:pt x="1194604" y="2017007"/>
                  </a:cubicBezTo>
                  <a:cubicBezTo>
                    <a:pt x="1199367" y="2014721"/>
                    <a:pt x="1204764" y="2010657"/>
                    <a:pt x="1210034" y="2009069"/>
                  </a:cubicBezTo>
                  <a:cubicBezTo>
                    <a:pt x="1212638" y="2008180"/>
                    <a:pt x="1215242" y="2007990"/>
                    <a:pt x="1217654" y="2008878"/>
                  </a:cubicBezTo>
                  <a:lnTo>
                    <a:pt x="1217654" y="2008878"/>
                  </a:lnTo>
                  <a:close/>
                  <a:moveTo>
                    <a:pt x="418761" y="1536121"/>
                  </a:moveTo>
                  <a:cubicBezTo>
                    <a:pt x="447463" y="1536439"/>
                    <a:pt x="476228" y="1537582"/>
                    <a:pt x="504867" y="1538344"/>
                  </a:cubicBezTo>
                  <a:cubicBezTo>
                    <a:pt x="530457" y="1539042"/>
                    <a:pt x="552111" y="1553330"/>
                    <a:pt x="564176" y="1578095"/>
                  </a:cubicBezTo>
                  <a:cubicBezTo>
                    <a:pt x="568303" y="1586540"/>
                    <a:pt x="570780" y="1595176"/>
                    <a:pt x="563223" y="1602796"/>
                  </a:cubicBezTo>
                  <a:cubicBezTo>
                    <a:pt x="555794" y="1610289"/>
                    <a:pt x="548301" y="1605146"/>
                    <a:pt x="541252" y="1601590"/>
                  </a:cubicBezTo>
                  <a:cubicBezTo>
                    <a:pt x="500739" y="1581079"/>
                    <a:pt x="458385" y="1565521"/>
                    <a:pt x="414760" y="1553012"/>
                  </a:cubicBezTo>
                  <a:cubicBezTo>
                    <a:pt x="401489" y="1549202"/>
                    <a:pt x="389551" y="1549583"/>
                    <a:pt x="375898" y="1551996"/>
                  </a:cubicBezTo>
                  <a:cubicBezTo>
                    <a:pt x="267377" y="1570665"/>
                    <a:pt x="196638" y="1639690"/>
                    <a:pt x="139424" y="1727193"/>
                  </a:cubicBezTo>
                  <a:cubicBezTo>
                    <a:pt x="123867" y="1751005"/>
                    <a:pt x="109452" y="1775516"/>
                    <a:pt x="94784" y="1799900"/>
                  </a:cubicBezTo>
                  <a:cubicBezTo>
                    <a:pt x="65256" y="1849176"/>
                    <a:pt x="47730" y="1901500"/>
                    <a:pt x="54525" y="1960047"/>
                  </a:cubicBezTo>
                  <a:cubicBezTo>
                    <a:pt x="56049" y="1973128"/>
                    <a:pt x="54334" y="1986844"/>
                    <a:pt x="39856" y="1990971"/>
                  </a:cubicBezTo>
                  <a:cubicBezTo>
                    <a:pt x="23981" y="1995544"/>
                    <a:pt x="22457" y="1979542"/>
                    <a:pt x="16742" y="1970334"/>
                  </a:cubicBezTo>
                  <a:cubicBezTo>
                    <a:pt x="-16151" y="1917058"/>
                    <a:pt x="4804" y="1870068"/>
                    <a:pt x="33443" y="1823522"/>
                  </a:cubicBezTo>
                  <a:cubicBezTo>
                    <a:pt x="70971" y="1762562"/>
                    <a:pt x="123867" y="1714048"/>
                    <a:pt x="166793" y="1657533"/>
                  </a:cubicBezTo>
                  <a:cubicBezTo>
                    <a:pt x="189272" y="1627942"/>
                    <a:pt x="219625" y="1606225"/>
                    <a:pt x="249279" y="1574983"/>
                  </a:cubicBezTo>
                  <a:cubicBezTo>
                    <a:pt x="228070" y="1579936"/>
                    <a:pt x="215815" y="1587556"/>
                    <a:pt x="205147" y="1598351"/>
                  </a:cubicBezTo>
                  <a:cubicBezTo>
                    <a:pt x="143806" y="1660327"/>
                    <a:pt x="79163" y="1719192"/>
                    <a:pt x="27474" y="1790121"/>
                  </a:cubicBezTo>
                  <a:cubicBezTo>
                    <a:pt x="22521" y="1796979"/>
                    <a:pt x="15790" y="1804536"/>
                    <a:pt x="8297" y="1801551"/>
                  </a:cubicBezTo>
                  <a:cubicBezTo>
                    <a:pt x="-2181" y="1797424"/>
                    <a:pt x="2709" y="1787009"/>
                    <a:pt x="3725" y="1778120"/>
                  </a:cubicBezTo>
                  <a:cubicBezTo>
                    <a:pt x="15091" y="1676393"/>
                    <a:pt x="88878" y="1626037"/>
                    <a:pt x="168126" y="1583492"/>
                  </a:cubicBezTo>
                  <a:cubicBezTo>
                    <a:pt x="247374" y="1540947"/>
                    <a:pt x="332718" y="1535105"/>
                    <a:pt x="418761" y="1536121"/>
                  </a:cubicBezTo>
                  <a:lnTo>
                    <a:pt x="418761" y="1536121"/>
                  </a:lnTo>
                  <a:close/>
                  <a:moveTo>
                    <a:pt x="1125770" y="1100257"/>
                  </a:moveTo>
                  <a:cubicBezTo>
                    <a:pt x="1144566" y="1105782"/>
                    <a:pt x="1140502" y="1124196"/>
                    <a:pt x="1140629" y="1139056"/>
                  </a:cubicBezTo>
                  <a:cubicBezTo>
                    <a:pt x="1140756" y="1153216"/>
                    <a:pt x="1140692" y="1167503"/>
                    <a:pt x="1140692" y="1181791"/>
                  </a:cubicBezTo>
                  <a:cubicBezTo>
                    <a:pt x="1144503" y="1230940"/>
                    <a:pt x="1140692" y="1278502"/>
                    <a:pt x="1108053" y="1318570"/>
                  </a:cubicBezTo>
                  <a:cubicBezTo>
                    <a:pt x="1084050" y="1348034"/>
                    <a:pt x="1048363" y="1362703"/>
                    <a:pt x="1019407" y="1386197"/>
                  </a:cubicBezTo>
                  <a:cubicBezTo>
                    <a:pt x="987086" y="1412487"/>
                    <a:pt x="952859" y="1436490"/>
                    <a:pt x="919839" y="1461953"/>
                  </a:cubicBezTo>
                  <a:cubicBezTo>
                    <a:pt x="898694" y="1478272"/>
                    <a:pt x="889296" y="1500688"/>
                    <a:pt x="889296" y="1527231"/>
                  </a:cubicBezTo>
                  <a:cubicBezTo>
                    <a:pt x="889296" y="1554917"/>
                    <a:pt x="889232" y="1582603"/>
                    <a:pt x="889296" y="1610289"/>
                  </a:cubicBezTo>
                  <a:cubicBezTo>
                    <a:pt x="889296" y="1621592"/>
                    <a:pt x="888470" y="1631562"/>
                    <a:pt x="873929" y="1634038"/>
                  </a:cubicBezTo>
                  <a:cubicBezTo>
                    <a:pt x="837734" y="1640134"/>
                    <a:pt x="801285" y="1640071"/>
                    <a:pt x="764836" y="1638610"/>
                  </a:cubicBezTo>
                  <a:cubicBezTo>
                    <a:pt x="756454" y="1638293"/>
                    <a:pt x="745468" y="1637467"/>
                    <a:pt x="741404" y="1628895"/>
                  </a:cubicBezTo>
                  <a:cubicBezTo>
                    <a:pt x="736515" y="1618608"/>
                    <a:pt x="746929" y="1613020"/>
                    <a:pt x="752898" y="1607114"/>
                  </a:cubicBezTo>
                  <a:cubicBezTo>
                    <a:pt x="810556" y="1549520"/>
                    <a:pt x="848084" y="1476495"/>
                    <a:pt x="899964" y="1414582"/>
                  </a:cubicBezTo>
                  <a:cubicBezTo>
                    <a:pt x="975656" y="1324349"/>
                    <a:pt x="1034076" y="1222304"/>
                    <a:pt x="1098656" y="1124387"/>
                  </a:cubicBezTo>
                  <a:cubicBezTo>
                    <a:pt x="1105196" y="1114545"/>
                    <a:pt x="1108117" y="1095050"/>
                    <a:pt x="1125770" y="1100257"/>
                  </a:cubicBezTo>
                  <a:lnTo>
                    <a:pt x="1125770" y="1100257"/>
                  </a:lnTo>
                  <a:close/>
                  <a:moveTo>
                    <a:pt x="799443" y="476751"/>
                  </a:moveTo>
                  <a:cubicBezTo>
                    <a:pt x="803317" y="475671"/>
                    <a:pt x="807063" y="475862"/>
                    <a:pt x="809921" y="479291"/>
                  </a:cubicBezTo>
                  <a:cubicBezTo>
                    <a:pt x="817541" y="488244"/>
                    <a:pt x="805984" y="493578"/>
                    <a:pt x="800904" y="497832"/>
                  </a:cubicBezTo>
                  <a:cubicBezTo>
                    <a:pt x="763185" y="529265"/>
                    <a:pt x="746548" y="570540"/>
                    <a:pt x="738547" y="617911"/>
                  </a:cubicBezTo>
                  <a:cubicBezTo>
                    <a:pt x="732006" y="657281"/>
                    <a:pt x="707368" y="687253"/>
                    <a:pt x="676507" y="711383"/>
                  </a:cubicBezTo>
                  <a:cubicBezTo>
                    <a:pt x="660251" y="724147"/>
                    <a:pt x="645138" y="737672"/>
                    <a:pt x="633137" y="754309"/>
                  </a:cubicBezTo>
                  <a:cubicBezTo>
                    <a:pt x="629263" y="759707"/>
                    <a:pt x="624945" y="766628"/>
                    <a:pt x="629073" y="774185"/>
                  </a:cubicBezTo>
                  <a:cubicBezTo>
                    <a:pt x="633200" y="781805"/>
                    <a:pt x="639741" y="782821"/>
                    <a:pt x="647297" y="779709"/>
                  </a:cubicBezTo>
                  <a:cubicBezTo>
                    <a:pt x="657140" y="775201"/>
                    <a:pt x="662664" y="781614"/>
                    <a:pt x="666919" y="788472"/>
                  </a:cubicBezTo>
                  <a:cubicBezTo>
                    <a:pt x="671554" y="795965"/>
                    <a:pt x="671300" y="804919"/>
                    <a:pt x="664569" y="810634"/>
                  </a:cubicBezTo>
                  <a:cubicBezTo>
                    <a:pt x="615293" y="852163"/>
                    <a:pt x="614023" y="911472"/>
                    <a:pt x="605260" y="968241"/>
                  </a:cubicBezTo>
                  <a:cubicBezTo>
                    <a:pt x="599037" y="1008436"/>
                    <a:pt x="591036" y="1048378"/>
                    <a:pt x="584115" y="1088509"/>
                  </a:cubicBezTo>
                  <a:cubicBezTo>
                    <a:pt x="582972" y="1095177"/>
                    <a:pt x="579797" y="1100130"/>
                    <a:pt x="575161" y="1104384"/>
                  </a:cubicBezTo>
                  <a:cubicBezTo>
                    <a:pt x="571415" y="1107877"/>
                    <a:pt x="567986" y="1114100"/>
                    <a:pt x="562144" y="1111560"/>
                  </a:cubicBezTo>
                  <a:cubicBezTo>
                    <a:pt x="554524" y="1108258"/>
                    <a:pt x="557127" y="1100765"/>
                    <a:pt x="559159" y="1095240"/>
                  </a:cubicBezTo>
                  <a:cubicBezTo>
                    <a:pt x="599164" y="986719"/>
                    <a:pt x="597132" y="873499"/>
                    <a:pt x="594148" y="760659"/>
                  </a:cubicBezTo>
                  <a:cubicBezTo>
                    <a:pt x="592433" y="695445"/>
                    <a:pt x="616627" y="640898"/>
                    <a:pt x="651679" y="589717"/>
                  </a:cubicBezTo>
                  <a:cubicBezTo>
                    <a:pt x="685651" y="540124"/>
                    <a:pt x="733594" y="506596"/>
                    <a:pt x="787759" y="481767"/>
                  </a:cubicBezTo>
                  <a:cubicBezTo>
                    <a:pt x="791442" y="480179"/>
                    <a:pt x="795570" y="477830"/>
                    <a:pt x="799443" y="476751"/>
                  </a:cubicBezTo>
                  <a:lnTo>
                    <a:pt x="799443" y="476751"/>
                  </a:lnTo>
                  <a:close/>
                  <a:moveTo>
                    <a:pt x="2509562" y="1326"/>
                  </a:moveTo>
                  <a:cubicBezTo>
                    <a:pt x="2515595" y="-960"/>
                    <a:pt x="2521881" y="-515"/>
                    <a:pt x="2526961" y="4438"/>
                  </a:cubicBezTo>
                  <a:cubicBezTo>
                    <a:pt x="2532232" y="9581"/>
                    <a:pt x="2532549" y="15360"/>
                    <a:pt x="2528549" y="21329"/>
                  </a:cubicBezTo>
                  <a:cubicBezTo>
                    <a:pt x="2499974" y="63873"/>
                    <a:pt x="2496164" y="114864"/>
                    <a:pt x="2480860" y="161981"/>
                  </a:cubicBezTo>
                  <a:cubicBezTo>
                    <a:pt x="2476669" y="174935"/>
                    <a:pt x="2474891" y="189540"/>
                    <a:pt x="2480860" y="201351"/>
                  </a:cubicBezTo>
                  <a:cubicBezTo>
                    <a:pt x="2515086" y="268852"/>
                    <a:pt x="2499466" y="332415"/>
                    <a:pt x="2468097" y="395217"/>
                  </a:cubicBezTo>
                  <a:cubicBezTo>
                    <a:pt x="2461747" y="407726"/>
                    <a:pt x="2455270" y="420299"/>
                    <a:pt x="2456539" y="439032"/>
                  </a:cubicBezTo>
                  <a:cubicBezTo>
                    <a:pt x="2428536" y="413632"/>
                    <a:pt x="2414630" y="358958"/>
                    <a:pt x="2426060" y="331717"/>
                  </a:cubicBezTo>
                  <a:cubicBezTo>
                    <a:pt x="2430441" y="321239"/>
                    <a:pt x="2438379" y="318191"/>
                    <a:pt x="2447078" y="325748"/>
                  </a:cubicBezTo>
                  <a:cubicBezTo>
                    <a:pt x="2454952" y="332606"/>
                    <a:pt x="2461239" y="341369"/>
                    <a:pt x="2470954" y="352418"/>
                  </a:cubicBezTo>
                  <a:cubicBezTo>
                    <a:pt x="2485813" y="311333"/>
                    <a:pt x="2499910" y="269677"/>
                    <a:pt x="2476733" y="232466"/>
                  </a:cubicBezTo>
                  <a:cubicBezTo>
                    <a:pt x="2452602" y="193795"/>
                    <a:pt x="2459143" y="155695"/>
                    <a:pt x="2463271" y="116769"/>
                  </a:cubicBezTo>
                  <a:cubicBezTo>
                    <a:pt x="2466763" y="83432"/>
                    <a:pt x="2473113" y="49904"/>
                    <a:pt x="2492036" y="20630"/>
                  </a:cubicBezTo>
                  <a:cubicBezTo>
                    <a:pt x="2496926" y="13073"/>
                    <a:pt x="2500672" y="4755"/>
                    <a:pt x="2509562" y="1326"/>
                  </a:cubicBezTo>
                  <a:lnTo>
                    <a:pt x="2509562" y="1326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3566C1FB-75F5-405F-9B6B-CC9DDDA2E818}"/>
                </a:ext>
              </a:extLst>
            </p:cNvPr>
            <p:cNvSpPr/>
            <p:nvPr/>
          </p:nvSpPr>
          <p:spPr>
            <a:xfrm>
              <a:off x="5863775" y="3041659"/>
              <a:ext cx="893068" cy="238813"/>
            </a:xfrm>
            <a:custGeom>
              <a:avLst/>
              <a:gdLst>
                <a:gd name="connsiteX0" fmla="*/ 0 w 893068"/>
                <a:gd name="connsiteY0" fmla="*/ 238813 h 238813"/>
                <a:gd name="connsiteX1" fmla="*/ 60389 w 893068"/>
                <a:gd name="connsiteY1" fmla="*/ 145977 h 238813"/>
                <a:gd name="connsiteX2" fmla="*/ 132461 w 893068"/>
                <a:gd name="connsiteY2" fmla="*/ 126482 h 238813"/>
                <a:gd name="connsiteX3" fmla="*/ 522224 w 893068"/>
                <a:gd name="connsiteY3" fmla="*/ 63935 h 238813"/>
                <a:gd name="connsiteX4" fmla="*/ 747522 w 893068"/>
                <a:gd name="connsiteY4" fmla="*/ 29835 h 238813"/>
                <a:gd name="connsiteX5" fmla="*/ 849440 w 893068"/>
                <a:gd name="connsiteY5" fmla="*/ 12754 h 238813"/>
                <a:gd name="connsiteX6" fmla="*/ 860933 w 893068"/>
                <a:gd name="connsiteY6" fmla="*/ 2657 h 238813"/>
                <a:gd name="connsiteX7" fmla="*/ 889064 w 893068"/>
                <a:gd name="connsiteY7" fmla="*/ 32185 h 238813"/>
                <a:gd name="connsiteX8" fmla="*/ 857568 w 893068"/>
                <a:gd name="connsiteY8" fmla="*/ 93526 h 238813"/>
                <a:gd name="connsiteX9" fmla="*/ 783590 w 893068"/>
                <a:gd name="connsiteY9" fmla="*/ 132451 h 238813"/>
                <a:gd name="connsiteX10" fmla="*/ 530924 w 893068"/>
                <a:gd name="connsiteY10" fmla="*/ 165407 h 238813"/>
                <a:gd name="connsiteX11" fmla="*/ 333439 w 893068"/>
                <a:gd name="connsiteY11" fmla="*/ 190490 h 238813"/>
                <a:gd name="connsiteX12" fmla="*/ 18605 w 893068"/>
                <a:gd name="connsiteY12" fmla="*/ 237861 h 238813"/>
                <a:gd name="connsiteX13" fmla="*/ 0 w 893068"/>
                <a:gd name="connsiteY13" fmla="*/ 238813 h 238813"/>
                <a:gd name="connsiteX14" fmla="*/ 0 w 893068"/>
                <a:gd name="connsiteY14" fmla="*/ 238813 h 23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068" h="238813">
                  <a:moveTo>
                    <a:pt x="0" y="238813"/>
                  </a:moveTo>
                  <a:cubicBezTo>
                    <a:pt x="17843" y="206365"/>
                    <a:pt x="39688" y="176329"/>
                    <a:pt x="60389" y="145977"/>
                  </a:cubicBezTo>
                  <a:cubicBezTo>
                    <a:pt x="74803" y="124831"/>
                    <a:pt x="107696" y="130927"/>
                    <a:pt x="132461" y="126482"/>
                  </a:cubicBezTo>
                  <a:cubicBezTo>
                    <a:pt x="262001" y="103241"/>
                    <a:pt x="392938" y="89335"/>
                    <a:pt x="522224" y="63935"/>
                  </a:cubicBezTo>
                  <a:cubicBezTo>
                    <a:pt x="596710" y="49329"/>
                    <a:pt x="672338" y="40757"/>
                    <a:pt x="747522" y="29835"/>
                  </a:cubicBezTo>
                  <a:cubicBezTo>
                    <a:pt x="781622" y="24882"/>
                    <a:pt x="814324" y="11928"/>
                    <a:pt x="849440" y="12754"/>
                  </a:cubicBezTo>
                  <a:cubicBezTo>
                    <a:pt x="855027" y="12881"/>
                    <a:pt x="858583" y="7737"/>
                    <a:pt x="860933" y="2657"/>
                  </a:cubicBezTo>
                  <a:cubicBezTo>
                    <a:pt x="892683" y="-4391"/>
                    <a:pt x="898271" y="1641"/>
                    <a:pt x="889064" y="32185"/>
                  </a:cubicBezTo>
                  <a:cubicBezTo>
                    <a:pt x="882269" y="54600"/>
                    <a:pt x="871474" y="74984"/>
                    <a:pt x="857568" y="93526"/>
                  </a:cubicBezTo>
                  <a:cubicBezTo>
                    <a:pt x="839216" y="117973"/>
                    <a:pt x="816927" y="130737"/>
                    <a:pt x="783590" y="132451"/>
                  </a:cubicBezTo>
                  <a:cubicBezTo>
                    <a:pt x="698754" y="136896"/>
                    <a:pt x="615188" y="154359"/>
                    <a:pt x="530924" y="165407"/>
                  </a:cubicBezTo>
                  <a:cubicBezTo>
                    <a:pt x="465138" y="174044"/>
                    <a:pt x="398717" y="179187"/>
                    <a:pt x="333439" y="190490"/>
                  </a:cubicBezTo>
                  <a:cubicBezTo>
                    <a:pt x="228791" y="208588"/>
                    <a:pt x="122365" y="214112"/>
                    <a:pt x="18605" y="237861"/>
                  </a:cubicBezTo>
                  <a:cubicBezTo>
                    <a:pt x="12636" y="239322"/>
                    <a:pt x="6223" y="238560"/>
                    <a:pt x="0" y="238813"/>
                  </a:cubicBezTo>
                  <a:lnTo>
                    <a:pt x="0" y="23881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91E7633-CAB2-478E-B8FE-A4A7563CD1DF}"/>
                </a:ext>
              </a:extLst>
            </p:cNvPr>
            <p:cNvSpPr/>
            <p:nvPr/>
          </p:nvSpPr>
          <p:spPr>
            <a:xfrm>
              <a:off x="5860168" y="2835875"/>
              <a:ext cx="898387" cy="278735"/>
            </a:xfrm>
            <a:custGeom>
              <a:avLst/>
              <a:gdLst>
                <a:gd name="connsiteX0" fmla="*/ 13703 w 898387"/>
                <a:gd name="connsiteY0" fmla="*/ 278736 h 278735"/>
                <a:gd name="connsiteX1" fmla="*/ 4306 w 898387"/>
                <a:gd name="connsiteY1" fmla="*/ 263814 h 278735"/>
                <a:gd name="connsiteX2" fmla="*/ 82347 w 898387"/>
                <a:gd name="connsiteY2" fmla="*/ 153006 h 278735"/>
                <a:gd name="connsiteX3" fmla="*/ 112192 w 898387"/>
                <a:gd name="connsiteY3" fmla="*/ 133257 h 278735"/>
                <a:gd name="connsiteX4" fmla="*/ 326568 w 898387"/>
                <a:gd name="connsiteY4" fmla="*/ 98904 h 278735"/>
                <a:gd name="connsiteX5" fmla="*/ 642798 w 898387"/>
                <a:gd name="connsiteY5" fmla="*/ 46961 h 278735"/>
                <a:gd name="connsiteX6" fmla="*/ 842252 w 898387"/>
                <a:gd name="connsiteY6" fmla="*/ 13242 h 278735"/>
                <a:gd name="connsiteX7" fmla="*/ 814629 w 898387"/>
                <a:gd name="connsiteY7" fmla="*/ 3908 h 278735"/>
                <a:gd name="connsiteX8" fmla="*/ 888987 w 898387"/>
                <a:gd name="connsiteY8" fmla="*/ 16545 h 278735"/>
                <a:gd name="connsiteX9" fmla="*/ 880669 w 898387"/>
                <a:gd name="connsiteY9" fmla="*/ 91348 h 278735"/>
                <a:gd name="connsiteX10" fmla="*/ 783260 w 898387"/>
                <a:gd name="connsiteY10" fmla="*/ 166023 h 278735"/>
                <a:gd name="connsiteX11" fmla="*/ 175628 w 898387"/>
                <a:gd name="connsiteY11" fmla="*/ 265592 h 278735"/>
                <a:gd name="connsiteX12" fmla="*/ 13703 w 898387"/>
                <a:gd name="connsiteY12" fmla="*/ 278736 h 278735"/>
                <a:gd name="connsiteX13" fmla="*/ 13703 w 898387"/>
                <a:gd name="connsiteY13" fmla="*/ 278736 h 27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8387" h="278735">
                  <a:moveTo>
                    <a:pt x="13703" y="278736"/>
                  </a:moveTo>
                  <a:cubicBezTo>
                    <a:pt x="3162" y="278355"/>
                    <a:pt x="-5537" y="275498"/>
                    <a:pt x="4306" y="263814"/>
                  </a:cubicBezTo>
                  <a:cubicBezTo>
                    <a:pt x="33452" y="229079"/>
                    <a:pt x="59360" y="192185"/>
                    <a:pt x="82347" y="153006"/>
                  </a:cubicBezTo>
                  <a:cubicBezTo>
                    <a:pt x="88253" y="142973"/>
                    <a:pt x="97397" y="133639"/>
                    <a:pt x="112192" y="133257"/>
                  </a:cubicBezTo>
                  <a:cubicBezTo>
                    <a:pt x="185027" y="131162"/>
                    <a:pt x="255321" y="111414"/>
                    <a:pt x="326568" y="98904"/>
                  </a:cubicBezTo>
                  <a:cubicBezTo>
                    <a:pt x="431851" y="80489"/>
                    <a:pt x="536436" y="59026"/>
                    <a:pt x="642798" y="46961"/>
                  </a:cubicBezTo>
                  <a:cubicBezTo>
                    <a:pt x="709283" y="39404"/>
                    <a:pt x="775831" y="29626"/>
                    <a:pt x="842252" y="13242"/>
                  </a:cubicBezTo>
                  <a:cubicBezTo>
                    <a:pt x="833870" y="6194"/>
                    <a:pt x="820534" y="14957"/>
                    <a:pt x="814629" y="3908"/>
                  </a:cubicBezTo>
                  <a:cubicBezTo>
                    <a:pt x="840855" y="352"/>
                    <a:pt x="869874" y="-6887"/>
                    <a:pt x="888987" y="16545"/>
                  </a:cubicBezTo>
                  <a:cubicBezTo>
                    <a:pt x="909434" y="41564"/>
                    <a:pt x="891782" y="67535"/>
                    <a:pt x="880669" y="91348"/>
                  </a:cubicBezTo>
                  <a:cubicBezTo>
                    <a:pt x="861365" y="132876"/>
                    <a:pt x="829043" y="158467"/>
                    <a:pt x="783260" y="166023"/>
                  </a:cubicBezTo>
                  <a:cubicBezTo>
                    <a:pt x="580759" y="199361"/>
                    <a:pt x="378448" y="233778"/>
                    <a:pt x="175628" y="265592"/>
                  </a:cubicBezTo>
                  <a:cubicBezTo>
                    <a:pt x="122415" y="273847"/>
                    <a:pt x="67742" y="274545"/>
                    <a:pt x="13703" y="278736"/>
                  </a:cubicBezTo>
                  <a:lnTo>
                    <a:pt x="13703" y="278736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0D3677D3-A57B-4A95-913E-1312911F6411}"/>
                </a:ext>
              </a:extLst>
            </p:cNvPr>
            <p:cNvSpPr/>
            <p:nvPr/>
          </p:nvSpPr>
          <p:spPr>
            <a:xfrm>
              <a:off x="5858377" y="2631694"/>
              <a:ext cx="925800" cy="267842"/>
            </a:xfrm>
            <a:custGeom>
              <a:avLst/>
              <a:gdLst>
                <a:gd name="connsiteX0" fmla="*/ 117603 w 925800"/>
                <a:gd name="connsiteY0" fmla="*/ 267843 h 267842"/>
                <a:gd name="connsiteX1" fmla="*/ 92647 w 925800"/>
                <a:gd name="connsiteY1" fmla="*/ 241681 h 267842"/>
                <a:gd name="connsiteX2" fmla="*/ 13907 w 925800"/>
                <a:gd name="connsiteY2" fmla="*/ 183070 h 267842"/>
                <a:gd name="connsiteX3" fmla="*/ 1842 w 925800"/>
                <a:gd name="connsiteY3" fmla="*/ 153416 h 267842"/>
                <a:gd name="connsiteX4" fmla="*/ 28195 w 925800"/>
                <a:gd name="connsiteY4" fmla="*/ 139192 h 267842"/>
                <a:gd name="connsiteX5" fmla="*/ 398908 w 925800"/>
                <a:gd name="connsiteY5" fmla="*/ 76835 h 267842"/>
                <a:gd name="connsiteX6" fmla="*/ 707328 w 925800"/>
                <a:gd name="connsiteY6" fmla="*/ 26797 h 267842"/>
                <a:gd name="connsiteX7" fmla="*/ 861251 w 925800"/>
                <a:gd name="connsiteY7" fmla="*/ 0 h 267842"/>
                <a:gd name="connsiteX8" fmla="*/ 925260 w 925800"/>
                <a:gd name="connsiteY8" fmla="*/ 112586 h 267842"/>
                <a:gd name="connsiteX9" fmla="*/ 902844 w 925800"/>
                <a:gd name="connsiteY9" fmla="*/ 140526 h 267842"/>
                <a:gd name="connsiteX10" fmla="*/ 484125 w 925800"/>
                <a:gd name="connsiteY10" fmla="*/ 209423 h 267842"/>
                <a:gd name="connsiteX11" fmla="*/ 146813 w 925800"/>
                <a:gd name="connsiteY11" fmla="*/ 266510 h 267842"/>
                <a:gd name="connsiteX12" fmla="*/ 117603 w 925800"/>
                <a:gd name="connsiteY12" fmla="*/ 267843 h 267842"/>
                <a:gd name="connsiteX13" fmla="*/ 117603 w 925800"/>
                <a:gd name="connsiteY13" fmla="*/ 267843 h 2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5800" h="267842">
                  <a:moveTo>
                    <a:pt x="117603" y="267843"/>
                  </a:moveTo>
                  <a:cubicBezTo>
                    <a:pt x="112904" y="255651"/>
                    <a:pt x="103951" y="248412"/>
                    <a:pt x="92647" y="241681"/>
                  </a:cubicBezTo>
                  <a:cubicBezTo>
                    <a:pt x="64454" y="224980"/>
                    <a:pt x="37022" y="206820"/>
                    <a:pt x="13907" y="183070"/>
                  </a:cubicBezTo>
                  <a:cubicBezTo>
                    <a:pt x="5843" y="174752"/>
                    <a:pt x="-4190" y="166942"/>
                    <a:pt x="1842" y="153416"/>
                  </a:cubicBezTo>
                  <a:cubicBezTo>
                    <a:pt x="6795" y="142304"/>
                    <a:pt x="16955" y="141033"/>
                    <a:pt x="28195" y="139192"/>
                  </a:cubicBezTo>
                  <a:cubicBezTo>
                    <a:pt x="151829" y="118872"/>
                    <a:pt x="275337" y="97345"/>
                    <a:pt x="398908" y="76835"/>
                  </a:cubicBezTo>
                  <a:cubicBezTo>
                    <a:pt x="501651" y="59817"/>
                    <a:pt x="604585" y="43815"/>
                    <a:pt x="707328" y="26797"/>
                  </a:cubicBezTo>
                  <a:cubicBezTo>
                    <a:pt x="758699" y="18351"/>
                    <a:pt x="809880" y="8954"/>
                    <a:pt x="861251" y="0"/>
                  </a:cubicBezTo>
                  <a:cubicBezTo>
                    <a:pt x="898463" y="28385"/>
                    <a:pt x="918465" y="66865"/>
                    <a:pt x="925260" y="112586"/>
                  </a:cubicBezTo>
                  <a:cubicBezTo>
                    <a:pt x="927736" y="129159"/>
                    <a:pt x="921957" y="137477"/>
                    <a:pt x="902844" y="140526"/>
                  </a:cubicBezTo>
                  <a:cubicBezTo>
                    <a:pt x="763207" y="162623"/>
                    <a:pt x="623698" y="186118"/>
                    <a:pt x="484125" y="209423"/>
                  </a:cubicBezTo>
                  <a:cubicBezTo>
                    <a:pt x="371666" y="228219"/>
                    <a:pt x="259272" y="247650"/>
                    <a:pt x="146813" y="266510"/>
                  </a:cubicBezTo>
                  <a:cubicBezTo>
                    <a:pt x="137224" y="268097"/>
                    <a:pt x="127319" y="267526"/>
                    <a:pt x="117603" y="267843"/>
                  </a:cubicBezTo>
                  <a:lnTo>
                    <a:pt x="117603" y="26784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F27A78C-7387-424A-BA7E-66B96B918F26}"/>
                </a:ext>
              </a:extLst>
            </p:cNvPr>
            <p:cNvSpPr/>
            <p:nvPr/>
          </p:nvSpPr>
          <p:spPr>
            <a:xfrm>
              <a:off x="5911210" y="3391598"/>
              <a:ext cx="1055247" cy="273494"/>
            </a:xfrm>
            <a:custGeom>
              <a:avLst/>
              <a:gdLst>
                <a:gd name="connsiteX0" fmla="*/ 0 w 1055247"/>
                <a:gd name="connsiteY0" fmla="*/ 226123 h 273494"/>
                <a:gd name="connsiteX1" fmla="*/ 15113 w 1055247"/>
                <a:gd name="connsiteY1" fmla="*/ 214821 h 273494"/>
                <a:gd name="connsiteX2" fmla="*/ 119698 w 1055247"/>
                <a:gd name="connsiteY2" fmla="*/ 198438 h 273494"/>
                <a:gd name="connsiteX3" fmla="*/ 186690 w 1055247"/>
                <a:gd name="connsiteY3" fmla="*/ 158496 h 273494"/>
                <a:gd name="connsiteX4" fmla="*/ 304102 w 1055247"/>
                <a:gd name="connsiteY4" fmla="*/ 96965 h 273494"/>
                <a:gd name="connsiteX5" fmla="*/ 550926 w 1055247"/>
                <a:gd name="connsiteY5" fmla="*/ 66294 h 273494"/>
                <a:gd name="connsiteX6" fmla="*/ 805434 w 1055247"/>
                <a:gd name="connsiteY6" fmla="*/ 32258 h 273494"/>
                <a:gd name="connsiteX7" fmla="*/ 1044004 w 1055247"/>
                <a:gd name="connsiteY7" fmla="*/ 0 h 273494"/>
                <a:gd name="connsiteX8" fmla="*/ 1053021 w 1055247"/>
                <a:gd name="connsiteY8" fmla="*/ 39370 h 273494"/>
                <a:gd name="connsiteX9" fmla="*/ 1023811 w 1055247"/>
                <a:gd name="connsiteY9" fmla="*/ 125032 h 273494"/>
                <a:gd name="connsiteX10" fmla="*/ 970217 w 1055247"/>
                <a:gd name="connsiteY10" fmla="*/ 152908 h 273494"/>
                <a:gd name="connsiteX11" fmla="*/ 773557 w 1055247"/>
                <a:gd name="connsiteY11" fmla="*/ 158686 h 273494"/>
                <a:gd name="connsiteX12" fmla="*/ 522923 w 1055247"/>
                <a:gd name="connsiteY12" fmla="*/ 188151 h 273494"/>
                <a:gd name="connsiteX13" fmla="*/ 301752 w 1055247"/>
                <a:gd name="connsiteY13" fmla="*/ 217361 h 273494"/>
                <a:gd name="connsiteX14" fmla="*/ 241110 w 1055247"/>
                <a:gd name="connsiteY14" fmla="*/ 224218 h 273494"/>
                <a:gd name="connsiteX15" fmla="*/ 18733 w 1055247"/>
                <a:gd name="connsiteY15" fmla="*/ 270447 h 273494"/>
                <a:gd name="connsiteX16" fmla="*/ 5905 w 1055247"/>
                <a:gd name="connsiteY16" fmla="*/ 273495 h 273494"/>
                <a:gd name="connsiteX17" fmla="*/ 0 w 1055247"/>
                <a:gd name="connsiteY17" fmla="*/ 226123 h 273494"/>
                <a:gd name="connsiteX18" fmla="*/ 0 w 1055247"/>
                <a:gd name="connsiteY18" fmla="*/ 226123 h 27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5247" h="273494">
                  <a:moveTo>
                    <a:pt x="0" y="226123"/>
                  </a:moveTo>
                  <a:cubicBezTo>
                    <a:pt x="1080" y="216980"/>
                    <a:pt x="7302" y="215964"/>
                    <a:pt x="15113" y="214821"/>
                  </a:cubicBezTo>
                  <a:cubicBezTo>
                    <a:pt x="50038" y="209867"/>
                    <a:pt x="84963" y="204724"/>
                    <a:pt x="119698" y="198438"/>
                  </a:cubicBezTo>
                  <a:cubicBezTo>
                    <a:pt x="146685" y="193548"/>
                    <a:pt x="172276" y="182182"/>
                    <a:pt x="186690" y="158496"/>
                  </a:cubicBezTo>
                  <a:cubicBezTo>
                    <a:pt x="214122" y="113474"/>
                    <a:pt x="257048" y="102616"/>
                    <a:pt x="304102" y="96965"/>
                  </a:cubicBezTo>
                  <a:cubicBezTo>
                    <a:pt x="386398" y="87059"/>
                    <a:pt x="468439" y="74486"/>
                    <a:pt x="550926" y="66294"/>
                  </a:cubicBezTo>
                  <a:cubicBezTo>
                    <a:pt x="636207" y="57912"/>
                    <a:pt x="720408" y="42545"/>
                    <a:pt x="805434" y="32258"/>
                  </a:cubicBezTo>
                  <a:cubicBezTo>
                    <a:pt x="885127" y="22670"/>
                    <a:pt x="965454" y="18034"/>
                    <a:pt x="1044004" y="0"/>
                  </a:cubicBezTo>
                  <a:cubicBezTo>
                    <a:pt x="1057974" y="10541"/>
                    <a:pt x="1056196" y="26162"/>
                    <a:pt x="1053021" y="39370"/>
                  </a:cubicBezTo>
                  <a:cubicBezTo>
                    <a:pt x="1045972" y="68707"/>
                    <a:pt x="1038543" y="98108"/>
                    <a:pt x="1023811" y="125032"/>
                  </a:cubicBezTo>
                  <a:cubicBezTo>
                    <a:pt x="1012000" y="146685"/>
                    <a:pt x="997204" y="153797"/>
                    <a:pt x="970217" y="152908"/>
                  </a:cubicBezTo>
                  <a:cubicBezTo>
                    <a:pt x="904748" y="150813"/>
                    <a:pt x="838772" y="153098"/>
                    <a:pt x="773557" y="158686"/>
                  </a:cubicBezTo>
                  <a:cubicBezTo>
                    <a:pt x="689737" y="165862"/>
                    <a:pt x="606425" y="177673"/>
                    <a:pt x="522923" y="188151"/>
                  </a:cubicBezTo>
                  <a:cubicBezTo>
                    <a:pt x="449136" y="197422"/>
                    <a:pt x="375412" y="207582"/>
                    <a:pt x="301752" y="217361"/>
                  </a:cubicBezTo>
                  <a:cubicBezTo>
                    <a:pt x="281559" y="220028"/>
                    <a:pt x="261049" y="225870"/>
                    <a:pt x="241110" y="224218"/>
                  </a:cubicBezTo>
                  <a:cubicBezTo>
                    <a:pt x="162179" y="217805"/>
                    <a:pt x="91186" y="247079"/>
                    <a:pt x="18733" y="270447"/>
                  </a:cubicBezTo>
                  <a:cubicBezTo>
                    <a:pt x="14542" y="271780"/>
                    <a:pt x="10224" y="272479"/>
                    <a:pt x="5905" y="273495"/>
                  </a:cubicBezTo>
                  <a:cubicBezTo>
                    <a:pt x="-2985" y="258445"/>
                    <a:pt x="2349" y="241808"/>
                    <a:pt x="0" y="226123"/>
                  </a:cubicBezTo>
                  <a:lnTo>
                    <a:pt x="0" y="22612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B3A5D38-19C3-469C-A11A-CE0A047F1742}"/>
                </a:ext>
              </a:extLst>
            </p:cNvPr>
            <p:cNvSpPr/>
            <p:nvPr/>
          </p:nvSpPr>
          <p:spPr>
            <a:xfrm>
              <a:off x="5996871" y="3203892"/>
              <a:ext cx="889263" cy="247896"/>
            </a:xfrm>
            <a:custGeom>
              <a:avLst/>
              <a:gdLst>
                <a:gd name="connsiteX0" fmla="*/ 0 w 889263"/>
                <a:gd name="connsiteY0" fmla="*/ 247841 h 247896"/>
                <a:gd name="connsiteX1" fmla="*/ 40259 w 889263"/>
                <a:gd name="connsiteY1" fmla="*/ 173799 h 247896"/>
                <a:gd name="connsiteX2" fmla="*/ 54356 w 889263"/>
                <a:gd name="connsiteY2" fmla="*/ 145352 h 247896"/>
                <a:gd name="connsiteX3" fmla="*/ 99886 w 889263"/>
                <a:gd name="connsiteY3" fmla="*/ 112586 h 247896"/>
                <a:gd name="connsiteX4" fmla="*/ 299085 w 889263"/>
                <a:gd name="connsiteY4" fmla="*/ 84328 h 247896"/>
                <a:gd name="connsiteX5" fmla="*/ 420116 w 889263"/>
                <a:gd name="connsiteY5" fmla="*/ 69977 h 247896"/>
                <a:gd name="connsiteX6" fmla="*/ 556641 w 889263"/>
                <a:gd name="connsiteY6" fmla="*/ 51879 h 247896"/>
                <a:gd name="connsiteX7" fmla="*/ 751078 w 889263"/>
                <a:gd name="connsiteY7" fmla="*/ 27368 h 247896"/>
                <a:gd name="connsiteX8" fmla="*/ 863791 w 889263"/>
                <a:gd name="connsiteY8" fmla="*/ 11367 h 247896"/>
                <a:gd name="connsiteX9" fmla="*/ 873252 w 889263"/>
                <a:gd name="connsiteY9" fmla="*/ 0 h 247896"/>
                <a:gd name="connsiteX10" fmla="*/ 874459 w 889263"/>
                <a:gd name="connsiteY10" fmla="*/ 125222 h 247896"/>
                <a:gd name="connsiteX11" fmla="*/ 840359 w 889263"/>
                <a:gd name="connsiteY11" fmla="*/ 142494 h 247896"/>
                <a:gd name="connsiteX12" fmla="*/ 581470 w 889263"/>
                <a:gd name="connsiteY12" fmla="*/ 177419 h 247896"/>
                <a:gd name="connsiteX13" fmla="*/ 113665 w 889263"/>
                <a:gd name="connsiteY13" fmla="*/ 238379 h 247896"/>
                <a:gd name="connsiteX14" fmla="*/ 0 w 889263"/>
                <a:gd name="connsiteY14" fmla="*/ 247841 h 247896"/>
                <a:gd name="connsiteX15" fmla="*/ 0 w 889263"/>
                <a:gd name="connsiteY15" fmla="*/ 247841 h 2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9263" h="247896">
                  <a:moveTo>
                    <a:pt x="0" y="247841"/>
                  </a:moveTo>
                  <a:cubicBezTo>
                    <a:pt x="3556" y="217868"/>
                    <a:pt x="29147" y="199835"/>
                    <a:pt x="40259" y="173799"/>
                  </a:cubicBezTo>
                  <a:cubicBezTo>
                    <a:pt x="44387" y="164211"/>
                    <a:pt x="50864" y="155639"/>
                    <a:pt x="54356" y="145352"/>
                  </a:cubicBezTo>
                  <a:cubicBezTo>
                    <a:pt x="61595" y="124016"/>
                    <a:pt x="75184" y="114173"/>
                    <a:pt x="99886" y="112586"/>
                  </a:cubicBezTo>
                  <a:cubicBezTo>
                    <a:pt x="166878" y="108267"/>
                    <a:pt x="232791" y="94298"/>
                    <a:pt x="299085" y="84328"/>
                  </a:cubicBezTo>
                  <a:cubicBezTo>
                    <a:pt x="339217" y="78296"/>
                    <a:pt x="379095" y="70485"/>
                    <a:pt x="420116" y="69977"/>
                  </a:cubicBezTo>
                  <a:cubicBezTo>
                    <a:pt x="466154" y="69533"/>
                    <a:pt x="511112" y="58420"/>
                    <a:pt x="556641" y="51879"/>
                  </a:cubicBezTo>
                  <a:cubicBezTo>
                    <a:pt x="621348" y="42609"/>
                    <a:pt x="686372" y="35687"/>
                    <a:pt x="751078" y="27368"/>
                  </a:cubicBezTo>
                  <a:cubicBezTo>
                    <a:pt x="788670" y="22479"/>
                    <a:pt x="826199" y="16574"/>
                    <a:pt x="863791" y="11367"/>
                  </a:cubicBezTo>
                  <a:cubicBezTo>
                    <a:pt x="870966" y="10351"/>
                    <a:pt x="867791" y="1842"/>
                    <a:pt x="873252" y="0"/>
                  </a:cubicBezTo>
                  <a:cubicBezTo>
                    <a:pt x="899097" y="41465"/>
                    <a:pt x="889254" y="83693"/>
                    <a:pt x="874459" y="125222"/>
                  </a:cubicBezTo>
                  <a:cubicBezTo>
                    <a:pt x="869506" y="139129"/>
                    <a:pt x="853694" y="140716"/>
                    <a:pt x="840359" y="142494"/>
                  </a:cubicBezTo>
                  <a:cubicBezTo>
                    <a:pt x="754063" y="154242"/>
                    <a:pt x="667893" y="166497"/>
                    <a:pt x="581470" y="177419"/>
                  </a:cubicBezTo>
                  <a:cubicBezTo>
                    <a:pt x="425450" y="197104"/>
                    <a:pt x="268986" y="213360"/>
                    <a:pt x="113665" y="238379"/>
                  </a:cubicBezTo>
                  <a:cubicBezTo>
                    <a:pt x="76264" y="244539"/>
                    <a:pt x="38227" y="248412"/>
                    <a:pt x="0" y="247841"/>
                  </a:cubicBezTo>
                  <a:lnTo>
                    <a:pt x="0" y="247841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FEF8AA0-6178-4159-B279-D985A7EF9F9E}"/>
                </a:ext>
              </a:extLst>
            </p:cNvPr>
            <p:cNvSpPr/>
            <p:nvPr/>
          </p:nvSpPr>
          <p:spPr>
            <a:xfrm>
              <a:off x="5852853" y="3603038"/>
              <a:ext cx="1055244" cy="249753"/>
            </a:xfrm>
            <a:custGeom>
              <a:avLst/>
              <a:gdLst>
                <a:gd name="connsiteX0" fmla="*/ 1053529 w 1055244"/>
                <a:gd name="connsiteY0" fmla="*/ 8588 h 249753"/>
                <a:gd name="connsiteX1" fmla="*/ 974280 w 1055244"/>
                <a:gd name="connsiteY1" fmla="*/ 139207 h 249753"/>
                <a:gd name="connsiteX2" fmla="*/ 654558 w 1055244"/>
                <a:gd name="connsiteY2" fmla="*/ 171338 h 249753"/>
                <a:gd name="connsiteX3" fmla="*/ 245301 w 1055244"/>
                <a:gd name="connsiteY3" fmla="*/ 213121 h 249753"/>
                <a:gd name="connsiteX4" fmla="*/ 16002 w 1055244"/>
                <a:gd name="connsiteY4" fmla="*/ 249443 h 249753"/>
                <a:gd name="connsiteX5" fmla="*/ 0 w 1055244"/>
                <a:gd name="connsiteY5" fmla="*/ 249443 h 249753"/>
                <a:gd name="connsiteX6" fmla="*/ 78423 w 1055244"/>
                <a:gd name="connsiteY6" fmla="*/ 130889 h 249753"/>
                <a:gd name="connsiteX7" fmla="*/ 107950 w 1055244"/>
                <a:gd name="connsiteY7" fmla="*/ 119967 h 249753"/>
                <a:gd name="connsiteX8" fmla="*/ 275590 w 1055244"/>
                <a:gd name="connsiteY8" fmla="*/ 87518 h 249753"/>
                <a:gd name="connsiteX9" fmla="*/ 510604 w 1055244"/>
                <a:gd name="connsiteY9" fmla="*/ 51640 h 249753"/>
                <a:gd name="connsiteX10" fmla="*/ 892683 w 1055244"/>
                <a:gd name="connsiteY10" fmla="*/ 11127 h 249753"/>
                <a:gd name="connsiteX11" fmla="*/ 999173 w 1055244"/>
                <a:gd name="connsiteY11" fmla="*/ 2555 h 249753"/>
                <a:gd name="connsiteX12" fmla="*/ 1053529 w 1055244"/>
                <a:gd name="connsiteY12" fmla="*/ 8588 h 249753"/>
                <a:gd name="connsiteX13" fmla="*/ 1053529 w 1055244"/>
                <a:gd name="connsiteY13" fmla="*/ 8588 h 24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244" h="249753">
                  <a:moveTo>
                    <a:pt x="1053529" y="8588"/>
                  </a:moveTo>
                  <a:cubicBezTo>
                    <a:pt x="1059053" y="75580"/>
                    <a:pt x="1055688" y="131587"/>
                    <a:pt x="974280" y="139207"/>
                  </a:cubicBezTo>
                  <a:cubicBezTo>
                    <a:pt x="867664" y="149177"/>
                    <a:pt x="759905" y="153812"/>
                    <a:pt x="654558" y="171338"/>
                  </a:cubicBezTo>
                  <a:cubicBezTo>
                    <a:pt x="518732" y="193944"/>
                    <a:pt x="381571" y="200548"/>
                    <a:pt x="245301" y="213121"/>
                  </a:cubicBezTo>
                  <a:cubicBezTo>
                    <a:pt x="167259" y="220296"/>
                    <a:pt x="92710" y="239601"/>
                    <a:pt x="16002" y="249443"/>
                  </a:cubicBezTo>
                  <a:cubicBezTo>
                    <a:pt x="10732" y="250142"/>
                    <a:pt x="5334" y="249443"/>
                    <a:pt x="0" y="249443"/>
                  </a:cubicBezTo>
                  <a:cubicBezTo>
                    <a:pt x="21273" y="206708"/>
                    <a:pt x="52959" y="170894"/>
                    <a:pt x="78423" y="130889"/>
                  </a:cubicBezTo>
                  <a:cubicBezTo>
                    <a:pt x="83883" y="122380"/>
                    <a:pt x="97599" y="122697"/>
                    <a:pt x="107950" y="119967"/>
                  </a:cubicBezTo>
                  <a:cubicBezTo>
                    <a:pt x="163132" y="105425"/>
                    <a:pt x="219456" y="97361"/>
                    <a:pt x="275590" y="87518"/>
                  </a:cubicBezTo>
                  <a:cubicBezTo>
                    <a:pt x="353758" y="73739"/>
                    <a:pt x="432308" y="63833"/>
                    <a:pt x="510604" y="51640"/>
                  </a:cubicBezTo>
                  <a:cubicBezTo>
                    <a:pt x="637413" y="31892"/>
                    <a:pt x="765620" y="26621"/>
                    <a:pt x="892683" y="11127"/>
                  </a:cubicBezTo>
                  <a:cubicBezTo>
                    <a:pt x="928116" y="6809"/>
                    <a:pt x="963803" y="7635"/>
                    <a:pt x="999173" y="2555"/>
                  </a:cubicBezTo>
                  <a:cubicBezTo>
                    <a:pt x="1017207" y="-112"/>
                    <a:pt x="1036574" y="-3477"/>
                    <a:pt x="1053529" y="8588"/>
                  </a:cubicBezTo>
                  <a:lnTo>
                    <a:pt x="1053529" y="8588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3163CF5-A03C-4E9E-A47A-26FFC866085D}"/>
                </a:ext>
              </a:extLst>
            </p:cNvPr>
            <p:cNvSpPr/>
            <p:nvPr/>
          </p:nvSpPr>
          <p:spPr>
            <a:xfrm>
              <a:off x="5696041" y="3593944"/>
              <a:ext cx="1210213" cy="291654"/>
            </a:xfrm>
            <a:custGeom>
              <a:avLst/>
              <a:gdLst>
                <a:gd name="connsiteX0" fmla="*/ 1210214 w 1210213"/>
                <a:gd name="connsiteY0" fmla="*/ 17173 h 291654"/>
                <a:gd name="connsiteX1" fmla="*/ 961802 w 1210213"/>
                <a:gd name="connsiteY1" fmla="*/ 37683 h 291654"/>
                <a:gd name="connsiteX2" fmla="*/ 821721 w 1210213"/>
                <a:gd name="connsiteY2" fmla="*/ 48860 h 291654"/>
                <a:gd name="connsiteX3" fmla="*/ 677068 w 1210213"/>
                <a:gd name="connsiteY3" fmla="*/ 66767 h 291654"/>
                <a:gd name="connsiteX4" fmla="*/ 530319 w 1210213"/>
                <a:gd name="connsiteY4" fmla="*/ 87468 h 291654"/>
                <a:gd name="connsiteX5" fmla="*/ 288003 w 1210213"/>
                <a:gd name="connsiteY5" fmla="*/ 131156 h 291654"/>
                <a:gd name="connsiteX6" fmla="*/ 267366 w 1210213"/>
                <a:gd name="connsiteY6" fmla="*/ 135537 h 291654"/>
                <a:gd name="connsiteX7" fmla="*/ 219995 w 1210213"/>
                <a:gd name="connsiteY7" fmla="*/ 171224 h 291654"/>
                <a:gd name="connsiteX8" fmla="*/ 155606 w 1210213"/>
                <a:gd name="connsiteY8" fmla="*/ 258791 h 291654"/>
                <a:gd name="connsiteX9" fmla="*/ 37432 w 1210213"/>
                <a:gd name="connsiteY9" fmla="*/ 285714 h 291654"/>
                <a:gd name="connsiteX10" fmla="*/ 856 w 1210213"/>
                <a:gd name="connsiteY10" fmla="*/ 291112 h 291654"/>
                <a:gd name="connsiteX11" fmla="*/ 8603 w 1210213"/>
                <a:gd name="connsiteY11" fmla="*/ 225771 h 291654"/>
                <a:gd name="connsiteX12" fmla="*/ 111664 w 1210213"/>
                <a:gd name="connsiteY12" fmla="*/ 145633 h 291654"/>
                <a:gd name="connsiteX13" fmla="*/ 135921 w 1210213"/>
                <a:gd name="connsiteY13" fmla="*/ 148047 h 291654"/>
                <a:gd name="connsiteX14" fmla="*/ 390492 w 1210213"/>
                <a:gd name="connsiteY14" fmla="*/ 82451 h 291654"/>
                <a:gd name="connsiteX15" fmla="*/ 519270 w 1210213"/>
                <a:gd name="connsiteY15" fmla="*/ 65814 h 291654"/>
                <a:gd name="connsiteX16" fmla="*/ 648112 w 1210213"/>
                <a:gd name="connsiteY16" fmla="*/ 48923 h 291654"/>
                <a:gd name="connsiteX17" fmla="*/ 798543 w 1210213"/>
                <a:gd name="connsiteY17" fmla="*/ 33874 h 291654"/>
                <a:gd name="connsiteX18" fmla="*/ 1091151 w 1210213"/>
                <a:gd name="connsiteY18" fmla="*/ 1996 h 291654"/>
                <a:gd name="connsiteX19" fmla="*/ 1192561 w 1210213"/>
                <a:gd name="connsiteY19" fmla="*/ 1108 h 291654"/>
                <a:gd name="connsiteX20" fmla="*/ 1210214 w 1210213"/>
                <a:gd name="connsiteY20" fmla="*/ 17173 h 291654"/>
                <a:gd name="connsiteX21" fmla="*/ 1210214 w 1210213"/>
                <a:gd name="connsiteY21" fmla="*/ 17173 h 2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0213" h="291654">
                  <a:moveTo>
                    <a:pt x="1210214" y="17173"/>
                  </a:moveTo>
                  <a:cubicBezTo>
                    <a:pt x="1127092" y="20094"/>
                    <a:pt x="1044352" y="26127"/>
                    <a:pt x="961802" y="37683"/>
                  </a:cubicBezTo>
                  <a:cubicBezTo>
                    <a:pt x="915447" y="44161"/>
                    <a:pt x="868520" y="47780"/>
                    <a:pt x="821721" y="48860"/>
                  </a:cubicBezTo>
                  <a:cubicBezTo>
                    <a:pt x="772699" y="50002"/>
                    <a:pt x="725518" y="62449"/>
                    <a:pt x="677068" y="66767"/>
                  </a:cubicBezTo>
                  <a:cubicBezTo>
                    <a:pt x="627919" y="71148"/>
                    <a:pt x="578706" y="77625"/>
                    <a:pt x="530319" y="87468"/>
                  </a:cubicBezTo>
                  <a:cubicBezTo>
                    <a:pt x="449865" y="103914"/>
                    <a:pt x="367251" y="108042"/>
                    <a:pt x="288003" y="131156"/>
                  </a:cubicBezTo>
                  <a:cubicBezTo>
                    <a:pt x="281272" y="133124"/>
                    <a:pt x="274287" y="134712"/>
                    <a:pt x="267366" y="135537"/>
                  </a:cubicBezTo>
                  <a:cubicBezTo>
                    <a:pt x="244633" y="138204"/>
                    <a:pt x="228948" y="148174"/>
                    <a:pt x="219995" y="171224"/>
                  </a:cubicBezTo>
                  <a:cubicBezTo>
                    <a:pt x="206533" y="205832"/>
                    <a:pt x="179545" y="231486"/>
                    <a:pt x="155606" y="258791"/>
                  </a:cubicBezTo>
                  <a:cubicBezTo>
                    <a:pt x="118077" y="276063"/>
                    <a:pt x="75977" y="272888"/>
                    <a:pt x="37432" y="285714"/>
                  </a:cubicBezTo>
                  <a:cubicBezTo>
                    <a:pt x="25748" y="289588"/>
                    <a:pt x="13620" y="293017"/>
                    <a:pt x="856" y="291112"/>
                  </a:cubicBezTo>
                  <a:cubicBezTo>
                    <a:pt x="-1874" y="268697"/>
                    <a:pt x="2253" y="247107"/>
                    <a:pt x="8603" y="225771"/>
                  </a:cubicBezTo>
                  <a:cubicBezTo>
                    <a:pt x="25875" y="168113"/>
                    <a:pt x="51148" y="148427"/>
                    <a:pt x="111664" y="145633"/>
                  </a:cubicBezTo>
                  <a:cubicBezTo>
                    <a:pt x="118966" y="154460"/>
                    <a:pt x="127158" y="150333"/>
                    <a:pt x="135921" y="148047"/>
                  </a:cubicBezTo>
                  <a:cubicBezTo>
                    <a:pt x="220630" y="125695"/>
                    <a:pt x="305085" y="102009"/>
                    <a:pt x="390492" y="82451"/>
                  </a:cubicBezTo>
                  <a:cubicBezTo>
                    <a:pt x="432529" y="72863"/>
                    <a:pt x="476281" y="71212"/>
                    <a:pt x="519270" y="65814"/>
                  </a:cubicBezTo>
                  <a:cubicBezTo>
                    <a:pt x="562260" y="60417"/>
                    <a:pt x="605313" y="55781"/>
                    <a:pt x="648112" y="48923"/>
                  </a:cubicBezTo>
                  <a:cubicBezTo>
                    <a:pt x="698023" y="41049"/>
                    <a:pt x="748569" y="43081"/>
                    <a:pt x="798543" y="33874"/>
                  </a:cubicBezTo>
                  <a:cubicBezTo>
                    <a:pt x="895127" y="16157"/>
                    <a:pt x="993679" y="13490"/>
                    <a:pt x="1091151" y="1996"/>
                  </a:cubicBezTo>
                  <a:cubicBezTo>
                    <a:pt x="1124489" y="-1940"/>
                    <a:pt x="1158779" y="1171"/>
                    <a:pt x="1192561" y="1108"/>
                  </a:cubicBezTo>
                  <a:cubicBezTo>
                    <a:pt x="1203292" y="1171"/>
                    <a:pt x="1209134" y="6505"/>
                    <a:pt x="1210214" y="17173"/>
                  </a:cubicBezTo>
                  <a:lnTo>
                    <a:pt x="1210214" y="17173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437C3CB-7285-4E63-800A-66F5856CFC5A}"/>
                </a:ext>
              </a:extLst>
            </p:cNvPr>
            <p:cNvSpPr/>
            <p:nvPr/>
          </p:nvSpPr>
          <p:spPr>
            <a:xfrm>
              <a:off x="5353504" y="4131570"/>
              <a:ext cx="1476199" cy="388287"/>
            </a:xfrm>
            <a:custGeom>
              <a:avLst/>
              <a:gdLst>
                <a:gd name="connsiteX0" fmla="*/ 1433625 w 1476199"/>
                <a:gd name="connsiteY0" fmla="*/ 1327 h 388287"/>
                <a:gd name="connsiteX1" fmla="*/ 1470328 w 1476199"/>
                <a:gd name="connsiteY1" fmla="*/ 28378 h 388287"/>
                <a:gd name="connsiteX2" fmla="*/ 1470201 w 1476199"/>
                <a:gd name="connsiteY2" fmla="*/ 183382 h 388287"/>
                <a:gd name="connsiteX3" fmla="*/ 1432927 w 1476199"/>
                <a:gd name="connsiteY3" fmla="*/ 220402 h 388287"/>
                <a:gd name="connsiteX4" fmla="*/ 857617 w 1476199"/>
                <a:gd name="connsiteY4" fmla="*/ 281362 h 388287"/>
                <a:gd name="connsiteX5" fmla="*/ 23608 w 1476199"/>
                <a:gd name="connsiteY5" fmla="*/ 387471 h 388287"/>
                <a:gd name="connsiteX6" fmla="*/ 3605 w 1476199"/>
                <a:gd name="connsiteY6" fmla="*/ 254121 h 388287"/>
                <a:gd name="connsiteX7" fmla="*/ 12051 w 1476199"/>
                <a:gd name="connsiteY7" fmla="*/ 177286 h 388287"/>
                <a:gd name="connsiteX8" fmla="*/ 585011 w 1476199"/>
                <a:gd name="connsiteY8" fmla="*/ 67304 h 388287"/>
                <a:gd name="connsiteX9" fmla="*/ 699121 w 1476199"/>
                <a:gd name="connsiteY9" fmla="*/ 55556 h 388287"/>
                <a:gd name="connsiteX10" fmla="*/ 1188769 w 1476199"/>
                <a:gd name="connsiteY10" fmla="*/ 17012 h 388287"/>
                <a:gd name="connsiteX11" fmla="*/ 1306181 w 1476199"/>
                <a:gd name="connsiteY11" fmla="*/ 12122 h 388287"/>
                <a:gd name="connsiteX12" fmla="*/ 1433625 w 1476199"/>
                <a:gd name="connsiteY12" fmla="*/ 1327 h 388287"/>
                <a:gd name="connsiteX13" fmla="*/ 1433625 w 1476199"/>
                <a:gd name="connsiteY13" fmla="*/ 1327 h 38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6199" h="388287">
                  <a:moveTo>
                    <a:pt x="1433625" y="1327"/>
                  </a:moveTo>
                  <a:cubicBezTo>
                    <a:pt x="1457438" y="-3372"/>
                    <a:pt x="1465566" y="4121"/>
                    <a:pt x="1470328" y="28378"/>
                  </a:cubicBezTo>
                  <a:cubicBezTo>
                    <a:pt x="1480615" y="80448"/>
                    <a:pt x="1475281" y="131693"/>
                    <a:pt x="1470201" y="183382"/>
                  </a:cubicBezTo>
                  <a:cubicBezTo>
                    <a:pt x="1467915" y="206559"/>
                    <a:pt x="1455914" y="216910"/>
                    <a:pt x="1432927" y="220402"/>
                  </a:cubicBezTo>
                  <a:cubicBezTo>
                    <a:pt x="1242109" y="249739"/>
                    <a:pt x="1051546" y="277171"/>
                    <a:pt x="857617" y="281362"/>
                  </a:cubicBezTo>
                  <a:cubicBezTo>
                    <a:pt x="734427" y="284093"/>
                    <a:pt x="66407" y="399028"/>
                    <a:pt x="23608" y="387471"/>
                  </a:cubicBezTo>
                  <a:cubicBezTo>
                    <a:pt x="-9285" y="347085"/>
                    <a:pt x="938" y="299841"/>
                    <a:pt x="3605" y="254121"/>
                  </a:cubicBezTo>
                  <a:cubicBezTo>
                    <a:pt x="5129" y="228467"/>
                    <a:pt x="9130" y="202877"/>
                    <a:pt x="12051" y="177286"/>
                  </a:cubicBezTo>
                  <a:cubicBezTo>
                    <a:pt x="24179" y="167126"/>
                    <a:pt x="519924" y="76258"/>
                    <a:pt x="585011" y="67304"/>
                  </a:cubicBezTo>
                  <a:cubicBezTo>
                    <a:pt x="622984" y="62097"/>
                    <a:pt x="660894" y="57080"/>
                    <a:pt x="699121" y="55556"/>
                  </a:cubicBezTo>
                  <a:cubicBezTo>
                    <a:pt x="862887" y="49016"/>
                    <a:pt x="1025511" y="29140"/>
                    <a:pt x="1188769" y="17012"/>
                  </a:cubicBezTo>
                  <a:cubicBezTo>
                    <a:pt x="1227822" y="14091"/>
                    <a:pt x="1267065" y="12313"/>
                    <a:pt x="1306181" y="12122"/>
                  </a:cubicBezTo>
                  <a:cubicBezTo>
                    <a:pt x="1348980" y="11805"/>
                    <a:pt x="1391588" y="9709"/>
                    <a:pt x="1433625" y="1327"/>
                  </a:cubicBezTo>
                  <a:lnTo>
                    <a:pt x="1433625" y="1327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F22C7F24-5E37-46F1-B353-9DDE282C38B9}"/>
                </a:ext>
              </a:extLst>
            </p:cNvPr>
            <p:cNvSpPr/>
            <p:nvPr/>
          </p:nvSpPr>
          <p:spPr>
            <a:xfrm>
              <a:off x="5690668" y="3783442"/>
              <a:ext cx="1168148" cy="267920"/>
            </a:xfrm>
            <a:custGeom>
              <a:avLst/>
              <a:gdLst>
                <a:gd name="connsiteX0" fmla="*/ 27947 w 1168148"/>
                <a:gd name="connsiteY0" fmla="*/ 266587 h 267920"/>
                <a:gd name="connsiteX1" fmla="*/ 3436 w 1168148"/>
                <a:gd name="connsiteY1" fmla="*/ 188419 h 267920"/>
                <a:gd name="connsiteX2" fmla="*/ 7119 w 1168148"/>
                <a:gd name="connsiteY2" fmla="*/ 150255 h 267920"/>
                <a:gd name="connsiteX3" fmla="*/ 136532 w 1168148"/>
                <a:gd name="connsiteY3" fmla="*/ 121680 h 267920"/>
                <a:gd name="connsiteX4" fmla="*/ 438538 w 1168148"/>
                <a:gd name="connsiteY4" fmla="*/ 77738 h 267920"/>
                <a:gd name="connsiteX5" fmla="*/ 667963 w 1168148"/>
                <a:gd name="connsiteY5" fmla="*/ 50497 h 267920"/>
                <a:gd name="connsiteX6" fmla="*/ 827031 w 1168148"/>
                <a:gd name="connsiteY6" fmla="*/ 37479 h 267920"/>
                <a:gd name="connsiteX7" fmla="*/ 977399 w 1168148"/>
                <a:gd name="connsiteY7" fmla="*/ 19128 h 267920"/>
                <a:gd name="connsiteX8" fmla="*/ 1133037 w 1168148"/>
                <a:gd name="connsiteY8" fmla="*/ 522 h 267920"/>
                <a:gd name="connsiteX9" fmla="*/ 1161422 w 1168148"/>
                <a:gd name="connsiteY9" fmla="*/ 22747 h 267920"/>
                <a:gd name="connsiteX10" fmla="*/ 1161422 w 1168148"/>
                <a:gd name="connsiteY10" fmla="*/ 106821 h 267920"/>
                <a:gd name="connsiteX11" fmla="*/ 1155580 w 1168148"/>
                <a:gd name="connsiteY11" fmla="*/ 138190 h 267920"/>
                <a:gd name="connsiteX12" fmla="*/ 1051313 w 1168148"/>
                <a:gd name="connsiteY12" fmla="*/ 153049 h 267920"/>
                <a:gd name="connsiteX13" fmla="*/ 630625 w 1168148"/>
                <a:gd name="connsiteY13" fmla="*/ 194070 h 267920"/>
                <a:gd name="connsiteX14" fmla="*/ 344177 w 1168148"/>
                <a:gd name="connsiteY14" fmla="*/ 214136 h 267920"/>
                <a:gd name="connsiteX15" fmla="*/ 158757 w 1168148"/>
                <a:gd name="connsiteY15" fmla="*/ 248109 h 267920"/>
                <a:gd name="connsiteX16" fmla="*/ 27947 w 1168148"/>
                <a:gd name="connsiteY16" fmla="*/ 266587 h 267920"/>
                <a:gd name="connsiteX17" fmla="*/ 27947 w 1168148"/>
                <a:gd name="connsiteY17" fmla="*/ 266587 h 26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8148" h="267920">
                  <a:moveTo>
                    <a:pt x="27947" y="266587"/>
                  </a:moveTo>
                  <a:cubicBezTo>
                    <a:pt x="18231" y="241124"/>
                    <a:pt x="14866" y="213692"/>
                    <a:pt x="3436" y="188419"/>
                  </a:cubicBezTo>
                  <a:cubicBezTo>
                    <a:pt x="-1771" y="176989"/>
                    <a:pt x="-1454" y="162257"/>
                    <a:pt x="7119" y="150255"/>
                  </a:cubicBezTo>
                  <a:cubicBezTo>
                    <a:pt x="52458" y="150763"/>
                    <a:pt x="92653" y="128030"/>
                    <a:pt x="136532" y="121680"/>
                  </a:cubicBezTo>
                  <a:cubicBezTo>
                    <a:pt x="237116" y="107075"/>
                    <a:pt x="335160" y="79008"/>
                    <a:pt x="438538" y="77738"/>
                  </a:cubicBezTo>
                  <a:cubicBezTo>
                    <a:pt x="515119" y="76786"/>
                    <a:pt x="591763" y="61990"/>
                    <a:pt x="667963" y="50497"/>
                  </a:cubicBezTo>
                  <a:cubicBezTo>
                    <a:pt x="720795" y="42559"/>
                    <a:pt x="774199" y="44909"/>
                    <a:pt x="827031" y="37479"/>
                  </a:cubicBezTo>
                  <a:cubicBezTo>
                    <a:pt x="877005" y="30431"/>
                    <a:pt x="927297" y="25351"/>
                    <a:pt x="977399" y="19128"/>
                  </a:cubicBezTo>
                  <a:cubicBezTo>
                    <a:pt x="1029215" y="12651"/>
                    <a:pt x="1081539" y="10428"/>
                    <a:pt x="1133037" y="522"/>
                  </a:cubicBezTo>
                  <a:cubicBezTo>
                    <a:pt x="1148722" y="-2526"/>
                    <a:pt x="1157485" y="8142"/>
                    <a:pt x="1161422" y="22747"/>
                  </a:cubicBezTo>
                  <a:cubicBezTo>
                    <a:pt x="1169042" y="50814"/>
                    <a:pt x="1171645" y="78881"/>
                    <a:pt x="1161422" y="106821"/>
                  </a:cubicBezTo>
                  <a:cubicBezTo>
                    <a:pt x="1157612" y="117045"/>
                    <a:pt x="1155897" y="127395"/>
                    <a:pt x="1155580" y="138190"/>
                  </a:cubicBezTo>
                  <a:cubicBezTo>
                    <a:pt x="1122941" y="157304"/>
                    <a:pt x="1085666" y="152541"/>
                    <a:pt x="1051313" y="153049"/>
                  </a:cubicBezTo>
                  <a:cubicBezTo>
                    <a:pt x="909835" y="155081"/>
                    <a:pt x="770516" y="177941"/>
                    <a:pt x="630625" y="194070"/>
                  </a:cubicBezTo>
                  <a:cubicBezTo>
                    <a:pt x="535185" y="205119"/>
                    <a:pt x="439617" y="207151"/>
                    <a:pt x="344177" y="214136"/>
                  </a:cubicBezTo>
                  <a:cubicBezTo>
                    <a:pt x="281185" y="218708"/>
                    <a:pt x="220860" y="238393"/>
                    <a:pt x="158757" y="248109"/>
                  </a:cubicBezTo>
                  <a:cubicBezTo>
                    <a:pt x="115196" y="254903"/>
                    <a:pt x="73222" y="272937"/>
                    <a:pt x="27947" y="266587"/>
                  </a:cubicBezTo>
                  <a:lnTo>
                    <a:pt x="27947" y="266587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F858E1A6-5612-4FB0-BD32-13FE6473F6CE}"/>
                </a:ext>
              </a:extLst>
            </p:cNvPr>
            <p:cNvSpPr/>
            <p:nvPr/>
          </p:nvSpPr>
          <p:spPr>
            <a:xfrm>
              <a:off x="5717999" y="3954729"/>
              <a:ext cx="1135432" cy="236968"/>
            </a:xfrm>
            <a:custGeom>
              <a:avLst/>
              <a:gdLst>
                <a:gd name="connsiteX0" fmla="*/ 12046 w 1135432"/>
                <a:gd name="connsiteY0" fmla="*/ 236969 h 236968"/>
                <a:gd name="connsiteX1" fmla="*/ 44 w 1135432"/>
                <a:gd name="connsiteY1" fmla="*/ 198297 h 236968"/>
                <a:gd name="connsiteX2" fmla="*/ 806 w 1135432"/>
                <a:gd name="connsiteY2" fmla="*/ 121907 h 236968"/>
                <a:gd name="connsiteX3" fmla="*/ 141967 w 1135432"/>
                <a:gd name="connsiteY3" fmla="*/ 100317 h 236968"/>
                <a:gd name="connsiteX4" fmla="*/ 443909 w 1135432"/>
                <a:gd name="connsiteY4" fmla="*/ 62852 h 236968"/>
                <a:gd name="connsiteX5" fmla="*/ 652507 w 1135432"/>
                <a:gd name="connsiteY5" fmla="*/ 41135 h 236968"/>
                <a:gd name="connsiteX6" fmla="*/ 940924 w 1135432"/>
                <a:gd name="connsiteY6" fmla="*/ 9893 h 236968"/>
                <a:gd name="connsiteX7" fmla="*/ 1103230 w 1135432"/>
                <a:gd name="connsiteY7" fmla="*/ 812 h 236968"/>
                <a:gd name="connsiteX8" fmla="*/ 1135424 w 1135432"/>
                <a:gd name="connsiteY8" fmla="*/ 27673 h 236968"/>
                <a:gd name="connsiteX9" fmla="*/ 1126661 w 1135432"/>
                <a:gd name="connsiteY9" fmla="*/ 90855 h 236968"/>
                <a:gd name="connsiteX10" fmla="*/ 1084307 w 1135432"/>
                <a:gd name="connsiteY10" fmla="*/ 123812 h 236968"/>
                <a:gd name="connsiteX11" fmla="*/ 768648 w 1135432"/>
                <a:gd name="connsiteY11" fmla="*/ 153657 h 236968"/>
                <a:gd name="connsiteX12" fmla="*/ 550653 w 1135432"/>
                <a:gd name="connsiteY12" fmla="*/ 170675 h 236968"/>
                <a:gd name="connsiteX13" fmla="*/ 35795 w 1135432"/>
                <a:gd name="connsiteY13" fmla="*/ 233984 h 236968"/>
                <a:gd name="connsiteX14" fmla="*/ 12046 w 1135432"/>
                <a:gd name="connsiteY14" fmla="*/ 236969 h 236968"/>
                <a:gd name="connsiteX15" fmla="*/ 12046 w 1135432"/>
                <a:gd name="connsiteY15" fmla="*/ 236969 h 23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5432" h="236968">
                  <a:moveTo>
                    <a:pt x="12046" y="236969"/>
                  </a:moveTo>
                  <a:cubicBezTo>
                    <a:pt x="-273" y="226682"/>
                    <a:pt x="-146" y="212521"/>
                    <a:pt x="44" y="198297"/>
                  </a:cubicBezTo>
                  <a:cubicBezTo>
                    <a:pt x="362" y="172834"/>
                    <a:pt x="552" y="147370"/>
                    <a:pt x="806" y="121907"/>
                  </a:cubicBezTo>
                  <a:cubicBezTo>
                    <a:pt x="49701" y="126733"/>
                    <a:pt x="95104" y="108826"/>
                    <a:pt x="141967" y="100317"/>
                  </a:cubicBezTo>
                  <a:cubicBezTo>
                    <a:pt x="241916" y="82092"/>
                    <a:pt x="340341" y="56121"/>
                    <a:pt x="443909" y="62852"/>
                  </a:cubicBezTo>
                  <a:cubicBezTo>
                    <a:pt x="514013" y="67360"/>
                    <a:pt x="582657" y="44881"/>
                    <a:pt x="652507" y="41135"/>
                  </a:cubicBezTo>
                  <a:cubicBezTo>
                    <a:pt x="749217" y="35928"/>
                    <a:pt x="843896" y="13957"/>
                    <a:pt x="940924" y="9893"/>
                  </a:cubicBezTo>
                  <a:cubicBezTo>
                    <a:pt x="994962" y="7670"/>
                    <a:pt x="1049445" y="9829"/>
                    <a:pt x="1103230" y="812"/>
                  </a:cubicBezTo>
                  <a:cubicBezTo>
                    <a:pt x="1124121" y="-2680"/>
                    <a:pt x="1135170" y="4876"/>
                    <a:pt x="1135424" y="27673"/>
                  </a:cubicBezTo>
                  <a:cubicBezTo>
                    <a:pt x="1135615" y="49326"/>
                    <a:pt x="1132376" y="70218"/>
                    <a:pt x="1126661" y="90855"/>
                  </a:cubicBezTo>
                  <a:cubicBezTo>
                    <a:pt x="1120756" y="112318"/>
                    <a:pt x="1107484" y="121462"/>
                    <a:pt x="1084307" y="123812"/>
                  </a:cubicBezTo>
                  <a:cubicBezTo>
                    <a:pt x="979214" y="134416"/>
                    <a:pt x="873487" y="137782"/>
                    <a:pt x="768648" y="153657"/>
                  </a:cubicBezTo>
                  <a:cubicBezTo>
                    <a:pt x="696766" y="164579"/>
                    <a:pt x="623487" y="167309"/>
                    <a:pt x="550653" y="170675"/>
                  </a:cubicBezTo>
                  <a:cubicBezTo>
                    <a:pt x="377361" y="178676"/>
                    <a:pt x="204451" y="188264"/>
                    <a:pt x="35795" y="233984"/>
                  </a:cubicBezTo>
                  <a:cubicBezTo>
                    <a:pt x="28175" y="235953"/>
                    <a:pt x="19983" y="236016"/>
                    <a:pt x="12046" y="236969"/>
                  </a:cubicBezTo>
                  <a:lnTo>
                    <a:pt x="12046" y="236969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838EAE9-B824-4A9F-B1FE-4B34C310F3FB}"/>
                </a:ext>
              </a:extLst>
            </p:cNvPr>
            <p:cNvSpPr/>
            <p:nvPr/>
          </p:nvSpPr>
          <p:spPr>
            <a:xfrm>
              <a:off x="4990841" y="1452562"/>
              <a:ext cx="3619" cy="82041"/>
            </a:xfrm>
            <a:custGeom>
              <a:avLst/>
              <a:gdLst>
                <a:gd name="connsiteX0" fmla="*/ 64 w 3619"/>
                <a:gd name="connsiteY0" fmla="*/ 58229 h 82041"/>
                <a:gd name="connsiteX1" fmla="*/ 0 w 3619"/>
                <a:gd name="connsiteY1" fmla="*/ 17971 h 82041"/>
                <a:gd name="connsiteX2" fmla="*/ 3620 w 3619"/>
                <a:gd name="connsiteY2" fmla="*/ 0 h 82041"/>
                <a:gd name="connsiteX3" fmla="*/ 3620 w 3619"/>
                <a:gd name="connsiteY3" fmla="*/ 82042 h 82041"/>
                <a:gd name="connsiteX4" fmla="*/ 64 w 3619"/>
                <a:gd name="connsiteY4" fmla="*/ 58229 h 82041"/>
                <a:gd name="connsiteX5" fmla="*/ 64 w 3619"/>
                <a:gd name="connsiteY5" fmla="*/ 58229 h 8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" h="82041">
                  <a:moveTo>
                    <a:pt x="64" y="58229"/>
                  </a:moveTo>
                  <a:cubicBezTo>
                    <a:pt x="0" y="44831"/>
                    <a:pt x="0" y="31369"/>
                    <a:pt x="0" y="17971"/>
                  </a:cubicBezTo>
                  <a:cubicBezTo>
                    <a:pt x="1715" y="12637"/>
                    <a:pt x="-1143" y="5651"/>
                    <a:pt x="3620" y="0"/>
                  </a:cubicBezTo>
                  <a:cubicBezTo>
                    <a:pt x="3620" y="27559"/>
                    <a:pt x="3620" y="54038"/>
                    <a:pt x="3620" y="82042"/>
                  </a:cubicBezTo>
                  <a:cubicBezTo>
                    <a:pt x="-1270" y="73914"/>
                    <a:pt x="2032" y="65405"/>
                    <a:pt x="64" y="58229"/>
                  </a:cubicBezTo>
                  <a:lnTo>
                    <a:pt x="64" y="58229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7B2689EA-DE1C-47BE-9F19-E516C6E0DD33}"/>
                </a:ext>
              </a:extLst>
            </p:cNvPr>
            <p:cNvSpPr/>
            <p:nvPr/>
          </p:nvSpPr>
          <p:spPr>
            <a:xfrm>
              <a:off x="5601393" y="1427035"/>
              <a:ext cx="1841" cy="41910"/>
            </a:xfrm>
            <a:custGeom>
              <a:avLst/>
              <a:gdLst>
                <a:gd name="connsiteX0" fmla="*/ 0 w 1841"/>
                <a:gd name="connsiteY0" fmla="*/ 41910 h 41910"/>
                <a:gd name="connsiteX1" fmla="*/ 0 w 1841"/>
                <a:gd name="connsiteY1" fmla="*/ 127 h 41910"/>
                <a:gd name="connsiteX2" fmla="*/ 1842 w 1841"/>
                <a:gd name="connsiteY2" fmla="*/ 0 h 41910"/>
                <a:gd name="connsiteX3" fmla="*/ 1842 w 1841"/>
                <a:gd name="connsiteY3" fmla="*/ 41847 h 41910"/>
                <a:gd name="connsiteX4" fmla="*/ 0 w 1841"/>
                <a:gd name="connsiteY4" fmla="*/ 41910 h 41910"/>
                <a:gd name="connsiteX5" fmla="*/ 0 w 1841"/>
                <a:gd name="connsiteY5" fmla="*/ 41910 h 4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1" h="41910">
                  <a:moveTo>
                    <a:pt x="0" y="41910"/>
                  </a:moveTo>
                  <a:cubicBezTo>
                    <a:pt x="0" y="28004"/>
                    <a:pt x="0" y="14034"/>
                    <a:pt x="0" y="127"/>
                  </a:cubicBezTo>
                  <a:cubicBezTo>
                    <a:pt x="635" y="64"/>
                    <a:pt x="1207" y="64"/>
                    <a:pt x="1842" y="0"/>
                  </a:cubicBezTo>
                  <a:cubicBezTo>
                    <a:pt x="1842" y="13970"/>
                    <a:pt x="1842" y="27876"/>
                    <a:pt x="1842" y="41847"/>
                  </a:cubicBezTo>
                  <a:cubicBezTo>
                    <a:pt x="1207" y="41847"/>
                    <a:pt x="572" y="41847"/>
                    <a:pt x="0" y="41910"/>
                  </a:cubicBezTo>
                  <a:lnTo>
                    <a:pt x="0" y="41910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477E156-C1E2-4E61-BF20-F1D85EF03AF0}"/>
                </a:ext>
              </a:extLst>
            </p:cNvPr>
            <p:cNvSpPr/>
            <p:nvPr/>
          </p:nvSpPr>
          <p:spPr>
            <a:xfrm>
              <a:off x="5222253" y="3593908"/>
              <a:ext cx="807467" cy="1007768"/>
            </a:xfrm>
            <a:custGeom>
              <a:avLst/>
              <a:gdLst>
                <a:gd name="connsiteX0" fmla="*/ 481630 w 807467"/>
                <a:gd name="connsiteY0" fmla="*/ 405258 h 1007768"/>
                <a:gd name="connsiteX1" fmla="*/ 494456 w 807467"/>
                <a:gd name="connsiteY1" fmla="*/ 450406 h 1007768"/>
                <a:gd name="connsiteX2" fmla="*/ 496806 w 807467"/>
                <a:gd name="connsiteY2" fmla="*/ 482029 h 1007768"/>
                <a:gd name="connsiteX3" fmla="*/ 508046 w 807467"/>
                <a:gd name="connsiteY3" fmla="*/ 597218 h 1007768"/>
                <a:gd name="connsiteX4" fmla="*/ 583103 w 807467"/>
                <a:gd name="connsiteY4" fmla="*/ 792100 h 1007768"/>
                <a:gd name="connsiteX5" fmla="*/ 619742 w 807467"/>
                <a:gd name="connsiteY5" fmla="*/ 842900 h 1007768"/>
                <a:gd name="connsiteX6" fmla="*/ 642158 w 807467"/>
                <a:gd name="connsiteY6" fmla="*/ 859918 h 1007768"/>
                <a:gd name="connsiteX7" fmla="*/ 758045 w 807467"/>
                <a:gd name="connsiteY7" fmla="*/ 862077 h 1007768"/>
                <a:gd name="connsiteX8" fmla="*/ 799320 w 807467"/>
                <a:gd name="connsiteY8" fmla="*/ 879285 h 1007768"/>
                <a:gd name="connsiteX9" fmla="*/ 766427 w 807467"/>
                <a:gd name="connsiteY9" fmla="*/ 938023 h 1007768"/>
                <a:gd name="connsiteX10" fmla="*/ 734423 w 807467"/>
                <a:gd name="connsiteY10" fmla="*/ 939864 h 1007768"/>
                <a:gd name="connsiteX11" fmla="*/ 710928 w 807467"/>
                <a:gd name="connsiteY11" fmla="*/ 961454 h 1007768"/>
                <a:gd name="connsiteX12" fmla="*/ 681782 w 807467"/>
                <a:gd name="connsiteY12" fmla="*/ 981647 h 1007768"/>
                <a:gd name="connsiteX13" fmla="*/ 491980 w 807467"/>
                <a:gd name="connsiteY13" fmla="*/ 1000697 h 1007768"/>
                <a:gd name="connsiteX14" fmla="*/ 352534 w 807467"/>
                <a:gd name="connsiteY14" fmla="*/ 997141 h 1007768"/>
                <a:gd name="connsiteX15" fmla="*/ 318562 w 807467"/>
                <a:gd name="connsiteY15" fmla="*/ 963105 h 1007768"/>
                <a:gd name="connsiteX16" fmla="*/ 82278 w 807467"/>
                <a:gd name="connsiteY16" fmla="*/ 490983 h 1007768"/>
                <a:gd name="connsiteX17" fmla="*/ 15730 w 807467"/>
                <a:gd name="connsiteY17" fmla="*/ 193168 h 1007768"/>
                <a:gd name="connsiteX18" fmla="*/ 81961 w 807467"/>
                <a:gd name="connsiteY18" fmla="*/ 145479 h 1007768"/>
                <a:gd name="connsiteX19" fmla="*/ 190038 w 807467"/>
                <a:gd name="connsiteY19" fmla="*/ 135891 h 1007768"/>
                <a:gd name="connsiteX20" fmla="*/ 225788 w 807467"/>
                <a:gd name="connsiteY20" fmla="*/ 133287 h 1007768"/>
                <a:gd name="connsiteX21" fmla="*/ 318117 w 807467"/>
                <a:gd name="connsiteY21" fmla="*/ 91250 h 1007768"/>
                <a:gd name="connsiteX22" fmla="*/ 345740 w 807467"/>
                <a:gd name="connsiteY22" fmla="*/ 74994 h 1007768"/>
                <a:gd name="connsiteX23" fmla="*/ 473502 w 807467"/>
                <a:gd name="connsiteY23" fmla="*/ 17463 h 1007768"/>
                <a:gd name="connsiteX24" fmla="*/ 524429 w 807467"/>
                <a:gd name="connsiteY24" fmla="*/ 1 h 1007768"/>
                <a:gd name="connsiteX25" fmla="*/ 641904 w 807467"/>
                <a:gd name="connsiteY25" fmla="*/ 7748 h 1007768"/>
                <a:gd name="connsiteX26" fmla="*/ 688703 w 807467"/>
                <a:gd name="connsiteY26" fmla="*/ 22861 h 1007768"/>
                <a:gd name="connsiteX27" fmla="*/ 690862 w 807467"/>
                <a:gd name="connsiteY27" fmla="*/ 78614 h 1007768"/>
                <a:gd name="connsiteX28" fmla="*/ 673146 w 807467"/>
                <a:gd name="connsiteY28" fmla="*/ 101982 h 1007768"/>
                <a:gd name="connsiteX29" fmla="*/ 554083 w 807467"/>
                <a:gd name="connsiteY29" fmla="*/ 151893 h 1007768"/>
                <a:gd name="connsiteX30" fmla="*/ 486964 w 807467"/>
                <a:gd name="connsiteY30" fmla="*/ 215012 h 1007768"/>
                <a:gd name="connsiteX31" fmla="*/ 475978 w 807467"/>
                <a:gd name="connsiteY31" fmla="*/ 290196 h 1007768"/>
                <a:gd name="connsiteX32" fmla="*/ 481630 w 807467"/>
                <a:gd name="connsiteY32" fmla="*/ 405258 h 1007768"/>
                <a:gd name="connsiteX33" fmla="*/ 481630 w 807467"/>
                <a:gd name="connsiteY33" fmla="*/ 405258 h 100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7467" h="1007768">
                  <a:moveTo>
                    <a:pt x="481630" y="405258"/>
                  </a:moveTo>
                  <a:cubicBezTo>
                    <a:pt x="483979" y="416370"/>
                    <a:pt x="490520" y="438024"/>
                    <a:pt x="494456" y="450406"/>
                  </a:cubicBezTo>
                  <a:cubicBezTo>
                    <a:pt x="494584" y="459233"/>
                    <a:pt x="496615" y="473203"/>
                    <a:pt x="496806" y="482029"/>
                  </a:cubicBezTo>
                  <a:cubicBezTo>
                    <a:pt x="503156" y="490157"/>
                    <a:pt x="505061" y="568135"/>
                    <a:pt x="508046" y="597218"/>
                  </a:cubicBezTo>
                  <a:cubicBezTo>
                    <a:pt x="581960" y="783908"/>
                    <a:pt x="550464" y="733426"/>
                    <a:pt x="583103" y="792100"/>
                  </a:cubicBezTo>
                  <a:cubicBezTo>
                    <a:pt x="584436" y="794449"/>
                    <a:pt x="619425" y="840233"/>
                    <a:pt x="619742" y="842900"/>
                  </a:cubicBezTo>
                  <a:cubicBezTo>
                    <a:pt x="620187" y="857822"/>
                    <a:pt x="631807" y="858330"/>
                    <a:pt x="642158" y="859918"/>
                  </a:cubicBezTo>
                  <a:cubicBezTo>
                    <a:pt x="680702" y="865887"/>
                    <a:pt x="719310" y="864553"/>
                    <a:pt x="758045" y="862077"/>
                  </a:cubicBezTo>
                  <a:cubicBezTo>
                    <a:pt x="773158" y="864426"/>
                    <a:pt x="789605" y="860299"/>
                    <a:pt x="799320" y="879285"/>
                  </a:cubicBezTo>
                  <a:cubicBezTo>
                    <a:pt x="817164" y="914210"/>
                    <a:pt x="805480" y="936562"/>
                    <a:pt x="766427" y="938023"/>
                  </a:cubicBezTo>
                  <a:cubicBezTo>
                    <a:pt x="755759" y="938404"/>
                    <a:pt x="744964" y="938340"/>
                    <a:pt x="734423" y="939864"/>
                  </a:cubicBezTo>
                  <a:cubicBezTo>
                    <a:pt x="722104" y="941642"/>
                    <a:pt x="711500" y="947802"/>
                    <a:pt x="710928" y="961454"/>
                  </a:cubicBezTo>
                  <a:cubicBezTo>
                    <a:pt x="710039" y="982282"/>
                    <a:pt x="696323" y="986600"/>
                    <a:pt x="681782" y="981647"/>
                  </a:cubicBezTo>
                  <a:cubicBezTo>
                    <a:pt x="615297" y="958787"/>
                    <a:pt x="554146" y="985775"/>
                    <a:pt x="491980" y="1000697"/>
                  </a:cubicBezTo>
                  <a:cubicBezTo>
                    <a:pt x="444673" y="1012064"/>
                    <a:pt x="398699" y="1008889"/>
                    <a:pt x="352534" y="997141"/>
                  </a:cubicBezTo>
                  <a:cubicBezTo>
                    <a:pt x="334373" y="992569"/>
                    <a:pt x="324467" y="980822"/>
                    <a:pt x="318562" y="963105"/>
                  </a:cubicBezTo>
                  <a:cubicBezTo>
                    <a:pt x="312529" y="945008"/>
                    <a:pt x="132824" y="549276"/>
                    <a:pt x="82278" y="490983"/>
                  </a:cubicBezTo>
                  <a:cubicBezTo>
                    <a:pt x="8872" y="406337"/>
                    <a:pt x="-21036" y="305880"/>
                    <a:pt x="15730" y="193168"/>
                  </a:cubicBezTo>
                  <a:cubicBezTo>
                    <a:pt x="26461" y="160275"/>
                    <a:pt x="50084" y="147956"/>
                    <a:pt x="81961" y="145479"/>
                  </a:cubicBezTo>
                  <a:cubicBezTo>
                    <a:pt x="116505" y="142812"/>
                    <a:pt x="155811" y="144082"/>
                    <a:pt x="190038" y="135891"/>
                  </a:cubicBezTo>
                  <a:cubicBezTo>
                    <a:pt x="194165" y="134875"/>
                    <a:pt x="219375" y="133605"/>
                    <a:pt x="225788" y="133287"/>
                  </a:cubicBezTo>
                  <a:cubicBezTo>
                    <a:pt x="265920" y="131255"/>
                    <a:pt x="288780" y="117666"/>
                    <a:pt x="318117" y="91250"/>
                  </a:cubicBezTo>
                  <a:cubicBezTo>
                    <a:pt x="326944" y="83313"/>
                    <a:pt x="334564" y="78550"/>
                    <a:pt x="345740" y="74994"/>
                  </a:cubicBezTo>
                  <a:cubicBezTo>
                    <a:pt x="390443" y="60516"/>
                    <a:pt x="436671" y="50102"/>
                    <a:pt x="473502" y="17463"/>
                  </a:cubicBezTo>
                  <a:cubicBezTo>
                    <a:pt x="486964" y="5525"/>
                    <a:pt x="506268" y="-63"/>
                    <a:pt x="524429" y="1"/>
                  </a:cubicBezTo>
                  <a:cubicBezTo>
                    <a:pt x="565386" y="128"/>
                    <a:pt x="601073" y="5779"/>
                    <a:pt x="641904" y="7748"/>
                  </a:cubicBezTo>
                  <a:cubicBezTo>
                    <a:pt x="658287" y="8573"/>
                    <a:pt x="678607" y="5906"/>
                    <a:pt x="688703" y="22861"/>
                  </a:cubicBezTo>
                  <a:cubicBezTo>
                    <a:pt x="693783" y="38863"/>
                    <a:pt x="695053" y="62167"/>
                    <a:pt x="690862" y="78614"/>
                  </a:cubicBezTo>
                  <a:cubicBezTo>
                    <a:pt x="686544" y="91123"/>
                    <a:pt x="682036" y="92330"/>
                    <a:pt x="673146" y="101982"/>
                  </a:cubicBezTo>
                  <a:cubicBezTo>
                    <a:pt x="648698" y="125286"/>
                    <a:pt x="563354" y="150115"/>
                    <a:pt x="554083" y="151893"/>
                  </a:cubicBezTo>
                  <a:cubicBezTo>
                    <a:pt x="518142" y="158751"/>
                    <a:pt x="498775" y="181420"/>
                    <a:pt x="486964" y="215012"/>
                  </a:cubicBezTo>
                  <a:cubicBezTo>
                    <a:pt x="478709" y="238443"/>
                    <a:pt x="476168" y="259017"/>
                    <a:pt x="475978" y="290196"/>
                  </a:cubicBezTo>
                  <a:cubicBezTo>
                    <a:pt x="475534" y="297816"/>
                    <a:pt x="461183" y="308103"/>
                    <a:pt x="481630" y="405258"/>
                  </a:cubicBezTo>
                  <a:lnTo>
                    <a:pt x="481630" y="405258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xmlns="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xmlns="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APEL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Application for E-Learning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6866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for E-Learning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67E1A2A2-3862-4E80-B1FA-B62470154B48}"/>
              </a:ext>
            </a:extLst>
          </p:cNvPr>
          <p:cNvGrpSpPr/>
          <p:nvPr/>
        </p:nvGrpSpPr>
        <p:grpSpPr>
          <a:xfrm>
            <a:off x="5063146" y="2486637"/>
            <a:ext cx="2093802" cy="3477515"/>
            <a:chOff x="5063146" y="2486637"/>
            <a:chExt cx="2093802" cy="347751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86C7AC3-AE40-488D-B86C-40E08CBB6E48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ABE07C0-F276-48FC-AA7A-C46768907BCD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A3BCE9F-5EE4-4CB7-8460-CEDC278225F9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D444CF7-482F-49B2-ACF6-DCBCFAD6C6A2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661DCDC-E9B6-42C5-AC2C-A85D67A4E682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D2488BC-EB0D-4F2B-AF99-2332E2029D45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9DE8687-4FBB-4331-8D7A-AFBF2CC5F37F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B9D08A2-4349-410D-B1AB-4F88B0EE84CC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0B5292D-EDBE-4D5A-903A-70B0D0CF9940}"/>
              </a:ext>
            </a:extLst>
          </p:cNvPr>
          <p:cNvGrpSpPr/>
          <p:nvPr/>
        </p:nvGrpSpPr>
        <p:grpSpPr>
          <a:xfrm>
            <a:off x="7517921" y="1772817"/>
            <a:ext cx="3890657" cy="1015663"/>
            <a:chOff x="7517921" y="4901998"/>
            <a:chExt cx="3890657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730FFF3-8046-4C7A-8F64-B017549EE060}"/>
                </a:ext>
              </a:extLst>
            </p:cNvPr>
            <p:cNvSpPr txBox="1"/>
            <p:nvPr/>
          </p:nvSpPr>
          <p:spPr>
            <a:xfrm>
              <a:off x="9133926" y="4901998"/>
              <a:ext cx="218061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User Management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075CB3E-2A61-43AD-91DE-BC90601242D2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mempunyai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2 role user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yaitu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Administrator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menginput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soal2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akhir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7CF9FD86-648B-4A87-9E26-E73C4F3A6DEB}"/>
              </a:ext>
            </a:extLst>
          </p:cNvPr>
          <p:cNvGrpSpPr/>
          <p:nvPr/>
        </p:nvGrpSpPr>
        <p:grpSpPr>
          <a:xfrm>
            <a:off x="753909" y="1772817"/>
            <a:ext cx="3890657" cy="1575757"/>
            <a:chOff x="753909" y="1772817"/>
            <a:chExt cx="3890657" cy="15757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CF37470-9C4B-4FE9-AA56-AF522A194014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Unggulan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A20D448-86E9-4B27-BFEA-401C59B33C9C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Berbasis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Web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memerlukan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instalasi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klien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Jawaban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benar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langsung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ditampikan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ketika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selesai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menjawab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ketika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berulang-ulang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jawaban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benar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selalu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ingat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DF057E9-5F5B-4B94-B6E0-0B495B6B4DFE}"/>
              </a:ext>
            </a:extLst>
          </p:cNvPr>
          <p:cNvGrpSpPr/>
          <p:nvPr/>
        </p:nvGrpSpPr>
        <p:grpSpPr>
          <a:xfrm>
            <a:off x="1206158" y="4767626"/>
            <a:ext cx="3890657" cy="830997"/>
            <a:chOff x="7517921" y="4901998"/>
            <a:chExt cx="3890657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797550E-8DC0-49BD-8098-98D87EB5EF4A}"/>
                </a:ext>
              </a:extLst>
            </p:cNvPr>
            <p:cNvSpPr txBox="1"/>
            <p:nvPr/>
          </p:nvSpPr>
          <p:spPr>
            <a:xfrm>
              <a:off x="8178662" y="4901998"/>
              <a:ext cx="3135881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Pengembangan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Lanjutan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6114B4F-AB16-427F-95D1-32817034A7D1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APEL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dikembangkan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pembelajaran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daring.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F7A4B24-49D2-4DA3-BE67-63CD8384A3EF}"/>
              </a:ext>
            </a:extLst>
          </p:cNvPr>
          <p:cNvGrpSpPr/>
          <p:nvPr/>
        </p:nvGrpSpPr>
        <p:grpSpPr>
          <a:xfrm>
            <a:off x="7188598" y="4761530"/>
            <a:ext cx="3890657" cy="1021759"/>
            <a:chOff x="753909" y="1772817"/>
            <a:chExt cx="3890657" cy="10217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1548DF-DB31-4E05-B8C5-56A7D352E372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Teknologi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AAA0355-A787-4CB0-AED5-DDC5D3D2FCF6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PHP, MySQL, HTML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Javascript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framework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YII.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xmlns="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xmlns="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Alur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Program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Application for E-Learning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9717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BF2EE5-BD58-4EAC-ABBE-729675EACF05}"/>
              </a:ext>
            </a:extLst>
          </p:cNvPr>
          <p:cNvSpPr txBox="1"/>
          <p:nvPr/>
        </p:nvSpPr>
        <p:spPr>
          <a:xfrm>
            <a:off x="830521" y="2063028"/>
            <a:ext cx="328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garis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APEL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kami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jelaskan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alur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FEAB2FF-46B7-4575-9A4A-5FCC5C485E9A}"/>
              </a:ext>
            </a:extLst>
          </p:cNvPr>
          <p:cNvSpPr/>
          <p:nvPr/>
        </p:nvSpPr>
        <p:spPr>
          <a:xfrm>
            <a:off x="830521" y="205028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E0394E-0578-41B7-BB71-CF084C5F4088}"/>
              </a:ext>
            </a:extLst>
          </p:cNvPr>
          <p:cNvSpPr txBox="1"/>
          <p:nvPr/>
        </p:nvSpPr>
        <p:spPr>
          <a:xfrm>
            <a:off x="830521" y="442811"/>
            <a:ext cx="40103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ALUR PROGRAM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E0ED35D2-D8CB-448A-9DB4-C2BC4868B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3801" y="239611"/>
            <a:ext cx="7654025" cy="6172200"/>
          </a:xfrm>
        </p:spPr>
      </p:sp>
      <p:sp>
        <p:nvSpPr>
          <p:cNvPr id="6" name="Flowchart: Terminator 5"/>
          <p:cNvSpPr/>
          <p:nvPr/>
        </p:nvSpPr>
        <p:spPr>
          <a:xfrm>
            <a:off x="8496300" y="441122"/>
            <a:ext cx="977900" cy="3699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MULAI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6311900" y="2146468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Tambah</a:t>
            </a:r>
            <a:r>
              <a:rPr lang="en-US" sz="1200" dirty="0"/>
              <a:t> </a:t>
            </a:r>
            <a:r>
              <a:rPr lang="en-US" sz="1200" dirty="0" err="1"/>
              <a:t>Modul</a:t>
            </a:r>
            <a:endParaRPr lang="en-US" sz="1200" dirty="0"/>
          </a:p>
        </p:txBody>
      </p:sp>
      <p:sp>
        <p:nvSpPr>
          <p:cNvPr id="14" name="Flowchart: Decision 13"/>
          <p:cNvSpPr/>
          <p:nvPr/>
        </p:nvSpPr>
        <p:spPr>
          <a:xfrm>
            <a:off x="8083550" y="1188696"/>
            <a:ext cx="1803400" cy="7890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Modul</a:t>
            </a:r>
            <a:r>
              <a:rPr lang="en-US" sz="1200" dirty="0"/>
              <a:t> </a:t>
            </a:r>
            <a:r>
              <a:rPr lang="en-US" sz="1200" dirty="0" err="1"/>
              <a:t>Tersedia</a:t>
            </a:r>
            <a:r>
              <a:rPr lang="en-US" sz="1200" dirty="0"/>
              <a:t> ?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8201025" y="2944927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Modul</a:t>
            </a:r>
            <a:r>
              <a:rPr lang="en-US" sz="1200" dirty="0"/>
              <a:t> TO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8201025" y="3716933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Kerjakan</a:t>
            </a:r>
            <a:r>
              <a:rPr lang="en-US" sz="1200" dirty="0"/>
              <a:t> TO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8201025" y="4555133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endParaRPr lang="en-US" sz="1200" dirty="0"/>
          </a:p>
        </p:txBody>
      </p:sp>
      <p:sp>
        <p:nvSpPr>
          <p:cNvPr id="20" name="Flowchart: Decision 19"/>
          <p:cNvSpPr/>
          <p:nvPr/>
        </p:nvSpPr>
        <p:spPr>
          <a:xfrm>
            <a:off x="8083550" y="5265396"/>
            <a:ext cx="1803400" cy="7890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Ulang</a:t>
            </a:r>
            <a:r>
              <a:rPr lang="en-US" sz="1200" dirty="0"/>
              <a:t> test ?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8413750" y="6333922"/>
            <a:ext cx="1143000" cy="3699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2"/>
            <a:endCxn id="14" idx="0"/>
          </p:cNvCxnSpPr>
          <p:nvPr/>
        </p:nvCxnSpPr>
        <p:spPr>
          <a:xfrm>
            <a:off x="8985250" y="811111"/>
            <a:ext cx="0" cy="37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7" idx="0"/>
          </p:cNvCxnSpPr>
          <p:nvPr/>
        </p:nvCxnSpPr>
        <p:spPr>
          <a:xfrm>
            <a:off x="8985250" y="1977786"/>
            <a:ext cx="0" cy="967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1"/>
          </p:cNvCxnSpPr>
          <p:nvPr/>
        </p:nvCxnSpPr>
        <p:spPr>
          <a:xfrm rot="10800000" flipV="1">
            <a:off x="7096126" y="1583240"/>
            <a:ext cx="987425" cy="563227"/>
          </a:xfrm>
          <a:prstGeom prst="bentConnector3">
            <a:avLst>
              <a:gd name="adj1" fmla="val 104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</p:cNvCxnSpPr>
          <p:nvPr/>
        </p:nvCxnSpPr>
        <p:spPr>
          <a:xfrm rot="16200000" flipH="1">
            <a:off x="7339310" y="2263142"/>
            <a:ext cx="61853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8985250" y="3304786"/>
            <a:ext cx="0" cy="412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19" idx="0"/>
          </p:cNvCxnSpPr>
          <p:nvPr/>
        </p:nvCxnSpPr>
        <p:spPr>
          <a:xfrm>
            <a:off x="8985250" y="4076792"/>
            <a:ext cx="0" cy="478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</p:cNvCxnSpPr>
          <p:nvPr/>
        </p:nvCxnSpPr>
        <p:spPr>
          <a:xfrm>
            <a:off x="8985250" y="4914992"/>
            <a:ext cx="0" cy="350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2"/>
          </p:cNvCxnSpPr>
          <p:nvPr/>
        </p:nvCxnSpPr>
        <p:spPr>
          <a:xfrm>
            <a:off x="8985250" y="6054486"/>
            <a:ext cx="0" cy="279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3"/>
            <a:endCxn id="17" idx="3"/>
          </p:cNvCxnSpPr>
          <p:nvPr/>
        </p:nvCxnSpPr>
        <p:spPr>
          <a:xfrm flipH="1" flipV="1">
            <a:off x="9769475" y="3124857"/>
            <a:ext cx="117475" cy="2535084"/>
          </a:xfrm>
          <a:prstGeom prst="bentConnector3">
            <a:avLst>
              <a:gd name="adj1" fmla="val -6594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024525" y="2321660"/>
            <a:ext cx="4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107075" y="5964590"/>
            <a:ext cx="7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Tidak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886950" y="5298018"/>
            <a:ext cx="4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9672" y="1188696"/>
            <a:ext cx="7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58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xmlns="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xmlns="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Screen Shot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Application for E-Learning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657864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4088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3E5F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4088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326</Words>
  <Application>Microsoft Office PowerPoint</Application>
  <PresentationFormat>Custom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85</cp:revision>
  <dcterms:created xsi:type="dcterms:W3CDTF">2020-01-20T05:08:25Z</dcterms:created>
  <dcterms:modified xsi:type="dcterms:W3CDTF">2022-06-26T01:04:27Z</dcterms:modified>
</cp:coreProperties>
</file>