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4742-F656-4F30-9808-576AF19A67F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2017.11.23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0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是为了总结论文而设，长期维护。</a:t>
            </a:r>
            <a:endParaRPr lang="en-US" altLang="zh-CN" dirty="0" smtClean="0"/>
          </a:p>
          <a:p>
            <a:r>
              <a:rPr lang="zh-CN" altLang="en-US" dirty="0" smtClean="0"/>
              <a:t>目录包括：论文名字，摘要，方法，总结，实验数据库，缺陷和想法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49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种改进的降噪自编码器神经网络不平衡数据分类算法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SDAE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方法结合，先利用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产生足够的少数类，再利用</a:t>
            </a:r>
            <a:r>
              <a:rPr lang="en-US" altLang="zh-CN" dirty="0" err="1" smtClean="0"/>
              <a:t>SDAE</a:t>
            </a:r>
            <a:r>
              <a:rPr lang="zh-CN" altLang="en-US" dirty="0" smtClean="0"/>
              <a:t>进行分类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Ionosphere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german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wpbc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satimage</a:t>
            </a:r>
            <a:endParaRPr lang="en-US" altLang="zh-CN" dirty="0" smtClean="0"/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en-US" altLang="zh-CN" dirty="0"/>
              <a:t>A Normal Distribution-Based Over-Sampling </a:t>
            </a:r>
            <a:r>
              <a:rPr lang="en-US" altLang="zh-CN" dirty="0" smtClean="0"/>
              <a:t>Approach to </a:t>
            </a:r>
            <a:r>
              <a:rPr lang="en-US" altLang="zh-CN" dirty="0"/>
              <a:t>Imbalanced Data Classification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该文中认为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方法的随机插值不能保证原始分布（或者是与原始数据相似的均值和方差），假设原始少数类为正态分布，根据目前存在的样本计算该正态分布的均值和方差，并根据标准正态分布和计算的参数进行插值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breast-w,diabetes,glass,ionosphere,satimage,segment-challenge,sonar,vehicle</a:t>
            </a:r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文中针对连续型特征和离散特征采用的采样方式不同，连续型特征利用正态分布进行插值，而离散型特征则是针对其出现频率，采用轮盘赌的方式进行。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076575"/>
            <a:ext cx="3514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为了使</a:t>
            </a:r>
            <a:r>
              <a:rPr lang="en-US" altLang="zh-CN" dirty="0" smtClean="0"/>
              <a:t>latent dimension</a:t>
            </a:r>
            <a:r>
              <a:rPr lang="zh-CN" altLang="en-US" dirty="0" smtClean="0"/>
              <a:t>学习到全局的基本信息，扔掉细节信息，将</a:t>
            </a:r>
            <a:r>
              <a:rPr lang="en-US" altLang="zh-CN" dirty="0" err="1" smtClean="0"/>
              <a:t>vae</a:t>
            </a:r>
            <a:r>
              <a:rPr lang="zh-CN" altLang="en-US" dirty="0" smtClean="0"/>
              <a:t>和神经自回归模型（</a:t>
            </a:r>
            <a:r>
              <a:rPr lang="en-US" altLang="zh-CN" dirty="0" smtClean="0"/>
              <a:t>neural autoregressive model</a:t>
            </a:r>
            <a:r>
              <a:rPr lang="zh-CN" altLang="en-US" dirty="0" smtClean="0"/>
              <a:t>）结合起来，将</a:t>
            </a:r>
            <a:r>
              <a:rPr lang="en-US" altLang="zh-CN" dirty="0" smtClean="0"/>
              <a:t>z</a:t>
            </a:r>
            <a:r>
              <a:rPr lang="zh-CN" altLang="en-US" dirty="0" smtClean="0"/>
              <a:t>再次进行建模，得到最后的</a:t>
            </a:r>
            <a:r>
              <a:rPr lang="en-US" altLang="zh-CN" dirty="0" smtClean="0"/>
              <a:t>latent dimension</a:t>
            </a: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mnist,cifar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10,omniglot,Caltech</a:t>
            </a:r>
            <a:r>
              <a:rPr lang="en-US" altLang="zh-CN" dirty="0" smtClean="0"/>
              <a:t>-101</a:t>
            </a:r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RWO</a:t>
            </a:r>
            <a:r>
              <a:rPr lang="en-US" altLang="zh-CN" dirty="0" smtClean="0"/>
              <a:t>-sampling: a random walk over-sampling approach to imbalanced data classification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将数据分为连续型和离散型属性，连续型属性假设其为正态分布，利用已有的样本数据计算均值和方差，并进行插值；离散型数据计算其频率并假设其为</a:t>
            </a:r>
            <a:r>
              <a:rPr lang="zh-CN" altLang="en-US" dirty="0" smtClean="0"/>
              <a:t>概率，并利用轮盘赌的形式进行采样，（</a:t>
            </a:r>
            <a:r>
              <a:rPr lang="en-US" altLang="zh-CN" dirty="0" smtClean="0"/>
              <a:t>generating a random value for attribute 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using roulette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reast-cancer,breast-w,colic,credit-g,diabetes,glass,haberman,hepatitis,hypothyroid,ionosphere,monk2,postoperative,primary-tumor,satimage,segment,sick,sonar,splice-i.e.,tic-tac-toc,vehicle,vowel</a:t>
            </a:r>
            <a:endParaRPr lang="en-US" altLang="zh-CN" dirty="0" smtClean="0"/>
          </a:p>
          <a:p>
            <a:r>
              <a:rPr lang="zh-CN" altLang="en-US" dirty="0" smtClean="0"/>
              <a:t>缺陷和</a:t>
            </a:r>
            <a:r>
              <a:rPr lang="zh-CN" altLang="en-US" dirty="0" smtClean="0"/>
              <a:t>想法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从方法本身来看，这种单一属性逐渐生成方式意味着属性间独立，但是真实数据集未必符合该种形式。</a:t>
            </a:r>
            <a:endParaRPr lang="en-US" altLang="zh-CN" dirty="0" smtClean="0"/>
          </a:p>
          <a:p>
            <a:r>
              <a:rPr lang="zh-CN" altLang="en-US" dirty="0" smtClean="0"/>
              <a:t>考虑这样一种情形，假设某个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是性别，即使采用数值化形式，该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的取值也是离散类型的，不失一般性，我们认为其为</a:t>
            </a:r>
            <a:r>
              <a:rPr lang="en-US" altLang="zh-CN" dirty="0" smtClean="0"/>
              <a:t>0,1</a:t>
            </a:r>
            <a:r>
              <a:rPr lang="zh-CN" altLang="en-US" dirty="0" smtClean="0"/>
              <a:t>，则目前的随机插值到定义分布的各种形式的采样，未能考虑到离散型数据在经过随机插值后失去物理意义的问题，因此在工业数据集上需要多加考虑。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9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438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论文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</dc:title>
  <dc:creator>Windows 用户</dc:creator>
  <cp:lastModifiedBy>Windows 用户</cp:lastModifiedBy>
  <cp:revision>28</cp:revision>
  <dcterms:created xsi:type="dcterms:W3CDTF">2017-11-23T09:33:59Z</dcterms:created>
  <dcterms:modified xsi:type="dcterms:W3CDTF">2017-12-04T07:17:13Z</dcterms:modified>
</cp:coreProperties>
</file>