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4742-F656-4F30-9808-576AF19A67F4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2017.11.23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00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是为了总结论文而设，长期维护。</a:t>
            </a:r>
            <a:endParaRPr lang="en-US" altLang="zh-CN" dirty="0" smtClean="0"/>
          </a:p>
          <a:p>
            <a:r>
              <a:rPr lang="zh-CN" altLang="en-US" dirty="0" smtClean="0"/>
              <a:t>目录包括：论文名字，摘要，方法</a:t>
            </a:r>
            <a:r>
              <a:rPr lang="zh-CN" altLang="en-US" dirty="0" smtClean="0"/>
              <a:t>，总结，实验</a:t>
            </a:r>
            <a:r>
              <a:rPr lang="zh-CN" altLang="en-US" dirty="0" smtClean="0"/>
              <a:t>数据库，缺陷和想法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49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种改进的降噪自编码器神经网络不平衡数据分类算法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SDAE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方法结合，先利用</a:t>
            </a:r>
            <a:r>
              <a:rPr lang="en-US" altLang="zh-CN" dirty="0" smtClean="0"/>
              <a:t>SMOTE</a:t>
            </a:r>
            <a:r>
              <a:rPr lang="zh-CN" altLang="en-US" dirty="0" smtClean="0"/>
              <a:t>产生足够的少数类，再利用</a:t>
            </a:r>
            <a:r>
              <a:rPr lang="en-US" altLang="zh-CN" dirty="0" err="1" smtClean="0"/>
              <a:t>SDAE</a:t>
            </a:r>
            <a:r>
              <a:rPr lang="zh-CN" altLang="en-US" dirty="0" smtClean="0"/>
              <a:t>进行分类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Ionosphere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german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wpbc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satimage</a:t>
            </a:r>
            <a:endParaRPr lang="en-US" altLang="zh-CN" dirty="0" smtClean="0"/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4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缺陷和想法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8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98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论文</vt:lpstr>
      <vt:lpstr>说明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</dc:title>
  <dc:creator>Windows 用户</dc:creator>
  <cp:lastModifiedBy>Windows 用户</cp:lastModifiedBy>
  <cp:revision>10</cp:revision>
  <dcterms:created xsi:type="dcterms:W3CDTF">2017-11-23T09:33:59Z</dcterms:created>
  <dcterms:modified xsi:type="dcterms:W3CDTF">2017-11-23T13:44:59Z</dcterms:modified>
</cp:coreProperties>
</file>