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0" r:id="rId6"/>
    <p:sldId id="260" r:id="rId7"/>
    <p:sldId id="268" r:id="rId8"/>
    <p:sldId id="269" r:id="rId9"/>
    <p:sldId id="270" r:id="rId10"/>
    <p:sldId id="271" r:id="rId11"/>
    <p:sldId id="273" r:id="rId12"/>
    <p:sldId id="274" r:id="rId13"/>
    <p:sldId id="281" r:id="rId14"/>
    <p:sldId id="275" r:id="rId15"/>
    <p:sldId id="277" r:id="rId16"/>
    <p:sldId id="27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970"/>
    <a:srgbClr val="53C780"/>
    <a:srgbClr val="67D993"/>
    <a:srgbClr val="F2A849"/>
    <a:srgbClr val="F8F8F8"/>
    <a:srgbClr val="054487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1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EBBD2-A76E-4790-A22A-567E89118FA6}" type="doc">
      <dgm:prSet loTypeId="urn:microsoft.com/office/officeart/2005/8/layout/hierarchy2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A346E2-3985-465A-B273-F1D9055E3B93}">
      <dgm:prSet phldrT="[文本]"/>
      <dgm:spPr/>
      <dgm:t>
        <a:bodyPr/>
        <a:lstStyle/>
        <a:p>
          <a:r>
            <a:rPr lang="en-US" altLang="zh-CN" dirty="0" smtClean="0"/>
            <a:t>Feature weight</a:t>
          </a:r>
        </a:p>
      </dgm:t>
    </dgm:pt>
    <dgm:pt modelId="{25F3A426-09E3-42D9-A400-A0472AECEAD2}" type="parTrans" cxnId="{08622447-9677-446F-AAE5-B73FDB6A649E}">
      <dgm:prSet/>
      <dgm:spPr/>
      <dgm:t>
        <a:bodyPr/>
        <a:lstStyle/>
        <a:p>
          <a:endParaRPr lang="zh-CN" altLang="en-US"/>
        </a:p>
      </dgm:t>
    </dgm:pt>
    <dgm:pt modelId="{1B80160D-78E2-4D9F-BB12-27EDB4E37E36}" type="sibTrans" cxnId="{08622447-9677-446F-AAE5-B73FDB6A649E}">
      <dgm:prSet/>
      <dgm:spPr/>
      <dgm:t>
        <a:bodyPr/>
        <a:lstStyle/>
        <a:p>
          <a:endParaRPr lang="zh-CN" altLang="en-US"/>
        </a:p>
      </dgm:t>
    </dgm:pt>
    <dgm:pt modelId="{3D554A5B-55CC-4CE7-934F-DE121835301B}">
      <dgm:prSet phldrT="[文本]"/>
      <dgm:spPr/>
      <dgm:t>
        <a:bodyPr/>
        <a:lstStyle/>
        <a:p>
          <a:r>
            <a:rPr lang="en-US" altLang="zh-CN" dirty="0" smtClean="0"/>
            <a:t>filter</a:t>
          </a:r>
          <a:endParaRPr lang="zh-CN" altLang="en-US" dirty="0"/>
        </a:p>
      </dgm:t>
    </dgm:pt>
    <dgm:pt modelId="{BCB56D0B-AB06-4E29-A77B-46840D107538}" type="parTrans" cxnId="{4809CEFE-6F1C-46F1-8438-4AB385358509}">
      <dgm:prSet/>
      <dgm:spPr/>
      <dgm:t>
        <a:bodyPr/>
        <a:lstStyle/>
        <a:p>
          <a:endParaRPr lang="zh-CN" altLang="en-US"/>
        </a:p>
      </dgm:t>
    </dgm:pt>
    <dgm:pt modelId="{8FC4A7C5-AF38-4AA1-BC77-A660733AB6D9}" type="sibTrans" cxnId="{4809CEFE-6F1C-46F1-8438-4AB385358509}">
      <dgm:prSet/>
      <dgm:spPr/>
      <dgm:t>
        <a:bodyPr/>
        <a:lstStyle/>
        <a:p>
          <a:endParaRPr lang="zh-CN" altLang="en-US"/>
        </a:p>
      </dgm:t>
    </dgm:pt>
    <dgm:pt modelId="{99432711-F565-4781-9D42-1A14E53DB97E}">
      <dgm:prSet phldrT="[文本]"/>
      <dgm:spPr/>
      <dgm:t>
        <a:bodyPr/>
        <a:lstStyle/>
        <a:p>
          <a:r>
            <a:rPr lang="zh-CN" altLang="en-US" dirty="0" smtClean="0"/>
            <a:t>自变量和目标变量之间的相关性</a:t>
          </a:r>
          <a:endParaRPr lang="zh-CN" altLang="en-US" dirty="0"/>
        </a:p>
      </dgm:t>
    </dgm:pt>
    <dgm:pt modelId="{3603176F-5669-4920-9076-AEEB6D615500}" type="parTrans" cxnId="{F81244CB-21FA-42C3-893A-4CB3317C3D71}">
      <dgm:prSet/>
      <dgm:spPr/>
      <dgm:t>
        <a:bodyPr/>
        <a:lstStyle/>
        <a:p>
          <a:endParaRPr lang="zh-CN" altLang="en-US"/>
        </a:p>
      </dgm:t>
    </dgm:pt>
    <dgm:pt modelId="{ACBC5E96-2034-4B8D-A60E-A25247D05AB0}" type="sibTrans" cxnId="{F81244CB-21FA-42C3-893A-4CB3317C3D71}">
      <dgm:prSet/>
      <dgm:spPr/>
      <dgm:t>
        <a:bodyPr/>
        <a:lstStyle/>
        <a:p>
          <a:endParaRPr lang="zh-CN" altLang="en-US"/>
        </a:p>
      </dgm:t>
    </dgm:pt>
    <dgm:pt modelId="{56933E54-0EDD-4942-A065-4298151999A4}">
      <dgm:prSet phldrT="[文本]"/>
      <dgm:spPr/>
      <dgm:t>
        <a:bodyPr/>
        <a:lstStyle/>
        <a:p>
          <a:r>
            <a:rPr lang="zh-CN" altLang="en-US" dirty="0" smtClean="0"/>
            <a:t>卡方系数</a:t>
          </a:r>
          <a:endParaRPr lang="en-US" altLang="zh-CN" dirty="0" smtClean="0"/>
        </a:p>
        <a:p>
          <a:r>
            <a:rPr lang="zh-CN" altLang="en-US" dirty="0" smtClean="0"/>
            <a:t>相关系数</a:t>
          </a:r>
          <a:endParaRPr lang="en-US" altLang="zh-CN" dirty="0" smtClean="0"/>
        </a:p>
        <a:p>
          <a:r>
            <a:rPr lang="zh-CN" altLang="en-US" dirty="0" smtClean="0"/>
            <a:t>信息增益、互信息</a:t>
          </a:r>
          <a:endParaRPr lang="zh-CN" altLang="en-US" dirty="0"/>
        </a:p>
      </dgm:t>
    </dgm:pt>
    <dgm:pt modelId="{EA62F6FC-AD78-4BCB-8BEC-71CE0794DFE3}" type="parTrans" cxnId="{774936EE-9877-4540-930D-2D59797E902A}">
      <dgm:prSet/>
      <dgm:spPr/>
      <dgm:t>
        <a:bodyPr/>
        <a:lstStyle/>
        <a:p>
          <a:endParaRPr lang="zh-CN" altLang="en-US"/>
        </a:p>
      </dgm:t>
    </dgm:pt>
    <dgm:pt modelId="{A7C6C188-23D1-4CA7-AB4E-B4C014B6EFD1}" type="sibTrans" cxnId="{774936EE-9877-4540-930D-2D59797E902A}">
      <dgm:prSet/>
      <dgm:spPr/>
      <dgm:t>
        <a:bodyPr/>
        <a:lstStyle/>
        <a:p>
          <a:endParaRPr lang="zh-CN" altLang="en-US"/>
        </a:p>
      </dgm:t>
    </dgm:pt>
    <dgm:pt modelId="{00F988C9-1CA2-459F-8CEF-04D24EF9D1B2}">
      <dgm:prSet phldrT="[文本]"/>
      <dgm:spPr/>
      <dgm:t>
        <a:bodyPr/>
        <a:lstStyle/>
        <a:p>
          <a:r>
            <a:rPr lang="en-US" altLang="zh-CN" smtClean="0"/>
            <a:t>warpper</a:t>
          </a:r>
          <a:endParaRPr lang="zh-CN" altLang="en-US" dirty="0"/>
        </a:p>
      </dgm:t>
    </dgm:pt>
    <dgm:pt modelId="{014C3B92-6370-439A-8CDA-B9DB093D6F52}" type="parTrans" cxnId="{73B05419-AFBB-49D3-BF26-89955B722829}">
      <dgm:prSet/>
      <dgm:spPr/>
      <dgm:t>
        <a:bodyPr/>
        <a:lstStyle/>
        <a:p>
          <a:endParaRPr lang="zh-CN" altLang="en-US"/>
        </a:p>
      </dgm:t>
    </dgm:pt>
    <dgm:pt modelId="{DF48C16B-E021-4D94-B933-918D01D9EBB9}" type="sibTrans" cxnId="{73B05419-AFBB-49D3-BF26-89955B722829}">
      <dgm:prSet/>
      <dgm:spPr/>
      <dgm:t>
        <a:bodyPr/>
        <a:lstStyle/>
        <a:p>
          <a:endParaRPr lang="zh-CN" altLang="en-US"/>
        </a:p>
      </dgm:t>
    </dgm:pt>
    <dgm:pt modelId="{E7AB0B32-32CB-4027-8CF5-E8AAE7B91B8E}">
      <dgm:prSet phldrT="[文本]"/>
      <dgm:spPr/>
      <dgm:t>
        <a:bodyPr/>
        <a:lstStyle/>
        <a:p>
          <a:r>
            <a:rPr lang="zh-CN" altLang="en-US" dirty="0" smtClean="0"/>
            <a:t>通过目标函数决定是否加入一个变量</a:t>
          </a:r>
          <a:endParaRPr lang="zh-CN" altLang="en-US" dirty="0"/>
        </a:p>
      </dgm:t>
    </dgm:pt>
    <dgm:pt modelId="{DB5A2610-F8DB-4BC5-A4D3-61341254B11A}" type="parTrans" cxnId="{D27A030C-84EE-4821-A1B1-D2E6C9776262}">
      <dgm:prSet/>
      <dgm:spPr/>
      <dgm:t>
        <a:bodyPr/>
        <a:lstStyle/>
        <a:p>
          <a:endParaRPr lang="zh-CN" altLang="en-US"/>
        </a:p>
      </dgm:t>
    </dgm:pt>
    <dgm:pt modelId="{5B22B8FB-38DE-46D3-A2E4-1D728059AD41}" type="sibTrans" cxnId="{D27A030C-84EE-4821-A1B1-D2E6C9776262}">
      <dgm:prSet/>
      <dgm:spPr/>
      <dgm:t>
        <a:bodyPr/>
        <a:lstStyle/>
        <a:p>
          <a:endParaRPr lang="zh-CN" altLang="en-US"/>
        </a:p>
      </dgm:t>
    </dgm:pt>
    <dgm:pt modelId="{82E55F2C-6E29-4BA7-9104-FECD88A8F67C}">
      <dgm:prSet phldrT="[文本]"/>
      <dgm:spPr/>
      <dgm:t>
        <a:bodyPr/>
        <a:lstStyle/>
        <a:p>
          <a:r>
            <a:rPr lang="zh-CN" altLang="en-US" dirty="0" smtClean="0"/>
            <a:t>迭代产生特征子集并进行评价</a:t>
          </a:r>
          <a:endParaRPr lang="zh-CN" altLang="en-US" dirty="0"/>
        </a:p>
      </dgm:t>
    </dgm:pt>
    <dgm:pt modelId="{80BE533D-57C6-405C-9DA8-42033599C9BA}" type="parTrans" cxnId="{5E563D85-9093-4218-AE24-D385E6D362CD}">
      <dgm:prSet/>
      <dgm:spPr/>
      <dgm:t>
        <a:bodyPr/>
        <a:lstStyle/>
        <a:p>
          <a:endParaRPr lang="zh-CN" altLang="en-US"/>
        </a:p>
      </dgm:t>
    </dgm:pt>
    <dgm:pt modelId="{766AAF27-AED5-45D6-B5EB-567A0D595F49}" type="sibTrans" cxnId="{5E563D85-9093-4218-AE24-D385E6D362CD}">
      <dgm:prSet/>
      <dgm:spPr/>
      <dgm:t>
        <a:bodyPr/>
        <a:lstStyle/>
        <a:p>
          <a:endParaRPr lang="zh-CN" altLang="en-US"/>
        </a:p>
      </dgm:t>
    </dgm:pt>
    <dgm:pt modelId="{8FDFCCF7-881D-44DA-BB42-80D48C6BAC6E}" type="pres">
      <dgm:prSet presAssocID="{7E2EBBD2-A76E-4790-A22A-567E89118F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FA0E41-C0E7-4E9F-AD44-793A1530FCDF}" type="pres">
      <dgm:prSet presAssocID="{1EA346E2-3985-465A-B273-F1D9055E3B93}" presName="root1" presStyleCnt="0"/>
      <dgm:spPr/>
    </dgm:pt>
    <dgm:pt modelId="{3C7FDCA3-B110-4A5A-BBD4-61C88FC2CA46}" type="pres">
      <dgm:prSet presAssocID="{1EA346E2-3985-465A-B273-F1D9055E3B9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2F0308-ECAF-458A-87AF-1011558EE467}" type="pres">
      <dgm:prSet presAssocID="{1EA346E2-3985-465A-B273-F1D9055E3B93}" presName="level2hierChild" presStyleCnt="0"/>
      <dgm:spPr/>
    </dgm:pt>
    <dgm:pt modelId="{F7771C54-F599-4177-A4E9-9E676E702A71}" type="pres">
      <dgm:prSet presAssocID="{BCB56D0B-AB06-4E29-A77B-46840D107538}" presName="conn2-1" presStyleLbl="parChTrans1D2" presStyleIdx="0" presStyleCnt="2"/>
      <dgm:spPr/>
    </dgm:pt>
    <dgm:pt modelId="{9E640E5B-1F0B-474D-A818-872246210DE3}" type="pres">
      <dgm:prSet presAssocID="{BCB56D0B-AB06-4E29-A77B-46840D107538}" presName="connTx" presStyleLbl="parChTrans1D2" presStyleIdx="0" presStyleCnt="2"/>
      <dgm:spPr/>
    </dgm:pt>
    <dgm:pt modelId="{C995CF84-D9A5-42F5-B42E-C1279A625EDA}" type="pres">
      <dgm:prSet presAssocID="{3D554A5B-55CC-4CE7-934F-DE121835301B}" presName="root2" presStyleCnt="0"/>
      <dgm:spPr/>
    </dgm:pt>
    <dgm:pt modelId="{689402C6-C19F-4C94-994E-70BC73A7BFE9}" type="pres">
      <dgm:prSet presAssocID="{3D554A5B-55CC-4CE7-934F-DE121835301B}" presName="LevelTwoTextNode" presStyleLbl="node2" presStyleIdx="0" presStyleCnt="2">
        <dgm:presLayoutVars>
          <dgm:chPref val="3"/>
        </dgm:presLayoutVars>
      </dgm:prSet>
      <dgm:spPr/>
    </dgm:pt>
    <dgm:pt modelId="{E416A247-A93C-47B7-B505-F62EB8EADB5F}" type="pres">
      <dgm:prSet presAssocID="{3D554A5B-55CC-4CE7-934F-DE121835301B}" presName="level3hierChild" presStyleCnt="0"/>
      <dgm:spPr/>
    </dgm:pt>
    <dgm:pt modelId="{792697F4-2852-40CE-BA31-C39E76B06102}" type="pres">
      <dgm:prSet presAssocID="{3603176F-5669-4920-9076-AEEB6D615500}" presName="conn2-1" presStyleLbl="parChTrans1D3" presStyleIdx="0" presStyleCnt="4"/>
      <dgm:spPr/>
    </dgm:pt>
    <dgm:pt modelId="{2BD8874D-A339-4FBE-905C-E5B9E9BB28F8}" type="pres">
      <dgm:prSet presAssocID="{3603176F-5669-4920-9076-AEEB6D615500}" presName="connTx" presStyleLbl="parChTrans1D3" presStyleIdx="0" presStyleCnt="4"/>
      <dgm:spPr/>
    </dgm:pt>
    <dgm:pt modelId="{ACAD2608-2CB2-4D35-AFBD-A90FE1BC6F79}" type="pres">
      <dgm:prSet presAssocID="{99432711-F565-4781-9D42-1A14E53DB97E}" presName="root2" presStyleCnt="0"/>
      <dgm:spPr/>
    </dgm:pt>
    <dgm:pt modelId="{B49FC769-52BC-4A6A-8D06-E3ACC68D617D}" type="pres">
      <dgm:prSet presAssocID="{99432711-F565-4781-9D42-1A14E53DB97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BD5B22-D478-452E-ACB6-9089C52BF18E}" type="pres">
      <dgm:prSet presAssocID="{99432711-F565-4781-9D42-1A14E53DB97E}" presName="level3hierChild" presStyleCnt="0"/>
      <dgm:spPr/>
    </dgm:pt>
    <dgm:pt modelId="{79B60EA8-61F8-4410-A774-D5F6B9EC67A5}" type="pres">
      <dgm:prSet presAssocID="{EA62F6FC-AD78-4BCB-8BEC-71CE0794DFE3}" presName="conn2-1" presStyleLbl="parChTrans1D3" presStyleIdx="1" presStyleCnt="4"/>
      <dgm:spPr/>
    </dgm:pt>
    <dgm:pt modelId="{BB26CC7E-BDB2-4303-86BE-82F3E499AA29}" type="pres">
      <dgm:prSet presAssocID="{EA62F6FC-AD78-4BCB-8BEC-71CE0794DFE3}" presName="connTx" presStyleLbl="parChTrans1D3" presStyleIdx="1" presStyleCnt="4"/>
      <dgm:spPr/>
    </dgm:pt>
    <dgm:pt modelId="{C10F4993-1940-4A21-8756-B491DE610C5C}" type="pres">
      <dgm:prSet presAssocID="{56933E54-0EDD-4942-A065-4298151999A4}" presName="root2" presStyleCnt="0"/>
      <dgm:spPr/>
    </dgm:pt>
    <dgm:pt modelId="{6A05CEFD-62E3-4F60-A185-7CBBDCC2721F}" type="pres">
      <dgm:prSet presAssocID="{56933E54-0EDD-4942-A065-4298151999A4}" presName="LevelTwoTextNode" presStyleLbl="node3" presStyleIdx="1" presStyleCnt="4">
        <dgm:presLayoutVars>
          <dgm:chPref val="3"/>
        </dgm:presLayoutVars>
      </dgm:prSet>
      <dgm:spPr/>
    </dgm:pt>
    <dgm:pt modelId="{5CF86630-18BF-4823-A11D-1249F35116C9}" type="pres">
      <dgm:prSet presAssocID="{56933E54-0EDD-4942-A065-4298151999A4}" presName="level3hierChild" presStyleCnt="0"/>
      <dgm:spPr/>
    </dgm:pt>
    <dgm:pt modelId="{1F42F201-0E6E-4836-84C3-221F6A282A4C}" type="pres">
      <dgm:prSet presAssocID="{014C3B92-6370-439A-8CDA-B9DB093D6F52}" presName="conn2-1" presStyleLbl="parChTrans1D2" presStyleIdx="1" presStyleCnt="2"/>
      <dgm:spPr/>
    </dgm:pt>
    <dgm:pt modelId="{57F98BEC-0CDF-4593-89CA-F1E4C7EBF21A}" type="pres">
      <dgm:prSet presAssocID="{014C3B92-6370-439A-8CDA-B9DB093D6F52}" presName="connTx" presStyleLbl="parChTrans1D2" presStyleIdx="1" presStyleCnt="2"/>
      <dgm:spPr/>
    </dgm:pt>
    <dgm:pt modelId="{BCE80117-040E-4A23-AF40-00BC73B791AA}" type="pres">
      <dgm:prSet presAssocID="{00F988C9-1CA2-459F-8CEF-04D24EF9D1B2}" presName="root2" presStyleCnt="0"/>
      <dgm:spPr/>
    </dgm:pt>
    <dgm:pt modelId="{E78BB470-2C9B-49F4-A338-84B7BBCDBDE3}" type="pres">
      <dgm:prSet presAssocID="{00F988C9-1CA2-459F-8CEF-04D24EF9D1B2}" presName="LevelTwoTextNode" presStyleLbl="node2" presStyleIdx="1" presStyleCnt="2">
        <dgm:presLayoutVars>
          <dgm:chPref val="3"/>
        </dgm:presLayoutVars>
      </dgm:prSet>
      <dgm:spPr/>
    </dgm:pt>
    <dgm:pt modelId="{DE3318F5-CE5F-4730-8822-EEE75D8CCE88}" type="pres">
      <dgm:prSet presAssocID="{00F988C9-1CA2-459F-8CEF-04D24EF9D1B2}" presName="level3hierChild" presStyleCnt="0"/>
      <dgm:spPr/>
    </dgm:pt>
    <dgm:pt modelId="{CA9787F0-31F6-4D0E-9CA3-CF035A6F1439}" type="pres">
      <dgm:prSet presAssocID="{DB5A2610-F8DB-4BC5-A4D3-61341254B11A}" presName="conn2-1" presStyleLbl="parChTrans1D3" presStyleIdx="2" presStyleCnt="4"/>
      <dgm:spPr/>
    </dgm:pt>
    <dgm:pt modelId="{A15F4016-572A-4EE6-A871-8707BA3D6A7B}" type="pres">
      <dgm:prSet presAssocID="{DB5A2610-F8DB-4BC5-A4D3-61341254B11A}" presName="connTx" presStyleLbl="parChTrans1D3" presStyleIdx="2" presStyleCnt="4"/>
      <dgm:spPr/>
    </dgm:pt>
    <dgm:pt modelId="{CC7A9B40-7D50-44A3-A725-62DD38AD4A9E}" type="pres">
      <dgm:prSet presAssocID="{E7AB0B32-32CB-4027-8CF5-E8AAE7B91B8E}" presName="root2" presStyleCnt="0"/>
      <dgm:spPr/>
    </dgm:pt>
    <dgm:pt modelId="{A4468A29-2043-4FEF-A2AF-E85DEC9BE60B}" type="pres">
      <dgm:prSet presAssocID="{E7AB0B32-32CB-4027-8CF5-E8AAE7B91B8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E6FBE-8A5A-43CA-A013-A16316F1D05C}" type="pres">
      <dgm:prSet presAssocID="{E7AB0B32-32CB-4027-8CF5-E8AAE7B91B8E}" presName="level3hierChild" presStyleCnt="0"/>
      <dgm:spPr/>
    </dgm:pt>
    <dgm:pt modelId="{046F46C8-2A13-4DBB-88AF-CEA730D364D0}" type="pres">
      <dgm:prSet presAssocID="{80BE533D-57C6-405C-9DA8-42033599C9BA}" presName="conn2-1" presStyleLbl="parChTrans1D3" presStyleIdx="3" presStyleCnt="4"/>
      <dgm:spPr/>
    </dgm:pt>
    <dgm:pt modelId="{D5AE5B94-5567-4939-91C2-A2CAA42582EB}" type="pres">
      <dgm:prSet presAssocID="{80BE533D-57C6-405C-9DA8-42033599C9BA}" presName="connTx" presStyleLbl="parChTrans1D3" presStyleIdx="3" presStyleCnt="4"/>
      <dgm:spPr/>
    </dgm:pt>
    <dgm:pt modelId="{DC9672E6-3060-42DE-A770-1C0963BCF0B1}" type="pres">
      <dgm:prSet presAssocID="{82E55F2C-6E29-4BA7-9104-FECD88A8F67C}" presName="root2" presStyleCnt="0"/>
      <dgm:spPr/>
    </dgm:pt>
    <dgm:pt modelId="{D125E51D-3ABC-4066-9EDA-B3C2530490AA}" type="pres">
      <dgm:prSet presAssocID="{82E55F2C-6E29-4BA7-9104-FECD88A8F67C}" presName="LevelTwoTextNode" presStyleLbl="node3" presStyleIdx="3" presStyleCnt="4">
        <dgm:presLayoutVars>
          <dgm:chPref val="3"/>
        </dgm:presLayoutVars>
      </dgm:prSet>
      <dgm:spPr/>
    </dgm:pt>
    <dgm:pt modelId="{09BC5AB1-6141-47C3-A82E-6FD482D53E8C}" type="pres">
      <dgm:prSet presAssocID="{82E55F2C-6E29-4BA7-9104-FECD88A8F67C}" presName="level3hierChild" presStyleCnt="0"/>
      <dgm:spPr/>
    </dgm:pt>
  </dgm:ptLst>
  <dgm:cxnLst>
    <dgm:cxn modelId="{F3F56899-1E9D-445D-A062-B3010EE76684}" type="presOf" srcId="{99432711-F565-4781-9D42-1A14E53DB97E}" destId="{B49FC769-52BC-4A6A-8D06-E3ACC68D617D}" srcOrd="0" destOrd="0" presId="urn:microsoft.com/office/officeart/2005/8/layout/hierarchy2"/>
    <dgm:cxn modelId="{74D14192-3464-4018-B4C8-0C42D6825E66}" type="presOf" srcId="{80BE533D-57C6-405C-9DA8-42033599C9BA}" destId="{D5AE5B94-5567-4939-91C2-A2CAA42582EB}" srcOrd="1" destOrd="0" presId="urn:microsoft.com/office/officeart/2005/8/layout/hierarchy2"/>
    <dgm:cxn modelId="{5CE8A1B8-175F-4AF0-8903-E08C9C801200}" type="presOf" srcId="{3603176F-5669-4920-9076-AEEB6D615500}" destId="{2BD8874D-A339-4FBE-905C-E5B9E9BB28F8}" srcOrd="1" destOrd="0" presId="urn:microsoft.com/office/officeart/2005/8/layout/hierarchy2"/>
    <dgm:cxn modelId="{5E563D85-9093-4218-AE24-D385E6D362CD}" srcId="{00F988C9-1CA2-459F-8CEF-04D24EF9D1B2}" destId="{82E55F2C-6E29-4BA7-9104-FECD88A8F67C}" srcOrd="1" destOrd="0" parTransId="{80BE533D-57C6-405C-9DA8-42033599C9BA}" sibTransId="{766AAF27-AED5-45D6-B5EB-567A0D595F49}"/>
    <dgm:cxn modelId="{A9B00155-345C-4B7F-A597-526CB45024F8}" type="presOf" srcId="{56933E54-0EDD-4942-A065-4298151999A4}" destId="{6A05CEFD-62E3-4F60-A185-7CBBDCC2721F}" srcOrd="0" destOrd="0" presId="urn:microsoft.com/office/officeart/2005/8/layout/hierarchy2"/>
    <dgm:cxn modelId="{1B58F8A6-A978-4FA1-86D1-7A40225278C7}" type="presOf" srcId="{EA62F6FC-AD78-4BCB-8BEC-71CE0794DFE3}" destId="{BB26CC7E-BDB2-4303-86BE-82F3E499AA29}" srcOrd="1" destOrd="0" presId="urn:microsoft.com/office/officeart/2005/8/layout/hierarchy2"/>
    <dgm:cxn modelId="{EF492FFB-F292-4AEA-AD22-036A170FF98F}" type="presOf" srcId="{00F988C9-1CA2-459F-8CEF-04D24EF9D1B2}" destId="{E78BB470-2C9B-49F4-A338-84B7BBCDBDE3}" srcOrd="0" destOrd="0" presId="urn:microsoft.com/office/officeart/2005/8/layout/hierarchy2"/>
    <dgm:cxn modelId="{DBEC693F-583D-4B1E-BC90-AF41A09416A6}" type="presOf" srcId="{BCB56D0B-AB06-4E29-A77B-46840D107538}" destId="{9E640E5B-1F0B-474D-A818-872246210DE3}" srcOrd="1" destOrd="0" presId="urn:microsoft.com/office/officeart/2005/8/layout/hierarchy2"/>
    <dgm:cxn modelId="{774936EE-9877-4540-930D-2D59797E902A}" srcId="{3D554A5B-55CC-4CE7-934F-DE121835301B}" destId="{56933E54-0EDD-4942-A065-4298151999A4}" srcOrd="1" destOrd="0" parTransId="{EA62F6FC-AD78-4BCB-8BEC-71CE0794DFE3}" sibTransId="{A7C6C188-23D1-4CA7-AB4E-B4C014B6EFD1}"/>
    <dgm:cxn modelId="{F81244CB-21FA-42C3-893A-4CB3317C3D71}" srcId="{3D554A5B-55CC-4CE7-934F-DE121835301B}" destId="{99432711-F565-4781-9D42-1A14E53DB97E}" srcOrd="0" destOrd="0" parTransId="{3603176F-5669-4920-9076-AEEB6D615500}" sibTransId="{ACBC5E96-2034-4B8D-A60E-A25247D05AB0}"/>
    <dgm:cxn modelId="{A850DD8E-4B78-401C-867F-5B2D36F428CD}" type="presOf" srcId="{82E55F2C-6E29-4BA7-9104-FECD88A8F67C}" destId="{D125E51D-3ABC-4066-9EDA-B3C2530490AA}" srcOrd="0" destOrd="0" presId="urn:microsoft.com/office/officeart/2005/8/layout/hierarchy2"/>
    <dgm:cxn modelId="{B4FC8013-04C1-4025-8CA7-9188359C21AA}" type="presOf" srcId="{BCB56D0B-AB06-4E29-A77B-46840D107538}" destId="{F7771C54-F599-4177-A4E9-9E676E702A71}" srcOrd="0" destOrd="0" presId="urn:microsoft.com/office/officeart/2005/8/layout/hierarchy2"/>
    <dgm:cxn modelId="{08622447-9677-446F-AAE5-B73FDB6A649E}" srcId="{7E2EBBD2-A76E-4790-A22A-567E89118FA6}" destId="{1EA346E2-3985-465A-B273-F1D9055E3B93}" srcOrd="0" destOrd="0" parTransId="{25F3A426-09E3-42D9-A400-A0472AECEAD2}" sibTransId="{1B80160D-78E2-4D9F-BB12-27EDB4E37E36}"/>
    <dgm:cxn modelId="{47CC3960-1689-4EBD-9A2F-26B151595872}" type="presOf" srcId="{3D554A5B-55CC-4CE7-934F-DE121835301B}" destId="{689402C6-C19F-4C94-994E-70BC73A7BFE9}" srcOrd="0" destOrd="0" presId="urn:microsoft.com/office/officeart/2005/8/layout/hierarchy2"/>
    <dgm:cxn modelId="{0713C914-E25F-4983-B48C-F870835A17E5}" type="presOf" srcId="{DB5A2610-F8DB-4BC5-A4D3-61341254B11A}" destId="{A15F4016-572A-4EE6-A871-8707BA3D6A7B}" srcOrd="1" destOrd="0" presId="urn:microsoft.com/office/officeart/2005/8/layout/hierarchy2"/>
    <dgm:cxn modelId="{4809CEFE-6F1C-46F1-8438-4AB385358509}" srcId="{1EA346E2-3985-465A-B273-F1D9055E3B93}" destId="{3D554A5B-55CC-4CE7-934F-DE121835301B}" srcOrd="0" destOrd="0" parTransId="{BCB56D0B-AB06-4E29-A77B-46840D107538}" sibTransId="{8FC4A7C5-AF38-4AA1-BC77-A660733AB6D9}"/>
    <dgm:cxn modelId="{E3B5E7FE-7031-40E7-93AD-804CBE314B39}" type="presOf" srcId="{014C3B92-6370-439A-8CDA-B9DB093D6F52}" destId="{57F98BEC-0CDF-4593-89CA-F1E4C7EBF21A}" srcOrd="1" destOrd="0" presId="urn:microsoft.com/office/officeart/2005/8/layout/hierarchy2"/>
    <dgm:cxn modelId="{BA5725B7-EB0C-476F-B4C7-45ADFD609F0D}" type="presOf" srcId="{DB5A2610-F8DB-4BC5-A4D3-61341254B11A}" destId="{CA9787F0-31F6-4D0E-9CA3-CF035A6F1439}" srcOrd="0" destOrd="0" presId="urn:microsoft.com/office/officeart/2005/8/layout/hierarchy2"/>
    <dgm:cxn modelId="{73B05419-AFBB-49D3-BF26-89955B722829}" srcId="{1EA346E2-3985-465A-B273-F1D9055E3B93}" destId="{00F988C9-1CA2-459F-8CEF-04D24EF9D1B2}" srcOrd="1" destOrd="0" parTransId="{014C3B92-6370-439A-8CDA-B9DB093D6F52}" sibTransId="{DF48C16B-E021-4D94-B933-918D01D9EBB9}"/>
    <dgm:cxn modelId="{D27A030C-84EE-4821-A1B1-D2E6C9776262}" srcId="{00F988C9-1CA2-459F-8CEF-04D24EF9D1B2}" destId="{E7AB0B32-32CB-4027-8CF5-E8AAE7B91B8E}" srcOrd="0" destOrd="0" parTransId="{DB5A2610-F8DB-4BC5-A4D3-61341254B11A}" sibTransId="{5B22B8FB-38DE-46D3-A2E4-1D728059AD41}"/>
    <dgm:cxn modelId="{C66DFE24-33D4-4C16-8A78-31F3512E9EE7}" type="presOf" srcId="{80BE533D-57C6-405C-9DA8-42033599C9BA}" destId="{046F46C8-2A13-4DBB-88AF-CEA730D364D0}" srcOrd="0" destOrd="0" presId="urn:microsoft.com/office/officeart/2005/8/layout/hierarchy2"/>
    <dgm:cxn modelId="{277EB27B-53D6-4608-B54E-BAD98B154B36}" type="presOf" srcId="{3603176F-5669-4920-9076-AEEB6D615500}" destId="{792697F4-2852-40CE-BA31-C39E76B06102}" srcOrd="0" destOrd="0" presId="urn:microsoft.com/office/officeart/2005/8/layout/hierarchy2"/>
    <dgm:cxn modelId="{C65B3B1E-15B2-4CEA-863A-5D6A9B7F61C3}" type="presOf" srcId="{014C3B92-6370-439A-8CDA-B9DB093D6F52}" destId="{1F42F201-0E6E-4836-84C3-221F6A282A4C}" srcOrd="0" destOrd="0" presId="urn:microsoft.com/office/officeart/2005/8/layout/hierarchy2"/>
    <dgm:cxn modelId="{CCD40C43-98B1-45D7-838E-9727F060F94F}" type="presOf" srcId="{E7AB0B32-32CB-4027-8CF5-E8AAE7B91B8E}" destId="{A4468A29-2043-4FEF-A2AF-E85DEC9BE60B}" srcOrd="0" destOrd="0" presId="urn:microsoft.com/office/officeart/2005/8/layout/hierarchy2"/>
    <dgm:cxn modelId="{F52244DD-9F6F-4F3D-B537-FB1CFE4AD95A}" type="presOf" srcId="{1EA346E2-3985-465A-B273-F1D9055E3B93}" destId="{3C7FDCA3-B110-4A5A-BBD4-61C88FC2CA46}" srcOrd="0" destOrd="0" presId="urn:microsoft.com/office/officeart/2005/8/layout/hierarchy2"/>
    <dgm:cxn modelId="{EDC552EA-367E-4EFA-AFA8-C943A11EE9D6}" type="presOf" srcId="{EA62F6FC-AD78-4BCB-8BEC-71CE0794DFE3}" destId="{79B60EA8-61F8-4410-A774-D5F6B9EC67A5}" srcOrd="0" destOrd="0" presId="urn:microsoft.com/office/officeart/2005/8/layout/hierarchy2"/>
    <dgm:cxn modelId="{743D5435-AF37-4445-892A-B0A9DCA0423D}" type="presOf" srcId="{7E2EBBD2-A76E-4790-A22A-567E89118FA6}" destId="{8FDFCCF7-881D-44DA-BB42-80D48C6BAC6E}" srcOrd="0" destOrd="0" presId="urn:microsoft.com/office/officeart/2005/8/layout/hierarchy2"/>
    <dgm:cxn modelId="{05459113-8167-4689-824F-93053EFDE6A3}" type="presParOf" srcId="{8FDFCCF7-881D-44DA-BB42-80D48C6BAC6E}" destId="{A4FA0E41-C0E7-4E9F-AD44-793A1530FCDF}" srcOrd="0" destOrd="0" presId="urn:microsoft.com/office/officeart/2005/8/layout/hierarchy2"/>
    <dgm:cxn modelId="{66D26CC2-BC79-441A-A081-AD53B426527B}" type="presParOf" srcId="{A4FA0E41-C0E7-4E9F-AD44-793A1530FCDF}" destId="{3C7FDCA3-B110-4A5A-BBD4-61C88FC2CA46}" srcOrd="0" destOrd="0" presId="urn:microsoft.com/office/officeart/2005/8/layout/hierarchy2"/>
    <dgm:cxn modelId="{55C46A37-7A6E-4641-8DD6-C1CB0D6BD8B7}" type="presParOf" srcId="{A4FA0E41-C0E7-4E9F-AD44-793A1530FCDF}" destId="{7F2F0308-ECAF-458A-87AF-1011558EE467}" srcOrd="1" destOrd="0" presId="urn:microsoft.com/office/officeart/2005/8/layout/hierarchy2"/>
    <dgm:cxn modelId="{24AF4A2E-3D51-4D13-95B6-67BA8AB6455C}" type="presParOf" srcId="{7F2F0308-ECAF-458A-87AF-1011558EE467}" destId="{F7771C54-F599-4177-A4E9-9E676E702A71}" srcOrd="0" destOrd="0" presId="urn:microsoft.com/office/officeart/2005/8/layout/hierarchy2"/>
    <dgm:cxn modelId="{50807634-7133-41AE-9812-B89779A37721}" type="presParOf" srcId="{F7771C54-F599-4177-A4E9-9E676E702A71}" destId="{9E640E5B-1F0B-474D-A818-872246210DE3}" srcOrd="0" destOrd="0" presId="urn:microsoft.com/office/officeart/2005/8/layout/hierarchy2"/>
    <dgm:cxn modelId="{769AD721-A9A8-4D20-9115-250A9946E71D}" type="presParOf" srcId="{7F2F0308-ECAF-458A-87AF-1011558EE467}" destId="{C995CF84-D9A5-42F5-B42E-C1279A625EDA}" srcOrd="1" destOrd="0" presId="urn:microsoft.com/office/officeart/2005/8/layout/hierarchy2"/>
    <dgm:cxn modelId="{B044D0F4-491A-4A8F-8B6B-52701F7094CA}" type="presParOf" srcId="{C995CF84-D9A5-42F5-B42E-C1279A625EDA}" destId="{689402C6-C19F-4C94-994E-70BC73A7BFE9}" srcOrd="0" destOrd="0" presId="urn:microsoft.com/office/officeart/2005/8/layout/hierarchy2"/>
    <dgm:cxn modelId="{783A9977-6D25-4DA7-BBC2-F392FB8315F5}" type="presParOf" srcId="{C995CF84-D9A5-42F5-B42E-C1279A625EDA}" destId="{E416A247-A93C-47B7-B505-F62EB8EADB5F}" srcOrd="1" destOrd="0" presId="urn:microsoft.com/office/officeart/2005/8/layout/hierarchy2"/>
    <dgm:cxn modelId="{80B2D830-FADF-433E-AB36-52CBC760B134}" type="presParOf" srcId="{E416A247-A93C-47B7-B505-F62EB8EADB5F}" destId="{792697F4-2852-40CE-BA31-C39E76B06102}" srcOrd="0" destOrd="0" presId="urn:microsoft.com/office/officeart/2005/8/layout/hierarchy2"/>
    <dgm:cxn modelId="{2B79DD2A-15D3-41B3-A08D-924100D2727D}" type="presParOf" srcId="{792697F4-2852-40CE-BA31-C39E76B06102}" destId="{2BD8874D-A339-4FBE-905C-E5B9E9BB28F8}" srcOrd="0" destOrd="0" presId="urn:microsoft.com/office/officeart/2005/8/layout/hierarchy2"/>
    <dgm:cxn modelId="{5DFA865A-6A03-49DA-B494-5AC50EA483A6}" type="presParOf" srcId="{E416A247-A93C-47B7-B505-F62EB8EADB5F}" destId="{ACAD2608-2CB2-4D35-AFBD-A90FE1BC6F79}" srcOrd="1" destOrd="0" presId="urn:microsoft.com/office/officeart/2005/8/layout/hierarchy2"/>
    <dgm:cxn modelId="{79763A58-91A5-4F2D-981A-3E9494233FA2}" type="presParOf" srcId="{ACAD2608-2CB2-4D35-AFBD-A90FE1BC6F79}" destId="{B49FC769-52BC-4A6A-8D06-E3ACC68D617D}" srcOrd="0" destOrd="0" presId="urn:microsoft.com/office/officeart/2005/8/layout/hierarchy2"/>
    <dgm:cxn modelId="{30CB1B49-0C60-456D-95DF-C451DA506A92}" type="presParOf" srcId="{ACAD2608-2CB2-4D35-AFBD-A90FE1BC6F79}" destId="{14BD5B22-D478-452E-ACB6-9089C52BF18E}" srcOrd="1" destOrd="0" presId="urn:microsoft.com/office/officeart/2005/8/layout/hierarchy2"/>
    <dgm:cxn modelId="{D7D66BF1-F120-4EA9-9224-873DD4A98B53}" type="presParOf" srcId="{E416A247-A93C-47B7-B505-F62EB8EADB5F}" destId="{79B60EA8-61F8-4410-A774-D5F6B9EC67A5}" srcOrd="2" destOrd="0" presId="urn:microsoft.com/office/officeart/2005/8/layout/hierarchy2"/>
    <dgm:cxn modelId="{8BC94488-F84E-4B7B-B4B2-FAC2D62CAAEB}" type="presParOf" srcId="{79B60EA8-61F8-4410-A774-D5F6B9EC67A5}" destId="{BB26CC7E-BDB2-4303-86BE-82F3E499AA29}" srcOrd="0" destOrd="0" presId="urn:microsoft.com/office/officeart/2005/8/layout/hierarchy2"/>
    <dgm:cxn modelId="{3B8EA564-8AD8-4B8B-B6B7-92059B728F55}" type="presParOf" srcId="{E416A247-A93C-47B7-B505-F62EB8EADB5F}" destId="{C10F4993-1940-4A21-8756-B491DE610C5C}" srcOrd="3" destOrd="0" presId="urn:microsoft.com/office/officeart/2005/8/layout/hierarchy2"/>
    <dgm:cxn modelId="{E2621C44-F654-42B4-BF48-8C1CCF48380B}" type="presParOf" srcId="{C10F4993-1940-4A21-8756-B491DE610C5C}" destId="{6A05CEFD-62E3-4F60-A185-7CBBDCC2721F}" srcOrd="0" destOrd="0" presId="urn:microsoft.com/office/officeart/2005/8/layout/hierarchy2"/>
    <dgm:cxn modelId="{F0CD20E6-54BC-4F5B-96EB-0668888E5AD6}" type="presParOf" srcId="{C10F4993-1940-4A21-8756-B491DE610C5C}" destId="{5CF86630-18BF-4823-A11D-1249F35116C9}" srcOrd="1" destOrd="0" presId="urn:microsoft.com/office/officeart/2005/8/layout/hierarchy2"/>
    <dgm:cxn modelId="{25E07C37-5286-4C36-AAE9-F28F69F720E2}" type="presParOf" srcId="{7F2F0308-ECAF-458A-87AF-1011558EE467}" destId="{1F42F201-0E6E-4836-84C3-221F6A282A4C}" srcOrd="2" destOrd="0" presId="urn:microsoft.com/office/officeart/2005/8/layout/hierarchy2"/>
    <dgm:cxn modelId="{52668165-C3CC-4421-A359-A7C946548B77}" type="presParOf" srcId="{1F42F201-0E6E-4836-84C3-221F6A282A4C}" destId="{57F98BEC-0CDF-4593-89CA-F1E4C7EBF21A}" srcOrd="0" destOrd="0" presId="urn:microsoft.com/office/officeart/2005/8/layout/hierarchy2"/>
    <dgm:cxn modelId="{1EE767A8-40A9-4443-99A4-D76C32081C14}" type="presParOf" srcId="{7F2F0308-ECAF-458A-87AF-1011558EE467}" destId="{BCE80117-040E-4A23-AF40-00BC73B791AA}" srcOrd="3" destOrd="0" presId="urn:microsoft.com/office/officeart/2005/8/layout/hierarchy2"/>
    <dgm:cxn modelId="{A09F7CCB-D920-4CD0-82E4-FF59360EF208}" type="presParOf" srcId="{BCE80117-040E-4A23-AF40-00BC73B791AA}" destId="{E78BB470-2C9B-49F4-A338-84B7BBCDBDE3}" srcOrd="0" destOrd="0" presId="urn:microsoft.com/office/officeart/2005/8/layout/hierarchy2"/>
    <dgm:cxn modelId="{6636F191-FB12-4982-8DA4-3C5592A01100}" type="presParOf" srcId="{BCE80117-040E-4A23-AF40-00BC73B791AA}" destId="{DE3318F5-CE5F-4730-8822-EEE75D8CCE88}" srcOrd="1" destOrd="0" presId="urn:microsoft.com/office/officeart/2005/8/layout/hierarchy2"/>
    <dgm:cxn modelId="{9472F310-F8A4-49D7-AE0C-B12582256E0C}" type="presParOf" srcId="{DE3318F5-CE5F-4730-8822-EEE75D8CCE88}" destId="{CA9787F0-31F6-4D0E-9CA3-CF035A6F1439}" srcOrd="0" destOrd="0" presId="urn:microsoft.com/office/officeart/2005/8/layout/hierarchy2"/>
    <dgm:cxn modelId="{2B500349-0BD1-4CBF-99CB-DC9DA7AE5713}" type="presParOf" srcId="{CA9787F0-31F6-4D0E-9CA3-CF035A6F1439}" destId="{A15F4016-572A-4EE6-A871-8707BA3D6A7B}" srcOrd="0" destOrd="0" presId="urn:microsoft.com/office/officeart/2005/8/layout/hierarchy2"/>
    <dgm:cxn modelId="{C0740242-685E-42C3-8BF6-216BAC721599}" type="presParOf" srcId="{DE3318F5-CE5F-4730-8822-EEE75D8CCE88}" destId="{CC7A9B40-7D50-44A3-A725-62DD38AD4A9E}" srcOrd="1" destOrd="0" presId="urn:microsoft.com/office/officeart/2005/8/layout/hierarchy2"/>
    <dgm:cxn modelId="{91D9E2C9-5CF9-46D6-A4AC-32DF8112970B}" type="presParOf" srcId="{CC7A9B40-7D50-44A3-A725-62DD38AD4A9E}" destId="{A4468A29-2043-4FEF-A2AF-E85DEC9BE60B}" srcOrd="0" destOrd="0" presId="urn:microsoft.com/office/officeart/2005/8/layout/hierarchy2"/>
    <dgm:cxn modelId="{7E398BF6-7075-43F8-BB9C-FF1265000CE4}" type="presParOf" srcId="{CC7A9B40-7D50-44A3-A725-62DD38AD4A9E}" destId="{815E6FBE-8A5A-43CA-A013-A16316F1D05C}" srcOrd="1" destOrd="0" presId="urn:microsoft.com/office/officeart/2005/8/layout/hierarchy2"/>
    <dgm:cxn modelId="{5C6D7AD4-3168-4E1F-A4ED-AFE2F4453C3D}" type="presParOf" srcId="{DE3318F5-CE5F-4730-8822-EEE75D8CCE88}" destId="{046F46C8-2A13-4DBB-88AF-CEA730D364D0}" srcOrd="2" destOrd="0" presId="urn:microsoft.com/office/officeart/2005/8/layout/hierarchy2"/>
    <dgm:cxn modelId="{5F0C155E-6C34-465B-AF20-55BD10FF6D04}" type="presParOf" srcId="{046F46C8-2A13-4DBB-88AF-CEA730D364D0}" destId="{D5AE5B94-5567-4939-91C2-A2CAA42582EB}" srcOrd="0" destOrd="0" presId="urn:microsoft.com/office/officeart/2005/8/layout/hierarchy2"/>
    <dgm:cxn modelId="{2AF7F52F-1E0F-40A9-BF52-6C38FBCC1516}" type="presParOf" srcId="{DE3318F5-CE5F-4730-8822-EEE75D8CCE88}" destId="{DC9672E6-3060-42DE-A770-1C0963BCF0B1}" srcOrd="3" destOrd="0" presId="urn:microsoft.com/office/officeart/2005/8/layout/hierarchy2"/>
    <dgm:cxn modelId="{A61E544A-A1BB-4DA2-8406-41EA286B1255}" type="presParOf" srcId="{DC9672E6-3060-42DE-A770-1C0963BCF0B1}" destId="{D125E51D-3ABC-4066-9EDA-B3C2530490AA}" srcOrd="0" destOrd="0" presId="urn:microsoft.com/office/officeart/2005/8/layout/hierarchy2"/>
    <dgm:cxn modelId="{A1026C9C-C29A-4AA2-BC35-4F0CC04D86C4}" type="presParOf" srcId="{DC9672E6-3060-42DE-A770-1C0963BCF0B1}" destId="{09BC5AB1-6141-47C3-A82E-6FD482D53E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E4345-53F0-4A54-BEC5-0D683CDD665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DFB0E4-407A-4BE6-B866-EF93E8B247D2}">
      <dgm:prSet phldrT="[文本]"/>
      <dgm:spPr/>
      <dgm:t>
        <a:bodyPr/>
        <a:lstStyle/>
        <a:p>
          <a:r>
            <a:rPr lang="zh-CN" altLang="en-US" dirty="0" smtClean="0"/>
            <a:t>对所求优化问题的参数和算法参数进行初始化</a:t>
          </a:r>
          <a:endParaRPr lang="en-US" altLang="zh-CN" dirty="0" smtClean="0"/>
        </a:p>
      </dgm:t>
    </dgm:pt>
    <dgm:pt modelId="{94B44BC2-211D-482C-9317-DB7FFF235D1E}" type="parTrans" cxnId="{816D5F32-A64D-4EF8-B61D-49B48797DE08}">
      <dgm:prSet/>
      <dgm:spPr/>
      <dgm:t>
        <a:bodyPr/>
        <a:lstStyle/>
        <a:p>
          <a:endParaRPr lang="zh-CN" altLang="en-US"/>
        </a:p>
      </dgm:t>
    </dgm:pt>
    <dgm:pt modelId="{DE4E1680-68C0-44D4-BF0E-78D12030B459}" type="sibTrans" cxnId="{816D5F32-A64D-4EF8-B61D-49B48797DE08}">
      <dgm:prSet/>
      <dgm:spPr/>
      <dgm:t>
        <a:bodyPr/>
        <a:lstStyle/>
        <a:p>
          <a:endParaRPr lang="zh-CN" altLang="en-US"/>
        </a:p>
      </dgm:t>
    </dgm:pt>
    <dgm:pt modelId="{36D58092-3C5A-49E7-9AB1-94F787C0DA59}">
      <dgm:prSet phldrT="[文本]"/>
      <dgm:spPr/>
      <dgm:t>
        <a:bodyPr/>
        <a:lstStyle/>
        <a:p>
          <a:r>
            <a:rPr lang="zh-CN" altLang="en-US" dirty="0" smtClean="0"/>
            <a:t>和声记忆库进行初始化</a:t>
          </a:r>
          <a:endParaRPr lang="zh-CN" altLang="en-US" dirty="0"/>
        </a:p>
      </dgm:t>
    </dgm:pt>
    <dgm:pt modelId="{5DD6FD7F-8211-4671-B0BD-457D8AD2A836}" type="parTrans" cxnId="{CC620872-1B9A-4DF5-A106-DAFE143BB6F8}">
      <dgm:prSet/>
      <dgm:spPr/>
      <dgm:t>
        <a:bodyPr/>
        <a:lstStyle/>
        <a:p>
          <a:endParaRPr lang="zh-CN" altLang="en-US"/>
        </a:p>
      </dgm:t>
    </dgm:pt>
    <dgm:pt modelId="{DF7E4827-A149-4525-82AF-11EC187B08AF}" type="sibTrans" cxnId="{CC620872-1B9A-4DF5-A106-DAFE143BB6F8}">
      <dgm:prSet/>
      <dgm:spPr/>
      <dgm:t>
        <a:bodyPr/>
        <a:lstStyle/>
        <a:p>
          <a:endParaRPr lang="zh-CN" altLang="en-US"/>
        </a:p>
      </dgm:t>
    </dgm:pt>
    <dgm:pt modelId="{36C54563-4006-4818-B065-FFF6A941A37A}">
      <dgm:prSet phldrT="[文本]"/>
      <dgm:spPr/>
      <dgm:t>
        <a:bodyPr/>
        <a:lstStyle/>
        <a:p>
          <a:r>
            <a:rPr lang="zh-CN" altLang="en-US" dirty="0" smtClean="0"/>
            <a:t>进行即兴创作，产生一个新的和声解向量</a:t>
          </a:r>
          <a:endParaRPr lang="zh-CN" altLang="en-US" dirty="0"/>
        </a:p>
      </dgm:t>
    </dgm:pt>
    <dgm:pt modelId="{22FBFE08-AE49-49AD-BAA8-7CB5977BC2EA}" type="parTrans" cxnId="{D019D591-B543-49D2-B0B7-929C40AC18C7}">
      <dgm:prSet/>
      <dgm:spPr/>
      <dgm:t>
        <a:bodyPr/>
        <a:lstStyle/>
        <a:p>
          <a:endParaRPr lang="zh-CN" altLang="en-US"/>
        </a:p>
      </dgm:t>
    </dgm:pt>
    <dgm:pt modelId="{4CAC8AA3-432D-44DE-9C9C-40F61A662013}" type="sibTrans" cxnId="{D019D591-B543-49D2-B0B7-929C40AC18C7}">
      <dgm:prSet/>
      <dgm:spPr/>
      <dgm:t>
        <a:bodyPr/>
        <a:lstStyle/>
        <a:p>
          <a:endParaRPr lang="zh-CN" altLang="en-US"/>
        </a:p>
      </dgm:t>
    </dgm:pt>
    <dgm:pt modelId="{A05885EF-C771-4298-A93C-BEDCCA6766CB}">
      <dgm:prSet phldrT="[文本]"/>
      <dgm:spPr/>
      <dgm:t>
        <a:bodyPr/>
        <a:lstStyle/>
        <a:p>
          <a:r>
            <a:rPr lang="zh-CN" altLang="en-US" dirty="0" smtClean="0"/>
            <a:t>进行选择操作，更新和声记忆库</a:t>
          </a:r>
          <a:endParaRPr lang="zh-CN" altLang="en-US" dirty="0"/>
        </a:p>
      </dgm:t>
    </dgm:pt>
    <dgm:pt modelId="{E8DD05B7-58C7-4C2E-A563-DD62C154A34F}" type="parTrans" cxnId="{CA8B03A4-CB81-4431-A38E-1C1BE3B6D3F5}">
      <dgm:prSet/>
      <dgm:spPr/>
      <dgm:t>
        <a:bodyPr/>
        <a:lstStyle/>
        <a:p>
          <a:endParaRPr lang="zh-CN" altLang="en-US"/>
        </a:p>
      </dgm:t>
    </dgm:pt>
    <dgm:pt modelId="{99B4AD2B-CBAD-45D2-A3EF-797B8CD13A6F}" type="sibTrans" cxnId="{CA8B03A4-CB81-4431-A38E-1C1BE3B6D3F5}">
      <dgm:prSet/>
      <dgm:spPr/>
      <dgm:t>
        <a:bodyPr/>
        <a:lstStyle/>
        <a:p>
          <a:endParaRPr lang="zh-CN" altLang="en-US"/>
        </a:p>
      </dgm:t>
    </dgm:pt>
    <dgm:pt modelId="{743380DC-FD0F-48E0-965F-46C21B408762}">
      <dgm:prSet phldrT="[文本]"/>
      <dgm:spPr/>
      <dgm:t>
        <a:bodyPr/>
        <a:lstStyle/>
        <a:p>
          <a:r>
            <a:rPr lang="zh-CN" altLang="en-US" dirty="0" smtClean="0"/>
            <a:t>检查停止准则</a:t>
          </a:r>
          <a:endParaRPr lang="zh-CN" altLang="en-US" dirty="0"/>
        </a:p>
      </dgm:t>
    </dgm:pt>
    <dgm:pt modelId="{BB897F72-AED3-467C-9FB0-D61BA1C0583B}" type="parTrans" cxnId="{A575FBBB-1D13-4BCC-88F9-006E976CAD0D}">
      <dgm:prSet/>
      <dgm:spPr/>
      <dgm:t>
        <a:bodyPr/>
        <a:lstStyle/>
        <a:p>
          <a:endParaRPr lang="zh-CN" altLang="en-US"/>
        </a:p>
      </dgm:t>
    </dgm:pt>
    <dgm:pt modelId="{4DF62BA9-023A-49C7-93DF-4F4F4FF0B970}" type="sibTrans" cxnId="{A575FBBB-1D13-4BCC-88F9-006E976CAD0D}">
      <dgm:prSet/>
      <dgm:spPr/>
      <dgm:t>
        <a:bodyPr/>
        <a:lstStyle/>
        <a:p>
          <a:endParaRPr lang="zh-CN" altLang="en-US"/>
        </a:p>
      </dgm:t>
    </dgm:pt>
    <dgm:pt modelId="{34CD2A45-B30D-4A3D-85FE-951F43C79FFE}" type="pres">
      <dgm:prSet presAssocID="{1FFE4345-53F0-4A54-BEC5-0D683CDD665C}" presName="Name0" presStyleCnt="0">
        <dgm:presLayoutVars>
          <dgm:chMax val="7"/>
          <dgm:chPref val="7"/>
          <dgm:dir/>
        </dgm:presLayoutVars>
      </dgm:prSet>
      <dgm:spPr/>
    </dgm:pt>
    <dgm:pt modelId="{04A4E6C4-F7AB-40B7-9045-326E50AE2438}" type="pres">
      <dgm:prSet presAssocID="{1FFE4345-53F0-4A54-BEC5-0D683CDD665C}" presName="Name1" presStyleCnt="0"/>
      <dgm:spPr/>
    </dgm:pt>
    <dgm:pt modelId="{9B33B0A8-86AC-45F8-95A5-7A0E8C8E4BB8}" type="pres">
      <dgm:prSet presAssocID="{1FFE4345-53F0-4A54-BEC5-0D683CDD665C}" presName="cycle" presStyleCnt="0"/>
      <dgm:spPr/>
    </dgm:pt>
    <dgm:pt modelId="{CA6BBF8A-0B78-44EE-91EC-38CBA9F2D1A8}" type="pres">
      <dgm:prSet presAssocID="{1FFE4345-53F0-4A54-BEC5-0D683CDD665C}" presName="srcNode" presStyleLbl="node1" presStyleIdx="0" presStyleCnt="5"/>
      <dgm:spPr/>
    </dgm:pt>
    <dgm:pt modelId="{3B8AF2A7-0747-4D1C-9D95-A96A5458E152}" type="pres">
      <dgm:prSet presAssocID="{1FFE4345-53F0-4A54-BEC5-0D683CDD665C}" presName="conn" presStyleLbl="parChTrans1D2" presStyleIdx="0" presStyleCnt="1"/>
      <dgm:spPr/>
    </dgm:pt>
    <dgm:pt modelId="{F13ABCB0-0AED-463B-BD22-6ADE7CFDAD5F}" type="pres">
      <dgm:prSet presAssocID="{1FFE4345-53F0-4A54-BEC5-0D683CDD665C}" presName="extraNode" presStyleLbl="node1" presStyleIdx="0" presStyleCnt="5"/>
      <dgm:spPr/>
    </dgm:pt>
    <dgm:pt modelId="{ACB23568-4151-4101-91CC-3FA6858750E2}" type="pres">
      <dgm:prSet presAssocID="{1FFE4345-53F0-4A54-BEC5-0D683CDD665C}" presName="dstNode" presStyleLbl="node1" presStyleIdx="0" presStyleCnt="5"/>
      <dgm:spPr/>
    </dgm:pt>
    <dgm:pt modelId="{3ED3ABF4-6F72-42FB-8EF8-67C1DC9D4B1D}" type="pres">
      <dgm:prSet presAssocID="{69DFB0E4-407A-4BE6-B866-EF93E8B247D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F6B2C-7B71-4CEB-9828-F372DA84FD41}" type="pres">
      <dgm:prSet presAssocID="{69DFB0E4-407A-4BE6-B866-EF93E8B247D2}" presName="accent_1" presStyleCnt="0"/>
      <dgm:spPr/>
    </dgm:pt>
    <dgm:pt modelId="{EBA3BDE3-B7CA-4BA8-9B25-B157E387D27F}" type="pres">
      <dgm:prSet presAssocID="{69DFB0E4-407A-4BE6-B866-EF93E8B247D2}" presName="accentRepeatNode" presStyleLbl="solidFgAcc1" presStyleIdx="0" presStyleCnt="5"/>
      <dgm:spPr/>
    </dgm:pt>
    <dgm:pt modelId="{73A4AEF7-1A8A-4F46-9138-56D5AECD77BF}" type="pres">
      <dgm:prSet presAssocID="{36D58092-3C5A-49E7-9AB1-94F787C0DA59}" presName="text_2" presStyleLbl="node1" presStyleIdx="1" presStyleCnt="5">
        <dgm:presLayoutVars>
          <dgm:bulletEnabled val="1"/>
        </dgm:presLayoutVars>
      </dgm:prSet>
      <dgm:spPr/>
    </dgm:pt>
    <dgm:pt modelId="{9EB5F389-4EC5-4468-A462-FBA279FBB506}" type="pres">
      <dgm:prSet presAssocID="{36D58092-3C5A-49E7-9AB1-94F787C0DA59}" presName="accent_2" presStyleCnt="0"/>
      <dgm:spPr/>
    </dgm:pt>
    <dgm:pt modelId="{234E30A6-B23D-4ED7-B233-8A31065CEA3A}" type="pres">
      <dgm:prSet presAssocID="{36D58092-3C5A-49E7-9AB1-94F787C0DA59}" presName="accentRepeatNode" presStyleLbl="solidFgAcc1" presStyleIdx="1" presStyleCnt="5"/>
      <dgm:spPr/>
    </dgm:pt>
    <dgm:pt modelId="{9C6DB857-82CC-4D31-8325-FD6535BA75BC}" type="pres">
      <dgm:prSet presAssocID="{36C54563-4006-4818-B065-FFF6A941A37A}" presName="text_3" presStyleLbl="node1" presStyleIdx="2" presStyleCnt="5">
        <dgm:presLayoutVars>
          <dgm:bulletEnabled val="1"/>
        </dgm:presLayoutVars>
      </dgm:prSet>
      <dgm:spPr/>
    </dgm:pt>
    <dgm:pt modelId="{DD9F385C-D478-4BE3-AE7A-FFBB88F7CC95}" type="pres">
      <dgm:prSet presAssocID="{36C54563-4006-4818-B065-FFF6A941A37A}" presName="accent_3" presStyleCnt="0"/>
      <dgm:spPr/>
    </dgm:pt>
    <dgm:pt modelId="{CF81A8DF-6892-4196-8DCD-DAB99C2E0D36}" type="pres">
      <dgm:prSet presAssocID="{36C54563-4006-4818-B065-FFF6A941A37A}" presName="accentRepeatNode" presStyleLbl="solidFgAcc1" presStyleIdx="2" presStyleCnt="5"/>
      <dgm:spPr/>
    </dgm:pt>
    <dgm:pt modelId="{B1B983B0-5E0F-4017-B734-B6E669D74A82}" type="pres">
      <dgm:prSet presAssocID="{A05885EF-C771-4298-A93C-BEDCCA6766CB}" presName="text_4" presStyleLbl="node1" presStyleIdx="3" presStyleCnt="5">
        <dgm:presLayoutVars>
          <dgm:bulletEnabled val="1"/>
        </dgm:presLayoutVars>
      </dgm:prSet>
      <dgm:spPr/>
    </dgm:pt>
    <dgm:pt modelId="{372DA455-F41E-441D-BFF2-1B3B03F6C23A}" type="pres">
      <dgm:prSet presAssocID="{A05885EF-C771-4298-A93C-BEDCCA6766CB}" presName="accent_4" presStyleCnt="0"/>
      <dgm:spPr/>
    </dgm:pt>
    <dgm:pt modelId="{F4DF7204-CD7F-40D9-9975-5815178B13C7}" type="pres">
      <dgm:prSet presAssocID="{A05885EF-C771-4298-A93C-BEDCCA6766CB}" presName="accentRepeatNode" presStyleLbl="solidFgAcc1" presStyleIdx="3" presStyleCnt="5"/>
      <dgm:spPr/>
    </dgm:pt>
    <dgm:pt modelId="{7ECE8115-5979-4CB0-8CC4-46457C557AC6}" type="pres">
      <dgm:prSet presAssocID="{743380DC-FD0F-48E0-965F-46C21B408762}" presName="text_5" presStyleLbl="node1" presStyleIdx="4" presStyleCnt="5">
        <dgm:presLayoutVars>
          <dgm:bulletEnabled val="1"/>
        </dgm:presLayoutVars>
      </dgm:prSet>
      <dgm:spPr/>
    </dgm:pt>
    <dgm:pt modelId="{C3E34D4D-9290-4C69-9934-C5B4221ACBAE}" type="pres">
      <dgm:prSet presAssocID="{743380DC-FD0F-48E0-965F-46C21B408762}" presName="accent_5" presStyleCnt="0"/>
      <dgm:spPr/>
    </dgm:pt>
    <dgm:pt modelId="{AECD9D54-63D5-443D-BC95-52A9797C27DB}" type="pres">
      <dgm:prSet presAssocID="{743380DC-FD0F-48E0-965F-46C21B408762}" presName="accentRepeatNode" presStyleLbl="solidFgAcc1" presStyleIdx="4" presStyleCnt="5"/>
      <dgm:spPr/>
    </dgm:pt>
  </dgm:ptLst>
  <dgm:cxnLst>
    <dgm:cxn modelId="{C570FC12-7A87-4805-A0EE-B4C412E60A73}" type="presOf" srcId="{36C54563-4006-4818-B065-FFF6A941A37A}" destId="{9C6DB857-82CC-4D31-8325-FD6535BA75BC}" srcOrd="0" destOrd="0" presId="urn:microsoft.com/office/officeart/2008/layout/VerticalCurvedList"/>
    <dgm:cxn modelId="{816D5F32-A64D-4EF8-B61D-49B48797DE08}" srcId="{1FFE4345-53F0-4A54-BEC5-0D683CDD665C}" destId="{69DFB0E4-407A-4BE6-B866-EF93E8B247D2}" srcOrd="0" destOrd="0" parTransId="{94B44BC2-211D-482C-9317-DB7FFF235D1E}" sibTransId="{DE4E1680-68C0-44D4-BF0E-78D12030B459}"/>
    <dgm:cxn modelId="{A575FBBB-1D13-4BCC-88F9-006E976CAD0D}" srcId="{1FFE4345-53F0-4A54-BEC5-0D683CDD665C}" destId="{743380DC-FD0F-48E0-965F-46C21B408762}" srcOrd="4" destOrd="0" parTransId="{BB897F72-AED3-467C-9FB0-D61BA1C0583B}" sibTransId="{4DF62BA9-023A-49C7-93DF-4F4F4FF0B970}"/>
    <dgm:cxn modelId="{D6D9B991-33E1-4D1B-B0A1-FA718573801D}" type="presOf" srcId="{36D58092-3C5A-49E7-9AB1-94F787C0DA59}" destId="{73A4AEF7-1A8A-4F46-9138-56D5AECD77BF}" srcOrd="0" destOrd="0" presId="urn:microsoft.com/office/officeart/2008/layout/VerticalCurvedList"/>
    <dgm:cxn modelId="{C52EE170-C60A-4D14-92A7-0AF9A05E5660}" type="presOf" srcId="{69DFB0E4-407A-4BE6-B866-EF93E8B247D2}" destId="{3ED3ABF4-6F72-42FB-8EF8-67C1DC9D4B1D}" srcOrd="0" destOrd="0" presId="urn:microsoft.com/office/officeart/2008/layout/VerticalCurvedList"/>
    <dgm:cxn modelId="{CA8B03A4-CB81-4431-A38E-1C1BE3B6D3F5}" srcId="{1FFE4345-53F0-4A54-BEC5-0D683CDD665C}" destId="{A05885EF-C771-4298-A93C-BEDCCA6766CB}" srcOrd="3" destOrd="0" parTransId="{E8DD05B7-58C7-4C2E-A563-DD62C154A34F}" sibTransId="{99B4AD2B-CBAD-45D2-A3EF-797B8CD13A6F}"/>
    <dgm:cxn modelId="{3B13D39A-149C-4CD9-AB77-5D625334640E}" type="presOf" srcId="{A05885EF-C771-4298-A93C-BEDCCA6766CB}" destId="{B1B983B0-5E0F-4017-B734-B6E669D74A82}" srcOrd="0" destOrd="0" presId="urn:microsoft.com/office/officeart/2008/layout/VerticalCurvedList"/>
    <dgm:cxn modelId="{CC620872-1B9A-4DF5-A106-DAFE143BB6F8}" srcId="{1FFE4345-53F0-4A54-BEC5-0D683CDD665C}" destId="{36D58092-3C5A-49E7-9AB1-94F787C0DA59}" srcOrd="1" destOrd="0" parTransId="{5DD6FD7F-8211-4671-B0BD-457D8AD2A836}" sibTransId="{DF7E4827-A149-4525-82AF-11EC187B08AF}"/>
    <dgm:cxn modelId="{3BCCA582-AD7A-422C-AEE7-D581FE1EE107}" type="presOf" srcId="{DE4E1680-68C0-44D4-BF0E-78D12030B459}" destId="{3B8AF2A7-0747-4D1C-9D95-A96A5458E152}" srcOrd="0" destOrd="0" presId="urn:microsoft.com/office/officeart/2008/layout/VerticalCurvedList"/>
    <dgm:cxn modelId="{05B5267D-168D-4830-88B8-E78BDB0F4834}" type="presOf" srcId="{1FFE4345-53F0-4A54-BEC5-0D683CDD665C}" destId="{34CD2A45-B30D-4A3D-85FE-951F43C79FFE}" srcOrd="0" destOrd="0" presId="urn:microsoft.com/office/officeart/2008/layout/VerticalCurvedList"/>
    <dgm:cxn modelId="{D019D591-B543-49D2-B0B7-929C40AC18C7}" srcId="{1FFE4345-53F0-4A54-BEC5-0D683CDD665C}" destId="{36C54563-4006-4818-B065-FFF6A941A37A}" srcOrd="2" destOrd="0" parTransId="{22FBFE08-AE49-49AD-BAA8-7CB5977BC2EA}" sibTransId="{4CAC8AA3-432D-44DE-9C9C-40F61A662013}"/>
    <dgm:cxn modelId="{CDBDAD04-2799-48FD-8217-1C97E4C81F60}" type="presOf" srcId="{743380DC-FD0F-48E0-965F-46C21B408762}" destId="{7ECE8115-5979-4CB0-8CC4-46457C557AC6}" srcOrd="0" destOrd="0" presId="urn:microsoft.com/office/officeart/2008/layout/VerticalCurvedList"/>
    <dgm:cxn modelId="{514A807A-A2E0-470D-8C1A-74FEE7D967F2}" type="presParOf" srcId="{34CD2A45-B30D-4A3D-85FE-951F43C79FFE}" destId="{04A4E6C4-F7AB-40B7-9045-326E50AE2438}" srcOrd="0" destOrd="0" presId="urn:microsoft.com/office/officeart/2008/layout/VerticalCurvedList"/>
    <dgm:cxn modelId="{C4A5138A-9ED6-4DD4-BDAC-A65F5161976A}" type="presParOf" srcId="{04A4E6C4-F7AB-40B7-9045-326E50AE2438}" destId="{9B33B0A8-86AC-45F8-95A5-7A0E8C8E4BB8}" srcOrd="0" destOrd="0" presId="urn:microsoft.com/office/officeart/2008/layout/VerticalCurvedList"/>
    <dgm:cxn modelId="{9AC5CFC3-5020-41E3-93A2-1B87D06AB657}" type="presParOf" srcId="{9B33B0A8-86AC-45F8-95A5-7A0E8C8E4BB8}" destId="{CA6BBF8A-0B78-44EE-91EC-38CBA9F2D1A8}" srcOrd="0" destOrd="0" presId="urn:microsoft.com/office/officeart/2008/layout/VerticalCurvedList"/>
    <dgm:cxn modelId="{423951C9-456C-445D-8A29-FFE26377D6EC}" type="presParOf" srcId="{9B33B0A8-86AC-45F8-95A5-7A0E8C8E4BB8}" destId="{3B8AF2A7-0747-4D1C-9D95-A96A5458E152}" srcOrd="1" destOrd="0" presId="urn:microsoft.com/office/officeart/2008/layout/VerticalCurvedList"/>
    <dgm:cxn modelId="{36EBF1BE-E024-420B-A1C4-E4362A943FE9}" type="presParOf" srcId="{9B33B0A8-86AC-45F8-95A5-7A0E8C8E4BB8}" destId="{F13ABCB0-0AED-463B-BD22-6ADE7CFDAD5F}" srcOrd="2" destOrd="0" presId="urn:microsoft.com/office/officeart/2008/layout/VerticalCurvedList"/>
    <dgm:cxn modelId="{6B5BEF35-E829-48A7-A1A2-BAE6ACC39A29}" type="presParOf" srcId="{9B33B0A8-86AC-45F8-95A5-7A0E8C8E4BB8}" destId="{ACB23568-4151-4101-91CC-3FA6858750E2}" srcOrd="3" destOrd="0" presId="urn:microsoft.com/office/officeart/2008/layout/VerticalCurvedList"/>
    <dgm:cxn modelId="{7CD3FD7F-C98E-4DD4-B8D7-2FF96B8E28BD}" type="presParOf" srcId="{04A4E6C4-F7AB-40B7-9045-326E50AE2438}" destId="{3ED3ABF4-6F72-42FB-8EF8-67C1DC9D4B1D}" srcOrd="1" destOrd="0" presId="urn:microsoft.com/office/officeart/2008/layout/VerticalCurvedList"/>
    <dgm:cxn modelId="{D66DA002-2424-47AB-B734-EF6149A7E21E}" type="presParOf" srcId="{04A4E6C4-F7AB-40B7-9045-326E50AE2438}" destId="{95EF6B2C-7B71-4CEB-9828-F372DA84FD41}" srcOrd="2" destOrd="0" presId="urn:microsoft.com/office/officeart/2008/layout/VerticalCurvedList"/>
    <dgm:cxn modelId="{D5D5ADED-1477-458E-8D29-F4BC08A0BF3D}" type="presParOf" srcId="{95EF6B2C-7B71-4CEB-9828-F372DA84FD41}" destId="{EBA3BDE3-B7CA-4BA8-9B25-B157E387D27F}" srcOrd="0" destOrd="0" presId="urn:microsoft.com/office/officeart/2008/layout/VerticalCurvedList"/>
    <dgm:cxn modelId="{67D156C0-0607-4C5C-8941-28CAF64812CD}" type="presParOf" srcId="{04A4E6C4-F7AB-40B7-9045-326E50AE2438}" destId="{73A4AEF7-1A8A-4F46-9138-56D5AECD77BF}" srcOrd="3" destOrd="0" presId="urn:microsoft.com/office/officeart/2008/layout/VerticalCurvedList"/>
    <dgm:cxn modelId="{3E7EF3A5-85CF-4994-B3BC-43E99BDDB407}" type="presParOf" srcId="{04A4E6C4-F7AB-40B7-9045-326E50AE2438}" destId="{9EB5F389-4EC5-4468-A462-FBA279FBB506}" srcOrd="4" destOrd="0" presId="urn:microsoft.com/office/officeart/2008/layout/VerticalCurvedList"/>
    <dgm:cxn modelId="{9C475D7B-F1D2-4772-8056-2EB974004EF9}" type="presParOf" srcId="{9EB5F389-4EC5-4468-A462-FBA279FBB506}" destId="{234E30A6-B23D-4ED7-B233-8A31065CEA3A}" srcOrd="0" destOrd="0" presId="urn:microsoft.com/office/officeart/2008/layout/VerticalCurvedList"/>
    <dgm:cxn modelId="{D5049835-F02E-4AB6-B502-D1F1AA9EEE1C}" type="presParOf" srcId="{04A4E6C4-F7AB-40B7-9045-326E50AE2438}" destId="{9C6DB857-82CC-4D31-8325-FD6535BA75BC}" srcOrd="5" destOrd="0" presId="urn:microsoft.com/office/officeart/2008/layout/VerticalCurvedList"/>
    <dgm:cxn modelId="{89115200-32C6-4F2D-9C6D-8B1E03EED3F6}" type="presParOf" srcId="{04A4E6C4-F7AB-40B7-9045-326E50AE2438}" destId="{DD9F385C-D478-4BE3-AE7A-FFBB88F7CC95}" srcOrd="6" destOrd="0" presId="urn:microsoft.com/office/officeart/2008/layout/VerticalCurvedList"/>
    <dgm:cxn modelId="{A52EE084-5D45-4431-9391-494CF10594F4}" type="presParOf" srcId="{DD9F385C-D478-4BE3-AE7A-FFBB88F7CC95}" destId="{CF81A8DF-6892-4196-8DCD-DAB99C2E0D36}" srcOrd="0" destOrd="0" presId="urn:microsoft.com/office/officeart/2008/layout/VerticalCurvedList"/>
    <dgm:cxn modelId="{FBCD0E9C-398B-44FD-B4C5-73F4B4CF513B}" type="presParOf" srcId="{04A4E6C4-F7AB-40B7-9045-326E50AE2438}" destId="{B1B983B0-5E0F-4017-B734-B6E669D74A82}" srcOrd="7" destOrd="0" presId="urn:microsoft.com/office/officeart/2008/layout/VerticalCurvedList"/>
    <dgm:cxn modelId="{900D6841-F540-4E36-9D58-91BB7F8D7CBE}" type="presParOf" srcId="{04A4E6C4-F7AB-40B7-9045-326E50AE2438}" destId="{372DA455-F41E-441D-BFF2-1B3B03F6C23A}" srcOrd="8" destOrd="0" presId="urn:microsoft.com/office/officeart/2008/layout/VerticalCurvedList"/>
    <dgm:cxn modelId="{17D28454-73B0-4A39-928A-3D84C510146E}" type="presParOf" srcId="{372DA455-F41E-441D-BFF2-1B3B03F6C23A}" destId="{F4DF7204-CD7F-40D9-9975-5815178B13C7}" srcOrd="0" destOrd="0" presId="urn:microsoft.com/office/officeart/2008/layout/VerticalCurvedList"/>
    <dgm:cxn modelId="{C7832541-5648-4589-8D78-1E50AB67038D}" type="presParOf" srcId="{04A4E6C4-F7AB-40B7-9045-326E50AE2438}" destId="{7ECE8115-5979-4CB0-8CC4-46457C557AC6}" srcOrd="9" destOrd="0" presId="urn:microsoft.com/office/officeart/2008/layout/VerticalCurvedList"/>
    <dgm:cxn modelId="{1A9737DA-6D7E-4E1D-9FBD-537F39A9DCA5}" type="presParOf" srcId="{04A4E6C4-F7AB-40B7-9045-326E50AE2438}" destId="{C3E34D4D-9290-4C69-9934-C5B4221ACBAE}" srcOrd="10" destOrd="0" presId="urn:microsoft.com/office/officeart/2008/layout/VerticalCurvedList"/>
    <dgm:cxn modelId="{A47AE01F-7EA7-4210-AF98-0EB9806216C8}" type="presParOf" srcId="{C3E34D4D-9290-4C69-9934-C5B4221ACBAE}" destId="{AECD9D54-63D5-443D-BC95-52A9797C27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BBE262-B80A-4778-AFB4-1D026F96D5A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EED7E9-3ADC-4AAF-8F3B-50A78B309C37}">
      <dgm:prSet phldrT="[文本]" custT="1"/>
      <dgm:spPr/>
      <dgm:t>
        <a:bodyPr/>
        <a:lstStyle/>
        <a:p>
          <a:r>
            <a:rPr lang="zh-CN" altLang="en-US" sz="4000" dirty="0" smtClean="0"/>
            <a:t>本文流程</a:t>
          </a:r>
          <a:endParaRPr lang="zh-CN" altLang="en-US" sz="4000" dirty="0"/>
        </a:p>
      </dgm:t>
    </dgm:pt>
    <dgm:pt modelId="{EFDF3E9C-D257-4C8B-B1CE-FFA9A7A464B3}" type="parTrans" cxnId="{734132DD-5360-4481-BC8B-12141191063D}">
      <dgm:prSet/>
      <dgm:spPr/>
      <dgm:t>
        <a:bodyPr/>
        <a:lstStyle/>
        <a:p>
          <a:endParaRPr lang="zh-CN" altLang="en-US"/>
        </a:p>
      </dgm:t>
    </dgm:pt>
    <dgm:pt modelId="{B5CE1AA4-FB3D-4878-A0AE-B7F083A0A832}" type="sibTrans" cxnId="{734132DD-5360-4481-BC8B-12141191063D}">
      <dgm:prSet/>
      <dgm:spPr/>
      <dgm:t>
        <a:bodyPr/>
        <a:lstStyle/>
        <a:p>
          <a:endParaRPr lang="zh-CN" altLang="en-US"/>
        </a:p>
      </dgm:t>
    </dgm:pt>
    <dgm:pt modelId="{B80F9341-B0ED-4830-B98C-8C9BB5BA05C6}">
      <dgm:prSet phldrT="[文本]"/>
      <dgm:spPr/>
      <dgm:t>
        <a:bodyPr/>
        <a:lstStyle/>
        <a:p>
          <a:r>
            <a:rPr lang="en-US" altLang="zh-CN" dirty="0" smtClean="0"/>
            <a:t>Feature weight</a:t>
          </a:r>
          <a:br>
            <a:rPr lang="en-US" altLang="zh-CN" dirty="0" smtClean="0"/>
          </a:br>
          <a:r>
            <a:rPr lang="zh-CN" altLang="en-US" dirty="0" smtClean="0"/>
            <a:t>对排名相同的特征采用了</a:t>
          </a:r>
          <a:r>
            <a:rPr lang="en-US" altLang="zh-CN" dirty="0" smtClean="0"/>
            <a:t>SVM</a:t>
          </a:r>
          <a:r>
            <a:rPr lang="zh-CN" altLang="en-US" dirty="0" smtClean="0"/>
            <a:t>并优先采用有利于少数类分类的特征</a:t>
          </a:r>
          <a:endParaRPr lang="zh-CN" altLang="en-US" dirty="0"/>
        </a:p>
      </dgm:t>
    </dgm:pt>
    <dgm:pt modelId="{7D6F893F-E998-466D-A8DD-98545485CB7C}" type="parTrans" cxnId="{2D1C57FA-CA4B-481C-882C-8EFFAC0D1613}">
      <dgm:prSet/>
      <dgm:spPr/>
      <dgm:t>
        <a:bodyPr/>
        <a:lstStyle/>
        <a:p>
          <a:endParaRPr lang="zh-CN" altLang="en-US"/>
        </a:p>
      </dgm:t>
    </dgm:pt>
    <dgm:pt modelId="{E056E5BB-104F-4FB8-AB6A-2A39792883A4}" type="sibTrans" cxnId="{2D1C57FA-CA4B-481C-882C-8EFFAC0D1613}">
      <dgm:prSet/>
      <dgm:spPr/>
      <dgm:t>
        <a:bodyPr/>
        <a:lstStyle/>
        <a:p>
          <a:endParaRPr lang="zh-CN" altLang="en-US"/>
        </a:p>
      </dgm:t>
    </dgm:pt>
    <dgm:pt modelId="{875AD7B7-957D-47CB-8AD9-535D09032130}">
      <dgm:prSet phldrT="[文本]"/>
      <dgm:spPr/>
      <dgm:t>
        <a:bodyPr/>
        <a:lstStyle/>
        <a:p>
          <a:r>
            <a:rPr lang="en-US" altLang="zh-CN" dirty="0" smtClean="0"/>
            <a:t>Feature selection</a:t>
          </a:r>
          <a:br>
            <a:rPr lang="en-US" altLang="zh-CN" dirty="0" smtClean="0"/>
          </a:br>
          <a:r>
            <a:rPr lang="zh-CN" altLang="en-US" dirty="0" smtClean="0"/>
            <a:t>利用和声搜索进行选择，对排名相同的特征进行进一步选择</a:t>
          </a:r>
          <a:endParaRPr lang="zh-CN" altLang="en-US" dirty="0"/>
        </a:p>
      </dgm:t>
    </dgm:pt>
    <dgm:pt modelId="{D30BCEC9-3D6C-415D-BAEA-FEE249D0F35D}" type="parTrans" cxnId="{C11C7D1E-9042-4418-B4A8-73EE58128BED}">
      <dgm:prSet/>
      <dgm:spPr/>
      <dgm:t>
        <a:bodyPr/>
        <a:lstStyle/>
        <a:p>
          <a:endParaRPr lang="zh-CN" altLang="en-US"/>
        </a:p>
      </dgm:t>
    </dgm:pt>
    <dgm:pt modelId="{3A2A3432-6E1C-4401-8F10-31C49D84F570}" type="sibTrans" cxnId="{C11C7D1E-9042-4418-B4A8-73EE58128BED}">
      <dgm:prSet/>
      <dgm:spPr/>
      <dgm:t>
        <a:bodyPr/>
        <a:lstStyle/>
        <a:p>
          <a:endParaRPr lang="zh-CN" altLang="en-US"/>
        </a:p>
      </dgm:t>
    </dgm:pt>
    <dgm:pt modelId="{DE779C64-FDD0-4108-9327-BE00B5997D31}" type="pres">
      <dgm:prSet presAssocID="{A3BBE262-B80A-4778-AFB4-1D026F96D5AB}" presName="vert0" presStyleCnt="0">
        <dgm:presLayoutVars>
          <dgm:dir/>
          <dgm:animOne val="branch"/>
          <dgm:animLvl val="lvl"/>
        </dgm:presLayoutVars>
      </dgm:prSet>
      <dgm:spPr/>
    </dgm:pt>
    <dgm:pt modelId="{0E7DC201-CA31-46BD-B9AB-2D9C66AA929F}" type="pres">
      <dgm:prSet presAssocID="{53EED7E9-3ADC-4AAF-8F3B-50A78B309C37}" presName="thickLine" presStyleLbl="alignNode1" presStyleIdx="0" presStyleCnt="1"/>
      <dgm:spPr/>
    </dgm:pt>
    <dgm:pt modelId="{3D5BB3AB-5EFD-4DC1-8D03-C81F4E2C7D22}" type="pres">
      <dgm:prSet presAssocID="{53EED7E9-3ADC-4AAF-8F3B-50A78B309C37}" presName="horz1" presStyleCnt="0"/>
      <dgm:spPr/>
    </dgm:pt>
    <dgm:pt modelId="{2492CD79-FF75-4A4D-886B-ECC0D8313F09}" type="pres">
      <dgm:prSet presAssocID="{53EED7E9-3ADC-4AAF-8F3B-50A78B309C37}" presName="tx1" presStyleLbl="revTx" presStyleIdx="0" presStyleCnt="3"/>
      <dgm:spPr/>
    </dgm:pt>
    <dgm:pt modelId="{74E8CA93-5E9E-435B-AF95-6C30CBBC4E0A}" type="pres">
      <dgm:prSet presAssocID="{53EED7E9-3ADC-4AAF-8F3B-50A78B309C37}" presName="vert1" presStyleCnt="0"/>
      <dgm:spPr/>
    </dgm:pt>
    <dgm:pt modelId="{9797C9C0-75AE-4AF9-BA78-719E733FCEA4}" type="pres">
      <dgm:prSet presAssocID="{B80F9341-B0ED-4830-B98C-8C9BB5BA05C6}" presName="vertSpace2a" presStyleCnt="0"/>
      <dgm:spPr/>
    </dgm:pt>
    <dgm:pt modelId="{49F76E1F-7968-4C38-B865-A24A998D3C00}" type="pres">
      <dgm:prSet presAssocID="{B80F9341-B0ED-4830-B98C-8C9BB5BA05C6}" presName="horz2" presStyleCnt="0"/>
      <dgm:spPr/>
    </dgm:pt>
    <dgm:pt modelId="{A413D0B9-1D02-4B20-B477-398362B5EEE9}" type="pres">
      <dgm:prSet presAssocID="{B80F9341-B0ED-4830-B98C-8C9BB5BA05C6}" presName="horzSpace2" presStyleCnt="0"/>
      <dgm:spPr/>
    </dgm:pt>
    <dgm:pt modelId="{255F340B-1611-4F84-943A-EF2485230655}" type="pres">
      <dgm:prSet presAssocID="{B80F9341-B0ED-4830-B98C-8C9BB5BA05C6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9823C272-5A5A-4172-B8E2-2C289CE4A929}" type="pres">
      <dgm:prSet presAssocID="{B80F9341-B0ED-4830-B98C-8C9BB5BA05C6}" presName="vert2" presStyleCnt="0"/>
      <dgm:spPr/>
    </dgm:pt>
    <dgm:pt modelId="{513FBA96-0C5C-4D91-B464-86FFF50E0DDF}" type="pres">
      <dgm:prSet presAssocID="{B80F9341-B0ED-4830-B98C-8C9BB5BA05C6}" presName="thinLine2b" presStyleLbl="callout" presStyleIdx="0" presStyleCnt="2"/>
      <dgm:spPr/>
    </dgm:pt>
    <dgm:pt modelId="{6E246451-9ECF-43BA-A656-62C4093CDA6D}" type="pres">
      <dgm:prSet presAssocID="{B80F9341-B0ED-4830-B98C-8C9BB5BA05C6}" presName="vertSpace2b" presStyleCnt="0"/>
      <dgm:spPr/>
    </dgm:pt>
    <dgm:pt modelId="{EDB73C05-665A-498D-A395-5459684740D5}" type="pres">
      <dgm:prSet presAssocID="{875AD7B7-957D-47CB-8AD9-535D09032130}" presName="horz2" presStyleCnt="0"/>
      <dgm:spPr/>
    </dgm:pt>
    <dgm:pt modelId="{F1E2E06F-8B89-4AA1-BD4E-ADC27663D29B}" type="pres">
      <dgm:prSet presAssocID="{875AD7B7-957D-47CB-8AD9-535D09032130}" presName="horzSpace2" presStyleCnt="0"/>
      <dgm:spPr/>
    </dgm:pt>
    <dgm:pt modelId="{D105A959-24ED-46AB-AB8D-F7B327B1EED9}" type="pres">
      <dgm:prSet presAssocID="{875AD7B7-957D-47CB-8AD9-535D09032130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D68C0240-2197-4223-8C7C-6A82DADCA115}" type="pres">
      <dgm:prSet presAssocID="{875AD7B7-957D-47CB-8AD9-535D09032130}" presName="vert2" presStyleCnt="0"/>
      <dgm:spPr/>
    </dgm:pt>
    <dgm:pt modelId="{E5B8DC69-607E-4A0E-93BE-01658961EA02}" type="pres">
      <dgm:prSet presAssocID="{875AD7B7-957D-47CB-8AD9-535D09032130}" presName="thinLine2b" presStyleLbl="callout" presStyleIdx="1" presStyleCnt="2"/>
      <dgm:spPr/>
    </dgm:pt>
    <dgm:pt modelId="{7FE8C336-E393-4A64-AEC1-120A60A96243}" type="pres">
      <dgm:prSet presAssocID="{875AD7B7-957D-47CB-8AD9-535D09032130}" presName="vertSpace2b" presStyleCnt="0"/>
      <dgm:spPr/>
    </dgm:pt>
  </dgm:ptLst>
  <dgm:cxnLst>
    <dgm:cxn modelId="{2D1C57FA-CA4B-481C-882C-8EFFAC0D1613}" srcId="{53EED7E9-3ADC-4AAF-8F3B-50A78B309C37}" destId="{B80F9341-B0ED-4830-B98C-8C9BB5BA05C6}" srcOrd="0" destOrd="0" parTransId="{7D6F893F-E998-466D-A8DD-98545485CB7C}" sibTransId="{E056E5BB-104F-4FB8-AB6A-2A39792883A4}"/>
    <dgm:cxn modelId="{4BEDE6A0-17D8-41BA-A106-827B614AB62E}" type="presOf" srcId="{53EED7E9-3ADC-4AAF-8F3B-50A78B309C37}" destId="{2492CD79-FF75-4A4D-886B-ECC0D8313F09}" srcOrd="0" destOrd="0" presId="urn:microsoft.com/office/officeart/2008/layout/LinedList"/>
    <dgm:cxn modelId="{51D8EDB9-C388-4F4B-BFEF-8FEEBB634994}" type="presOf" srcId="{A3BBE262-B80A-4778-AFB4-1D026F96D5AB}" destId="{DE779C64-FDD0-4108-9327-BE00B5997D31}" srcOrd="0" destOrd="0" presId="urn:microsoft.com/office/officeart/2008/layout/LinedList"/>
    <dgm:cxn modelId="{734132DD-5360-4481-BC8B-12141191063D}" srcId="{A3BBE262-B80A-4778-AFB4-1D026F96D5AB}" destId="{53EED7E9-3ADC-4AAF-8F3B-50A78B309C37}" srcOrd="0" destOrd="0" parTransId="{EFDF3E9C-D257-4C8B-B1CE-FFA9A7A464B3}" sibTransId="{B5CE1AA4-FB3D-4878-A0AE-B7F083A0A832}"/>
    <dgm:cxn modelId="{C11C7D1E-9042-4418-B4A8-73EE58128BED}" srcId="{53EED7E9-3ADC-4AAF-8F3B-50A78B309C37}" destId="{875AD7B7-957D-47CB-8AD9-535D09032130}" srcOrd="1" destOrd="0" parTransId="{D30BCEC9-3D6C-415D-BAEA-FEE249D0F35D}" sibTransId="{3A2A3432-6E1C-4401-8F10-31C49D84F570}"/>
    <dgm:cxn modelId="{057918EA-A295-4F04-9B4C-DF28BF3B76A9}" type="presOf" srcId="{B80F9341-B0ED-4830-B98C-8C9BB5BA05C6}" destId="{255F340B-1611-4F84-943A-EF2485230655}" srcOrd="0" destOrd="0" presId="urn:microsoft.com/office/officeart/2008/layout/LinedList"/>
    <dgm:cxn modelId="{A111843C-0DC9-4701-AD39-6EF79540694F}" type="presOf" srcId="{875AD7B7-957D-47CB-8AD9-535D09032130}" destId="{D105A959-24ED-46AB-AB8D-F7B327B1EED9}" srcOrd="0" destOrd="0" presId="urn:microsoft.com/office/officeart/2008/layout/LinedList"/>
    <dgm:cxn modelId="{F9FCB0AA-F976-468E-9307-50E86F24058B}" type="presParOf" srcId="{DE779C64-FDD0-4108-9327-BE00B5997D31}" destId="{0E7DC201-CA31-46BD-B9AB-2D9C66AA929F}" srcOrd="0" destOrd="0" presId="urn:microsoft.com/office/officeart/2008/layout/LinedList"/>
    <dgm:cxn modelId="{7AB25B98-EB74-4D76-882D-84D443DDCAF1}" type="presParOf" srcId="{DE779C64-FDD0-4108-9327-BE00B5997D31}" destId="{3D5BB3AB-5EFD-4DC1-8D03-C81F4E2C7D22}" srcOrd="1" destOrd="0" presId="urn:microsoft.com/office/officeart/2008/layout/LinedList"/>
    <dgm:cxn modelId="{16A4B02A-6594-41D3-A1A3-3F3546CC10B7}" type="presParOf" srcId="{3D5BB3AB-5EFD-4DC1-8D03-C81F4E2C7D22}" destId="{2492CD79-FF75-4A4D-886B-ECC0D8313F09}" srcOrd="0" destOrd="0" presId="urn:microsoft.com/office/officeart/2008/layout/LinedList"/>
    <dgm:cxn modelId="{2D020A6B-1A3E-4F9E-8349-49FE0F0D3DF3}" type="presParOf" srcId="{3D5BB3AB-5EFD-4DC1-8D03-C81F4E2C7D22}" destId="{74E8CA93-5E9E-435B-AF95-6C30CBBC4E0A}" srcOrd="1" destOrd="0" presId="urn:microsoft.com/office/officeart/2008/layout/LinedList"/>
    <dgm:cxn modelId="{5E6B7546-95A9-4126-8800-EFD3C085AD80}" type="presParOf" srcId="{74E8CA93-5E9E-435B-AF95-6C30CBBC4E0A}" destId="{9797C9C0-75AE-4AF9-BA78-719E733FCEA4}" srcOrd="0" destOrd="0" presId="urn:microsoft.com/office/officeart/2008/layout/LinedList"/>
    <dgm:cxn modelId="{CADA2241-5CB5-49A1-8ABD-FB6AE68C0F07}" type="presParOf" srcId="{74E8CA93-5E9E-435B-AF95-6C30CBBC4E0A}" destId="{49F76E1F-7968-4C38-B865-A24A998D3C00}" srcOrd="1" destOrd="0" presId="urn:microsoft.com/office/officeart/2008/layout/LinedList"/>
    <dgm:cxn modelId="{84B3E36A-D9F1-4AEF-864F-292B365DAEAD}" type="presParOf" srcId="{49F76E1F-7968-4C38-B865-A24A998D3C00}" destId="{A413D0B9-1D02-4B20-B477-398362B5EEE9}" srcOrd="0" destOrd="0" presId="urn:microsoft.com/office/officeart/2008/layout/LinedList"/>
    <dgm:cxn modelId="{DB2C3545-8B83-442A-ACB2-7A5393DBE7BA}" type="presParOf" srcId="{49F76E1F-7968-4C38-B865-A24A998D3C00}" destId="{255F340B-1611-4F84-943A-EF2485230655}" srcOrd="1" destOrd="0" presId="urn:microsoft.com/office/officeart/2008/layout/LinedList"/>
    <dgm:cxn modelId="{7CAD747B-3A98-4269-9FE5-3C60925105EA}" type="presParOf" srcId="{49F76E1F-7968-4C38-B865-A24A998D3C00}" destId="{9823C272-5A5A-4172-B8E2-2C289CE4A929}" srcOrd="2" destOrd="0" presId="urn:microsoft.com/office/officeart/2008/layout/LinedList"/>
    <dgm:cxn modelId="{1AF00BA6-D7DD-4CDC-B11C-64F61D782ECB}" type="presParOf" srcId="{74E8CA93-5E9E-435B-AF95-6C30CBBC4E0A}" destId="{513FBA96-0C5C-4D91-B464-86FFF50E0DDF}" srcOrd="2" destOrd="0" presId="urn:microsoft.com/office/officeart/2008/layout/LinedList"/>
    <dgm:cxn modelId="{F8B19499-7CB0-4CB2-BC7D-26766B926ABC}" type="presParOf" srcId="{74E8CA93-5E9E-435B-AF95-6C30CBBC4E0A}" destId="{6E246451-9ECF-43BA-A656-62C4093CDA6D}" srcOrd="3" destOrd="0" presId="urn:microsoft.com/office/officeart/2008/layout/LinedList"/>
    <dgm:cxn modelId="{F936871F-1ED6-4B45-82AB-5D6C5D6DD691}" type="presParOf" srcId="{74E8CA93-5E9E-435B-AF95-6C30CBBC4E0A}" destId="{EDB73C05-665A-498D-A395-5459684740D5}" srcOrd="4" destOrd="0" presId="urn:microsoft.com/office/officeart/2008/layout/LinedList"/>
    <dgm:cxn modelId="{3F64A875-93BA-44C0-A5D1-11F589382FBB}" type="presParOf" srcId="{EDB73C05-665A-498D-A395-5459684740D5}" destId="{F1E2E06F-8B89-4AA1-BD4E-ADC27663D29B}" srcOrd="0" destOrd="0" presId="urn:microsoft.com/office/officeart/2008/layout/LinedList"/>
    <dgm:cxn modelId="{709E1216-E477-4EF1-91BB-F4CDB35618CC}" type="presParOf" srcId="{EDB73C05-665A-498D-A395-5459684740D5}" destId="{D105A959-24ED-46AB-AB8D-F7B327B1EED9}" srcOrd="1" destOrd="0" presId="urn:microsoft.com/office/officeart/2008/layout/LinedList"/>
    <dgm:cxn modelId="{3C251695-832C-4B78-BB9F-9DAEC9EFC904}" type="presParOf" srcId="{EDB73C05-665A-498D-A395-5459684740D5}" destId="{D68C0240-2197-4223-8C7C-6A82DADCA115}" srcOrd="2" destOrd="0" presId="urn:microsoft.com/office/officeart/2008/layout/LinedList"/>
    <dgm:cxn modelId="{F08D542B-3EE1-4C2F-A390-C28436193211}" type="presParOf" srcId="{74E8CA93-5E9E-435B-AF95-6C30CBBC4E0A}" destId="{E5B8DC69-607E-4A0E-93BE-01658961EA02}" srcOrd="5" destOrd="0" presId="urn:microsoft.com/office/officeart/2008/layout/LinedList"/>
    <dgm:cxn modelId="{236134FC-FD36-4F55-A2EC-4E8AE5F6A22E}" type="presParOf" srcId="{74E8CA93-5E9E-435B-AF95-6C30CBBC4E0A}" destId="{7FE8C336-E393-4A64-AEC1-120A60A96243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DF4A70-D3E9-4C63-A331-AB19E8DA9F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CF0576-3ABF-40EE-966C-45BE8D2D0FB9}">
      <dgm:prSet phldrT="[文本]"/>
      <dgm:spPr/>
      <dgm:t>
        <a:bodyPr/>
        <a:lstStyle/>
        <a:p>
          <a:r>
            <a:rPr lang="zh-CN" altLang="en-US" dirty="0" smtClean="0"/>
            <a:t>依据类别衡量特征</a:t>
          </a:r>
          <a:endParaRPr lang="zh-CN" altLang="en-US" dirty="0"/>
        </a:p>
      </dgm:t>
    </dgm:pt>
    <dgm:pt modelId="{174ECB65-BA8D-499D-B819-24409B955443}" type="parTrans" cxnId="{FB9C4DA6-0FEE-48C9-9519-DC691597D89D}">
      <dgm:prSet/>
      <dgm:spPr/>
      <dgm:t>
        <a:bodyPr/>
        <a:lstStyle/>
        <a:p>
          <a:endParaRPr lang="zh-CN" altLang="en-US"/>
        </a:p>
      </dgm:t>
    </dgm:pt>
    <dgm:pt modelId="{D7B4CFAD-18D3-42C9-B26B-35D3E97520C0}" type="sibTrans" cxnId="{FB9C4DA6-0FEE-48C9-9519-DC691597D89D}">
      <dgm:prSet/>
      <dgm:spPr/>
      <dgm:t>
        <a:bodyPr/>
        <a:lstStyle/>
        <a:p>
          <a:endParaRPr lang="zh-CN" altLang="en-US"/>
        </a:p>
      </dgm:t>
    </dgm:pt>
    <dgm:pt modelId="{69866FDD-2734-4B5E-B9AE-00A6381B8AC3}">
      <dgm:prSet phldrT="[文本]"/>
      <dgm:spPr/>
      <dgm:t>
        <a:bodyPr/>
        <a:lstStyle/>
        <a:p>
          <a:r>
            <a:rPr lang="zh-CN" altLang="en-US" dirty="0" smtClean="0"/>
            <a:t>时间复杂度高：更快的和声搜索</a:t>
          </a:r>
          <a:endParaRPr lang="zh-CN" altLang="en-US" dirty="0"/>
        </a:p>
      </dgm:t>
    </dgm:pt>
    <dgm:pt modelId="{3B3907B0-BCB8-4E7F-8853-B31B201EEC2C}" type="parTrans" cxnId="{4115D564-740F-432E-98F2-1787C70B8375}">
      <dgm:prSet/>
      <dgm:spPr/>
      <dgm:t>
        <a:bodyPr/>
        <a:lstStyle/>
        <a:p>
          <a:endParaRPr lang="zh-CN" altLang="en-US"/>
        </a:p>
      </dgm:t>
    </dgm:pt>
    <dgm:pt modelId="{D47D0F53-8E29-42AE-8CA3-06E502ABBA95}" type="sibTrans" cxnId="{4115D564-740F-432E-98F2-1787C70B8375}">
      <dgm:prSet/>
      <dgm:spPr/>
      <dgm:t>
        <a:bodyPr/>
        <a:lstStyle/>
        <a:p>
          <a:endParaRPr lang="zh-CN" altLang="en-US"/>
        </a:p>
      </dgm:t>
    </dgm:pt>
    <dgm:pt modelId="{EA5E477C-6844-463E-8B89-E015233915F4}">
      <dgm:prSet phldrT="[文本]"/>
      <dgm:spPr/>
      <dgm:t>
        <a:bodyPr/>
        <a:lstStyle/>
        <a:p>
          <a:r>
            <a:rPr lang="zh-CN" altLang="en-US" dirty="0" smtClean="0"/>
            <a:t>和声搜索的参数选择</a:t>
          </a:r>
          <a:endParaRPr lang="zh-CN" altLang="en-US" dirty="0"/>
        </a:p>
      </dgm:t>
    </dgm:pt>
    <dgm:pt modelId="{668DA8A0-F9C4-41D3-92AC-FD541D689945}" type="parTrans" cxnId="{11C6DF8C-5D9E-4332-AF96-7506A7FF5E74}">
      <dgm:prSet/>
      <dgm:spPr/>
      <dgm:t>
        <a:bodyPr/>
        <a:lstStyle/>
        <a:p>
          <a:endParaRPr lang="zh-CN" altLang="en-US"/>
        </a:p>
      </dgm:t>
    </dgm:pt>
    <dgm:pt modelId="{D187EBF4-E22B-4BEE-9802-24ED77E54070}" type="sibTrans" cxnId="{11C6DF8C-5D9E-4332-AF96-7506A7FF5E74}">
      <dgm:prSet/>
      <dgm:spPr/>
      <dgm:t>
        <a:bodyPr/>
        <a:lstStyle/>
        <a:p>
          <a:endParaRPr lang="zh-CN" altLang="en-US"/>
        </a:p>
      </dgm:t>
    </dgm:pt>
    <dgm:pt modelId="{4C91D7BC-B90B-4392-83D5-2806313EFD47}">
      <dgm:prSet phldrT="[文本]"/>
      <dgm:spPr/>
      <dgm:t>
        <a:bodyPr/>
        <a:lstStyle/>
        <a:p>
          <a:r>
            <a:rPr lang="zh-CN" altLang="en-US" dirty="0" smtClean="0"/>
            <a:t>解决了拥有相同权重的不同的特征选择</a:t>
          </a:r>
          <a:endParaRPr lang="zh-CN" altLang="en-US" dirty="0"/>
        </a:p>
      </dgm:t>
    </dgm:pt>
    <dgm:pt modelId="{931FAD42-0F9D-4E3D-A4DD-28D706A39107}" type="parTrans" cxnId="{E309085F-384E-4516-9DB2-9216922C13A1}">
      <dgm:prSet/>
      <dgm:spPr/>
      <dgm:t>
        <a:bodyPr/>
        <a:lstStyle/>
        <a:p>
          <a:endParaRPr lang="zh-CN" altLang="en-US"/>
        </a:p>
      </dgm:t>
    </dgm:pt>
    <dgm:pt modelId="{C7DC700F-83F0-4E7E-8ECD-FD4623B0125A}" type="sibTrans" cxnId="{E309085F-384E-4516-9DB2-9216922C13A1}">
      <dgm:prSet/>
      <dgm:spPr/>
      <dgm:t>
        <a:bodyPr/>
        <a:lstStyle/>
        <a:p>
          <a:endParaRPr lang="zh-CN" altLang="en-US"/>
        </a:p>
      </dgm:t>
    </dgm:pt>
    <dgm:pt modelId="{0171E3FA-234C-455B-A38D-B9C9C04AB0D8}" type="pres">
      <dgm:prSet presAssocID="{A4DF4A70-D3E9-4C63-A331-AB19E8DA9F01}" presName="Name0" presStyleCnt="0">
        <dgm:presLayoutVars>
          <dgm:chMax val="7"/>
          <dgm:chPref val="7"/>
          <dgm:dir/>
        </dgm:presLayoutVars>
      </dgm:prSet>
      <dgm:spPr/>
    </dgm:pt>
    <dgm:pt modelId="{2A381508-A851-4800-9793-3426AE8E5AFE}" type="pres">
      <dgm:prSet presAssocID="{A4DF4A70-D3E9-4C63-A331-AB19E8DA9F01}" presName="Name1" presStyleCnt="0"/>
      <dgm:spPr/>
    </dgm:pt>
    <dgm:pt modelId="{435C8486-68DE-49E4-80EE-90F5E42DA7FF}" type="pres">
      <dgm:prSet presAssocID="{A4DF4A70-D3E9-4C63-A331-AB19E8DA9F01}" presName="cycle" presStyleCnt="0"/>
      <dgm:spPr/>
    </dgm:pt>
    <dgm:pt modelId="{9BB40083-42AC-418E-8642-9961DD8444AF}" type="pres">
      <dgm:prSet presAssocID="{A4DF4A70-D3E9-4C63-A331-AB19E8DA9F01}" presName="srcNode" presStyleLbl="node1" presStyleIdx="0" presStyleCnt="4"/>
      <dgm:spPr/>
    </dgm:pt>
    <dgm:pt modelId="{45F045DD-621A-4884-9CCA-A50EF8C16139}" type="pres">
      <dgm:prSet presAssocID="{A4DF4A70-D3E9-4C63-A331-AB19E8DA9F01}" presName="conn" presStyleLbl="parChTrans1D2" presStyleIdx="0" presStyleCnt="1"/>
      <dgm:spPr/>
    </dgm:pt>
    <dgm:pt modelId="{C0554A43-E17F-483F-B349-8A580556E415}" type="pres">
      <dgm:prSet presAssocID="{A4DF4A70-D3E9-4C63-A331-AB19E8DA9F01}" presName="extraNode" presStyleLbl="node1" presStyleIdx="0" presStyleCnt="4"/>
      <dgm:spPr/>
    </dgm:pt>
    <dgm:pt modelId="{3D87ED42-43CE-4831-B6A5-B587B34A830B}" type="pres">
      <dgm:prSet presAssocID="{A4DF4A70-D3E9-4C63-A331-AB19E8DA9F01}" presName="dstNode" presStyleLbl="node1" presStyleIdx="0" presStyleCnt="4"/>
      <dgm:spPr/>
    </dgm:pt>
    <dgm:pt modelId="{CEB6F1D7-C4D4-44CA-A342-773E0A412DDA}" type="pres">
      <dgm:prSet presAssocID="{7CCF0576-3ABF-40EE-966C-45BE8D2D0FB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A2D55-AECF-45B2-81CC-7ACC97874A03}" type="pres">
      <dgm:prSet presAssocID="{7CCF0576-3ABF-40EE-966C-45BE8D2D0FB9}" presName="accent_1" presStyleCnt="0"/>
      <dgm:spPr/>
    </dgm:pt>
    <dgm:pt modelId="{0559EDBF-E699-4EB0-892F-768E39D009DE}" type="pres">
      <dgm:prSet presAssocID="{7CCF0576-3ABF-40EE-966C-45BE8D2D0FB9}" presName="accentRepeatNode" presStyleLbl="solidFgAcc1" presStyleIdx="0" presStyleCnt="4"/>
      <dgm:spPr/>
    </dgm:pt>
    <dgm:pt modelId="{72D09BF0-B38B-4B46-902A-854104FDAD15}" type="pres">
      <dgm:prSet presAssocID="{4C91D7BC-B90B-4392-83D5-2806313EFD47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CF12B-EC36-4E3E-AB64-076850172E63}" type="pres">
      <dgm:prSet presAssocID="{4C91D7BC-B90B-4392-83D5-2806313EFD47}" presName="accent_2" presStyleCnt="0"/>
      <dgm:spPr/>
    </dgm:pt>
    <dgm:pt modelId="{77B902DF-E28E-4120-9C8F-F00FC0C99658}" type="pres">
      <dgm:prSet presAssocID="{4C91D7BC-B90B-4392-83D5-2806313EFD47}" presName="accentRepeatNode" presStyleLbl="solidFgAcc1" presStyleIdx="1" presStyleCnt="4"/>
      <dgm:spPr/>
    </dgm:pt>
    <dgm:pt modelId="{1A0915A9-EDD9-4953-ACEF-AC0763FFA630}" type="pres">
      <dgm:prSet presAssocID="{69866FDD-2734-4B5E-B9AE-00A6381B8AC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5807D-E7BF-4BAB-9D44-FB67D32EEDF9}" type="pres">
      <dgm:prSet presAssocID="{69866FDD-2734-4B5E-B9AE-00A6381B8AC3}" presName="accent_3" presStyleCnt="0"/>
      <dgm:spPr/>
    </dgm:pt>
    <dgm:pt modelId="{D753F173-3ACF-4190-93C4-F5F9E66B356D}" type="pres">
      <dgm:prSet presAssocID="{69866FDD-2734-4B5E-B9AE-00A6381B8AC3}" presName="accentRepeatNode" presStyleLbl="solidFgAcc1" presStyleIdx="2" presStyleCnt="4"/>
      <dgm:spPr/>
    </dgm:pt>
    <dgm:pt modelId="{1F2E61FF-40B5-4AC0-A20A-CDBF2F3F1C18}" type="pres">
      <dgm:prSet presAssocID="{EA5E477C-6844-463E-8B89-E015233915F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2CD05-7872-47CA-8D15-31135866834D}" type="pres">
      <dgm:prSet presAssocID="{EA5E477C-6844-463E-8B89-E015233915F4}" presName="accent_4" presStyleCnt="0"/>
      <dgm:spPr/>
    </dgm:pt>
    <dgm:pt modelId="{8803A200-7FD9-4DB1-937C-AB8971D54B16}" type="pres">
      <dgm:prSet presAssocID="{EA5E477C-6844-463E-8B89-E015233915F4}" presName="accentRepeatNode" presStyleLbl="solidFgAcc1" presStyleIdx="3" presStyleCnt="4"/>
      <dgm:spPr/>
    </dgm:pt>
  </dgm:ptLst>
  <dgm:cxnLst>
    <dgm:cxn modelId="{FB9C4DA6-0FEE-48C9-9519-DC691597D89D}" srcId="{A4DF4A70-D3E9-4C63-A331-AB19E8DA9F01}" destId="{7CCF0576-3ABF-40EE-966C-45BE8D2D0FB9}" srcOrd="0" destOrd="0" parTransId="{174ECB65-BA8D-499D-B819-24409B955443}" sibTransId="{D7B4CFAD-18D3-42C9-B26B-35D3E97520C0}"/>
    <dgm:cxn modelId="{11C6DF8C-5D9E-4332-AF96-7506A7FF5E74}" srcId="{A4DF4A70-D3E9-4C63-A331-AB19E8DA9F01}" destId="{EA5E477C-6844-463E-8B89-E015233915F4}" srcOrd="3" destOrd="0" parTransId="{668DA8A0-F9C4-41D3-92AC-FD541D689945}" sibTransId="{D187EBF4-E22B-4BEE-9802-24ED77E54070}"/>
    <dgm:cxn modelId="{3F451F2B-B076-4B37-AD55-1A799A06BD67}" type="presOf" srcId="{D7B4CFAD-18D3-42C9-B26B-35D3E97520C0}" destId="{45F045DD-621A-4884-9CCA-A50EF8C16139}" srcOrd="0" destOrd="0" presId="urn:microsoft.com/office/officeart/2008/layout/VerticalCurvedList"/>
    <dgm:cxn modelId="{4115D564-740F-432E-98F2-1787C70B8375}" srcId="{A4DF4A70-D3E9-4C63-A331-AB19E8DA9F01}" destId="{69866FDD-2734-4B5E-B9AE-00A6381B8AC3}" srcOrd="2" destOrd="0" parTransId="{3B3907B0-BCB8-4E7F-8853-B31B201EEC2C}" sibTransId="{D47D0F53-8E29-42AE-8CA3-06E502ABBA95}"/>
    <dgm:cxn modelId="{22EC3836-B207-4B98-9104-C0CE9B5AEA86}" type="presOf" srcId="{69866FDD-2734-4B5E-B9AE-00A6381B8AC3}" destId="{1A0915A9-EDD9-4953-ACEF-AC0763FFA630}" srcOrd="0" destOrd="0" presId="urn:microsoft.com/office/officeart/2008/layout/VerticalCurvedList"/>
    <dgm:cxn modelId="{E309085F-384E-4516-9DB2-9216922C13A1}" srcId="{A4DF4A70-D3E9-4C63-A331-AB19E8DA9F01}" destId="{4C91D7BC-B90B-4392-83D5-2806313EFD47}" srcOrd="1" destOrd="0" parTransId="{931FAD42-0F9D-4E3D-A4DD-28D706A39107}" sibTransId="{C7DC700F-83F0-4E7E-8ECD-FD4623B0125A}"/>
    <dgm:cxn modelId="{EFFB7459-5C27-4E86-BB8B-9EAFEFEEDB84}" type="presOf" srcId="{7CCF0576-3ABF-40EE-966C-45BE8D2D0FB9}" destId="{CEB6F1D7-C4D4-44CA-A342-773E0A412DDA}" srcOrd="0" destOrd="0" presId="urn:microsoft.com/office/officeart/2008/layout/VerticalCurvedList"/>
    <dgm:cxn modelId="{B8BB6A91-EC1C-4CC8-AFE9-61BD1E035C6F}" type="presOf" srcId="{A4DF4A70-D3E9-4C63-A331-AB19E8DA9F01}" destId="{0171E3FA-234C-455B-A38D-B9C9C04AB0D8}" srcOrd="0" destOrd="0" presId="urn:microsoft.com/office/officeart/2008/layout/VerticalCurvedList"/>
    <dgm:cxn modelId="{C8A2EFAA-E323-474B-85E8-AEB9512B5876}" type="presOf" srcId="{4C91D7BC-B90B-4392-83D5-2806313EFD47}" destId="{72D09BF0-B38B-4B46-902A-854104FDAD15}" srcOrd="0" destOrd="0" presId="urn:microsoft.com/office/officeart/2008/layout/VerticalCurvedList"/>
    <dgm:cxn modelId="{78A92FEF-DB59-4C05-A849-852E00A0C480}" type="presOf" srcId="{EA5E477C-6844-463E-8B89-E015233915F4}" destId="{1F2E61FF-40B5-4AC0-A20A-CDBF2F3F1C18}" srcOrd="0" destOrd="0" presId="urn:microsoft.com/office/officeart/2008/layout/VerticalCurvedList"/>
    <dgm:cxn modelId="{C0A5E925-C3E6-42C0-B095-4913B4DC044C}" type="presParOf" srcId="{0171E3FA-234C-455B-A38D-B9C9C04AB0D8}" destId="{2A381508-A851-4800-9793-3426AE8E5AFE}" srcOrd="0" destOrd="0" presId="urn:microsoft.com/office/officeart/2008/layout/VerticalCurvedList"/>
    <dgm:cxn modelId="{BB5DE494-59FF-4443-AFBA-D6F1BA2C353F}" type="presParOf" srcId="{2A381508-A851-4800-9793-3426AE8E5AFE}" destId="{435C8486-68DE-49E4-80EE-90F5E42DA7FF}" srcOrd="0" destOrd="0" presId="urn:microsoft.com/office/officeart/2008/layout/VerticalCurvedList"/>
    <dgm:cxn modelId="{B4A20160-F370-4962-BC8E-8833D4B1BE16}" type="presParOf" srcId="{435C8486-68DE-49E4-80EE-90F5E42DA7FF}" destId="{9BB40083-42AC-418E-8642-9961DD8444AF}" srcOrd="0" destOrd="0" presId="urn:microsoft.com/office/officeart/2008/layout/VerticalCurvedList"/>
    <dgm:cxn modelId="{43648736-6407-4B47-9EC9-936FF00BDEBB}" type="presParOf" srcId="{435C8486-68DE-49E4-80EE-90F5E42DA7FF}" destId="{45F045DD-621A-4884-9CCA-A50EF8C16139}" srcOrd="1" destOrd="0" presId="urn:microsoft.com/office/officeart/2008/layout/VerticalCurvedList"/>
    <dgm:cxn modelId="{D0CA3E33-E607-4871-AAE2-73DBA1A24495}" type="presParOf" srcId="{435C8486-68DE-49E4-80EE-90F5E42DA7FF}" destId="{C0554A43-E17F-483F-B349-8A580556E415}" srcOrd="2" destOrd="0" presId="urn:microsoft.com/office/officeart/2008/layout/VerticalCurvedList"/>
    <dgm:cxn modelId="{547CBFC2-032E-4168-9559-EAD6B0174AAA}" type="presParOf" srcId="{435C8486-68DE-49E4-80EE-90F5E42DA7FF}" destId="{3D87ED42-43CE-4831-B6A5-B587B34A830B}" srcOrd="3" destOrd="0" presId="urn:microsoft.com/office/officeart/2008/layout/VerticalCurvedList"/>
    <dgm:cxn modelId="{E99C0DC8-4E9D-4EEC-9A01-E1E44BCAF4F5}" type="presParOf" srcId="{2A381508-A851-4800-9793-3426AE8E5AFE}" destId="{CEB6F1D7-C4D4-44CA-A342-773E0A412DDA}" srcOrd="1" destOrd="0" presId="urn:microsoft.com/office/officeart/2008/layout/VerticalCurvedList"/>
    <dgm:cxn modelId="{F325BC76-E5DF-4FDB-9FAB-54C495E9B254}" type="presParOf" srcId="{2A381508-A851-4800-9793-3426AE8E5AFE}" destId="{ACDA2D55-AECF-45B2-81CC-7ACC97874A03}" srcOrd="2" destOrd="0" presId="urn:microsoft.com/office/officeart/2008/layout/VerticalCurvedList"/>
    <dgm:cxn modelId="{84E878CD-9B3E-4E4F-83C5-2112995A4E08}" type="presParOf" srcId="{ACDA2D55-AECF-45B2-81CC-7ACC97874A03}" destId="{0559EDBF-E699-4EB0-892F-768E39D009DE}" srcOrd="0" destOrd="0" presId="urn:microsoft.com/office/officeart/2008/layout/VerticalCurvedList"/>
    <dgm:cxn modelId="{7D06964D-C710-4471-B664-6C3F53EAD437}" type="presParOf" srcId="{2A381508-A851-4800-9793-3426AE8E5AFE}" destId="{72D09BF0-B38B-4B46-902A-854104FDAD15}" srcOrd="3" destOrd="0" presId="urn:microsoft.com/office/officeart/2008/layout/VerticalCurvedList"/>
    <dgm:cxn modelId="{F2B93C7A-6F3E-469D-BB92-F071E2104A34}" type="presParOf" srcId="{2A381508-A851-4800-9793-3426AE8E5AFE}" destId="{B99CF12B-EC36-4E3E-AB64-076850172E63}" srcOrd="4" destOrd="0" presId="urn:microsoft.com/office/officeart/2008/layout/VerticalCurvedList"/>
    <dgm:cxn modelId="{4120FF97-BF36-47B0-9322-17A9E2E80C17}" type="presParOf" srcId="{B99CF12B-EC36-4E3E-AB64-076850172E63}" destId="{77B902DF-E28E-4120-9C8F-F00FC0C99658}" srcOrd="0" destOrd="0" presId="urn:microsoft.com/office/officeart/2008/layout/VerticalCurvedList"/>
    <dgm:cxn modelId="{B15CFC4D-EED6-4A7A-AFDA-EF1866E3FF72}" type="presParOf" srcId="{2A381508-A851-4800-9793-3426AE8E5AFE}" destId="{1A0915A9-EDD9-4953-ACEF-AC0763FFA630}" srcOrd="5" destOrd="0" presId="urn:microsoft.com/office/officeart/2008/layout/VerticalCurvedList"/>
    <dgm:cxn modelId="{406A502C-1838-481E-A5BE-BC4B478490F9}" type="presParOf" srcId="{2A381508-A851-4800-9793-3426AE8E5AFE}" destId="{C075807D-E7BF-4BAB-9D44-FB67D32EEDF9}" srcOrd="6" destOrd="0" presId="urn:microsoft.com/office/officeart/2008/layout/VerticalCurvedList"/>
    <dgm:cxn modelId="{36453C3B-1BA2-4324-A8AC-9227609B467B}" type="presParOf" srcId="{C075807D-E7BF-4BAB-9D44-FB67D32EEDF9}" destId="{D753F173-3ACF-4190-93C4-F5F9E66B356D}" srcOrd="0" destOrd="0" presId="urn:microsoft.com/office/officeart/2008/layout/VerticalCurvedList"/>
    <dgm:cxn modelId="{13E43862-7FB8-45A8-B3A0-17C50C0E631C}" type="presParOf" srcId="{2A381508-A851-4800-9793-3426AE8E5AFE}" destId="{1F2E61FF-40B5-4AC0-A20A-CDBF2F3F1C18}" srcOrd="7" destOrd="0" presId="urn:microsoft.com/office/officeart/2008/layout/VerticalCurvedList"/>
    <dgm:cxn modelId="{A0933459-B0A7-4CFC-B2AB-DAC364D798B3}" type="presParOf" srcId="{2A381508-A851-4800-9793-3426AE8E5AFE}" destId="{3E92CD05-7872-47CA-8D15-31135866834D}" srcOrd="8" destOrd="0" presId="urn:microsoft.com/office/officeart/2008/layout/VerticalCurvedList"/>
    <dgm:cxn modelId="{90C5370D-0D42-4F75-BAD4-C19121EAB3F4}" type="presParOf" srcId="{3E92CD05-7872-47CA-8D15-31135866834D}" destId="{8803A200-7FD9-4DB1-937C-AB8971D54B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FDCA3-B110-4A5A-BBD4-61C88FC2CA46}">
      <dsp:nvSpPr>
        <dsp:cNvPr id="0" name=""/>
        <dsp:cNvSpPr/>
      </dsp:nvSpPr>
      <dsp:spPr>
        <a:xfrm>
          <a:off x="656110" y="1615416"/>
          <a:ext cx="1871766" cy="935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Feature weight</a:t>
          </a:r>
        </a:p>
      </dsp:txBody>
      <dsp:txXfrm>
        <a:off x="683521" y="1642827"/>
        <a:ext cx="1816944" cy="881061"/>
      </dsp:txXfrm>
    </dsp:sp>
    <dsp:sp modelId="{F7771C54-F599-4177-A4E9-9E676E702A71}">
      <dsp:nvSpPr>
        <dsp:cNvPr id="0" name=""/>
        <dsp:cNvSpPr/>
      </dsp:nvSpPr>
      <dsp:spPr>
        <a:xfrm rot="18289469">
          <a:off x="2246695" y="1525010"/>
          <a:ext cx="13110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11072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9454" y="1512448"/>
        <a:ext cx="65553" cy="65553"/>
      </dsp:txXfrm>
    </dsp:sp>
    <dsp:sp modelId="{689402C6-C19F-4C94-994E-70BC73A7BFE9}">
      <dsp:nvSpPr>
        <dsp:cNvPr id="0" name=""/>
        <dsp:cNvSpPr/>
      </dsp:nvSpPr>
      <dsp:spPr>
        <a:xfrm>
          <a:off x="3276584" y="539150"/>
          <a:ext cx="1871766" cy="935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filter</a:t>
          </a:r>
          <a:endParaRPr lang="zh-CN" altLang="en-US" sz="1500" kern="1200" dirty="0"/>
        </a:p>
      </dsp:txBody>
      <dsp:txXfrm>
        <a:off x="3303995" y="566561"/>
        <a:ext cx="1816944" cy="881061"/>
      </dsp:txXfrm>
    </dsp:sp>
    <dsp:sp modelId="{792697F4-2852-40CE-BA31-C39E76B06102}">
      <dsp:nvSpPr>
        <dsp:cNvPr id="0" name=""/>
        <dsp:cNvSpPr/>
      </dsp:nvSpPr>
      <dsp:spPr>
        <a:xfrm rot="19457599">
          <a:off x="5061687" y="717810"/>
          <a:ext cx="9220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2035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99653" y="714974"/>
        <a:ext cx="46101" cy="46101"/>
      </dsp:txXfrm>
    </dsp:sp>
    <dsp:sp modelId="{B49FC769-52BC-4A6A-8D06-E3ACC68D617D}">
      <dsp:nvSpPr>
        <dsp:cNvPr id="0" name=""/>
        <dsp:cNvSpPr/>
      </dsp:nvSpPr>
      <dsp:spPr>
        <a:xfrm>
          <a:off x="5897058" y="1017"/>
          <a:ext cx="1871766" cy="935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自变量和目标变量之间的相关性</a:t>
          </a:r>
          <a:endParaRPr lang="zh-CN" altLang="en-US" sz="1500" kern="1200" dirty="0"/>
        </a:p>
      </dsp:txBody>
      <dsp:txXfrm>
        <a:off x="5924469" y="28428"/>
        <a:ext cx="1816944" cy="881061"/>
      </dsp:txXfrm>
    </dsp:sp>
    <dsp:sp modelId="{79B60EA8-61F8-4410-A774-D5F6B9EC67A5}">
      <dsp:nvSpPr>
        <dsp:cNvPr id="0" name=""/>
        <dsp:cNvSpPr/>
      </dsp:nvSpPr>
      <dsp:spPr>
        <a:xfrm rot="2142401">
          <a:off x="5061687" y="1255943"/>
          <a:ext cx="9220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2035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99653" y="1253107"/>
        <a:ext cx="46101" cy="46101"/>
      </dsp:txXfrm>
    </dsp:sp>
    <dsp:sp modelId="{6A05CEFD-62E3-4F60-A185-7CBBDCC2721F}">
      <dsp:nvSpPr>
        <dsp:cNvPr id="0" name=""/>
        <dsp:cNvSpPr/>
      </dsp:nvSpPr>
      <dsp:spPr>
        <a:xfrm>
          <a:off x="5897058" y="1077283"/>
          <a:ext cx="1871766" cy="935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卡方系数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相关系数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信息增益、互信息</a:t>
          </a:r>
          <a:endParaRPr lang="zh-CN" altLang="en-US" sz="1500" kern="1200" dirty="0"/>
        </a:p>
      </dsp:txBody>
      <dsp:txXfrm>
        <a:off x="5924469" y="1104694"/>
        <a:ext cx="1816944" cy="881061"/>
      </dsp:txXfrm>
    </dsp:sp>
    <dsp:sp modelId="{1F42F201-0E6E-4836-84C3-221F6A282A4C}">
      <dsp:nvSpPr>
        <dsp:cNvPr id="0" name=""/>
        <dsp:cNvSpPr/>
      </dsp:nvSpPr>
      <dsp:spPr>
        <a:xfrm rot="3310531">
          <a:off x="2246695" y="2601276"/>
          <a:ext cx="13110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11072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9454" y="2588714"/>
        <a:ext cx="65553" cy="65553"/>
      </dsp:txXfrm>
    </dsp:sp>
    <dsp:sp modelId="{E78BB470-2C9B-49F4-A338-84B7BBCDBDE3}">
      <dsp:nvSpPr>
        <dsp:cNvPr id="0" name=""/>
        <dsp:cNvSpPr/>
      </dsp:nvSpPr>
      <dsp:spPr>
        <a:xfrm>
          <a:off x="3276584" y="2691682"/>
          <a:ext cx="1871766" cy="935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smtClean="0"/>
            <a:t>warpper</a:t>
          </a:r>
          <a:endParaRPr lang="zh-CN" altLang="en-US" sz="1500" kern="1200" dirty="0"/>
        </a:p>
      </dsp:txBody>
      <dsp:txXfrm>
        <a:off x="3303995" y="2719093"/>
        <a:ext cx="1816944" cy="881061"/>
      </dsp:txXfrm>
    </dsp:sp>
    <dsp:sp modelId="{CA9787F0-31F6-4D0E-9CA3-CF035A6F1439}">
      <dsp:nvSpPr>
        <dsp:cNvPr id="0" name=""/>
        <dsp:cNvSpPr/>
      </dsp:nvSpPr>
      <dsp:spPr>
        <a:xfrm rot="19457599">
          <a:off x="5061687" y="2870342"/>
          <a:ext cx="9220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2035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99653" y="2867506"/>
        <a:ext cx="46101" cy="46101"/>
      </dsp:txXfrm>
    </dsp:sp>
    <dsp:sp modelId="{A4468A29-2043-4FEF-A2AF-E85DEC9BE60B}">
      <dsp:nvSpPr>
        <dsp:cNvPr id="0" name=""/>
        <dsp:cNvSpPr/>
      </dsp:nvSpPr>
      <dsp:spPr>
        <a:xfrm>
          <a:off x="5897058" y="2153549"/>
          <a:ext cx="1871766" cy="935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通过目标函数决定是否加入一个变量</a:t>
          </a:r>
          <a:endParaRPr lang="zh-CN" altLang="en-US" sz="1500" kern="1200" dirty="0"/>
        </a:p>
      </dsp:txBody>
      <dsp:txXfrm>
        <a:off x="5924469" y="2180960"/>
        <a:ext cx="1816944" cy="881061"/>
      </dsp:txXfrm>
    </dsp:sp>
    <dsp:sp modelId="{046F46C8-2A13-4DBB-88AF-CEA730D364D0}">
      <dsp:nvSpPr>
        <dsp:cNvPr id="0" name=""/>
        <dsp:cNvSpPr/>
      </dsp:nvSpPr>
      <dsp:spPr>
        <a:xfrm rot="2142401">
          <a:off x="5061687" y="3408475"/>
          <a:ext cx="9220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22035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99653" y="3405639"/>
        <a:ext cx="46101" cy="46101"/>
      </dsp:txXfrm>
    </dsp:sp>
    <dsp:sp modelId="{D125E51D-3ABC-4066-9EDA-B3C2530490AA}">
      <dsp:nvSpPr>
        <dsp:cNvPr id="0" name=""/>
        <dsp:cNvSpPr/>
      </dsp:nvSpPr>
      <dsp:spPr>
        <a:xfrm>
          <a:off x="5897058" y="3229815"/>
          <a:ext cx="1871766" cy="935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迭代产生特征子集并进行评价</a:t>
          </a:r>
          <a:endParaRPr lang="zh-CN" altLang="en-US" sz="1500" kern="1200" dirty="0"/>
        </a:p>
      </dsp:txBody>
      <dsp:txXfrm>
        <a:off x="5924469" y="3257226"/>
        <a:ext cx="1816944" cy="881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AF2A7-0747-4D1C-9D95-A96A5458E15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3ABF4-6F72-42FB-8EF8-67C1DC9D4B1D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对所求优化问题的参数和算法参数进行初始化</a:t>
          </a:r>
          <a:endParaRPr lang="en-US" altLang="zh-CN" sz="2000" kern="1200" dirty="0" smtClean="0"/>
        </a:p>
      </dsp:txBody>
      <dsp:txXfrm>
        <a:off x="384538" y="253918"/>
        <a:ext cx="5656275" cy="508162"/>
      </dsp:txXfrm>
    </dsp:sp>
    <dsp:sp modelId="{EBA3BDE3-B7CA-4BA8-9B25-B157E387D27F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4AEF7-1A8A-4F46-9138-56D5AECD77BF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和声记忆库进行初始化</a:t>
          </a:r>
          <a:endParaRPr lang="zh-CN" altLang="en-US" sz="2000" kern="1200" dirty="0"/>
        </a:p>
      </dsp:txBody>
      <dsp:txXfrm>
        <a:off x="748672" y="1015918"/>
        <a:ext cx="5292140" cy="508162"/>
      </dsp:txXfrm>
    </dsp:sp>
    <dsp:sp modelId="{234E30A6-B23D-4ED7-B233-8A31065CEA3A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B857-82CC-4D31-8325-FD6535BA75BC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进行即兴创作，产生一个新的和声解向量</a:t>
          </a:r>
          <a:endParaRPr lang="zh-CN" altLang="en-US" sz="2000" kern="1200" dirty="0"/>
        </a:p>
      </dsp:txBody>
      <dsp:txXfrm>
        <a:off x="860432" y="1777918"/>
        <a:ext cx="5180380" cy="508162"/>
      </dsp:txXfrm>
    </dsp:sp>
    <dsp:sp modelId="{CF81A8DF-6892-4196-8DCD-DAB99C2E0D36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983B0-5E0F-4017-B734-B6E669D74A82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进行选择操作，更新和声记忆库</a:t>
          </a:r>
          <a:endParaRPr lang="zh-CN" altLang="en-US" sz="2000" kern="1200" dirty="0"/>
        </a:p>
      </dsp:txBody>
      <dsp:txXfrm>
        <a:off x="748672" y="2539918"/>
        <a:ext cx="5292140" cy="508162"/>
      </dsp:txXfrm>
    </dsp:sp>
    <dsp:sp modelId="{F4DF7204-CD7F-40D9-9975-5815178B13C7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E8115-5979-4CB0-8CC4-46457C557AC6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检查停止准则</a:t>
          </a:r>
          <a:endParaRPr lang="zh-CN" altLang="en-US" sz="2000" kern="1200" dirty="0"/>
        </a:p>
      </dsp:txBody>
      <dsp:txXfrm>
        <a:off x="384538" y="3301918"/>
        <a:ext cx="5656275" cy="508162"/>
      </dsp:txXfrm>
    </dsp:sp>
    <dsp:sp modelId="{AECD9D54-63D5-443D-BC95-52A9797C27DB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DC201-CA31-46BD-B9AB-2D9C66AA929F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2CD79-FF75-4A4D-886B-ECC0D8313F09}">
      <dsp:nvSpPr>
        <dsp:cNvPr id="0" name=""/>
        <dsp:cNvSpPr/>
      </dsp:nvSpPr>
      <dsp:spPr>
        <a:xfrm>
          <a:off x="0" y="0"/>
          <a:ext cx="121920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本文流程</a:t>
          </a:r>
          <a:endParaRPr lang="zh-CN" altLang="en-US" sz="4000" kern="1200" dirty="0"/>
        </a:p>
      </dsp:txBody>
      <dsp:txXfrm>
        <a:off x="0" y="0"/>
        <a:ext cx="1219200" cy="4064000"/>
      </dsp:txXfrm>
    </dsp:sp>
    <dsp:sp modelId="{255F340B-1611-4F84-943A-EF2485230655}">
      <dsp:nvSpPr>
        <dsp:cNvPr id="0" name=""/>
        <dsp:cNvSpPr/>
      </dsp:nvSpPr>
      <dsp:spPr>
        <a:xfrm>
          <a:off x="1310640" y="94456"/>
          <a:ext cx="4785360" cy="188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Feature weight</a:t>
          </a:r>
          <a:br>
            <a:rPr lang="en-US" altLang="zh-CN" sz="2800" kern="1200" dirty="0" smtClean="0"/>
          </a:br>
          <a:r>
            <a:rPr lang="zh-CN" altLang="en-US" sz="2800" kern="1200" dirty="0" smtClean="0"/>
            <a:t>对排名相同的特征采用了</a:t>
          </a:r>
          <a:r>
            <a:rPr lang="en-US" altLang="zh-CN" sz="2800" kern="1200" dirty="0" smtClean="0"/>
            <a:t>SVM</a:t>
          </a:r>
          <a:r>
            <a:rPr lang="zh-CN" altLang="en-US" sz="2800" kern="1200" dirty="0" smtClean="0"/>
            <a:t>并优先采用有利于少数类分类的特征</a:t>
          </a:r>
          <a:endParaRPr lang="zh-CN" altLang="en-US" sz="2800" kern="1200" dirty="0"/>
        </a:p>
      </dsp:txBody>
      <dsp:txXfrm>
        <a:off x="1310640" y="94456"/>
        <a:ext cx="4785360" cy="1889124"/>
      </dsp:txXfrm>
    </dsp:sp>
    <dsp:sp modelId="{513FBA96-0C5C-4D91-B464-86FFF50E0DDF}">
      <dsp:nvSpPr>
        <dsp:cNvPr id="0" name=""/>
        <dsp:cNvSpPr/>
      </dsp:nvSpPr>
      <dsp:spPr>
        <a:xfrm>
          <a:off x="1219199" y="1983581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5A959-24ED-46AB-AB8D-F7B327B1EED9}">
      <dsp:nvSpPr>
        <dsp:cNvPr id="0" name=""/>
        <dsp:cNvSpPr/>
      </dsp:nvSpPr>
      <dsp:spPr>
        <a:xfrm>
          <a:off x="1310640" y="2078037"/>
          <a:ext cx="4785360" cy="1889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Feature selection</a:t>
          </a:r>
          <a:br>
            <a:rPr lang="en-US" altLang="zh-CN" sz="2800" kern="1200" dirty="0" smtClean="0"/>
          </a:br>
          <a:r>
            <a:rPr lang="zh-CN" altLang="en-US" sz="2800" kern="1200" dirty="0" smtClean="0"/>
            <a:t>利用和声搜索进行选择，对排名相同的特征进行进一步选择</a:t>
          </a:r>
          <a:endParaRPr lang="zh-CN" altLang="en-US" sz="2800" kern="1200" dirty="0"/>
        </a:p>
      </dsp:txBody>
      <dsp:txXfrm>
        <a:off x="1310640" y="2078037"/>
        <a:ext cx="4785360" cy="1889124"/>
      </dsp:txXfrm>
    </dsp:sp>
    <dsp:sp modelId="{E5B8DC69-607E-4A0E-93BE-01658961EA02}">
      <dsp:nvSpPr>
        <dsp:cNvPr id="0" name=""/>
        <dsp:cNvSpPr/>
      </dsp:nvSpPr>
      <dsp:spPr>
        <a:xfrm>
          <a:off x="1219199" y="3967162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045DD-621A-4884-9CCA-A50EF8C16139}">
      <dsp:nvSpPr>
        <dsp:cNvPr id="0" name=""/>
        <dsp:cNvSpPr/>
      </dsp:nvSpPr>
      <dsp:spPr>
        <a:xfrm>
          <a:off x="-4698115" y="-720185"/>
          <a:ext cx="5596098" cy="5596098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6F1D7-C4D4-44CA-A342-773E0A412DDA}">
      <dsp:nvSpPr>
        <dsp:cNvPr id="0" name=""/>
        <dsp:cNvSpPr/>
      </dsp:nvSpPr>
      <dsp:spPr>
        <a:xfrm>
          <a:off x="470310" y="319492"/>
          <a:ext cx="5569053" cy="639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4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依据类别衡量特征</a:t>
          </a:r>
          <a:endParaRPr lang="zh-CN" altLang="en-US" sz="2100" kern="1200" dirty="0"/>
        </a:p>
      </dsp:txBody>
      <dsp:txXfrm>
        <a:off x="470310" y="319492"/>
        <a:ext cx="5569053" cy="639317"/>
      </dsp:txXfrm>
    </dsp:sp>
    <dsp:sp modelId="{0559EDBF-E699-4EB0-892F-768E39D009DE}">
      <dsp:nvSpPr>
        <dsp:cNvPr id="0" name=""/>
        <dsp:cNvSpPr/>
      </dsp:nvSpPr>
      <dsp:spPr>
        <a:xfrm>
          <a:off x="70737" y="239577"/>
          <a:ext cx="799146" cy="799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09BF0-B38B-4B46-902A-854104FDAD15}">
      <dsp:nvSpPr>
        <dsp:cNvPr id="0" name=""/>
        <dsp:cNvSpPr/>
      </dsp:nvSpPr>
      <dsp:spPr>
        <a:xfrm>
          <a:off x="836846" y="1278634"/>
          <a:ext cx="5202518" cy="639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4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解决了拥有相同权重的不同的特征选择</a:t>
          </a:r>
          <a:endParaRPr lang="zh-CN" altLang="en-US" sz="2100" kern="1200" dirty="0"/>
        </a:p>
      </dsp:txBody>
      <dsp:txXfrm>
        <a:off x="836846" y="1278634"/>
        <a:ext cx="5202518" cy="639317"/>
      </dsp:txXfrm>
    </dsp:sp>
    <dsp:sp modelId="{77B902DF-E28E-4120-9C8F-F00FC0C99658}">
      <dsp:nvSpPr>
        <dsp:cNvPr id="0" name=""/>
        <dsp:cNvSpPr/>
      </dsp:nvSpPr>
      <dsp:spPr>
        <a:xfrm>
          <a:off x="437272" y="1198719"/>
          <a:ext cx="799146" cy="799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915A9-EDD9-4953-ACEF-AC0763FFA630}">
      <dsp:nvSpPr>
        <dsp:cNvPr id="0" name=""/>
        <dsp:cNvSpPr/>
      </dsp:nvSpPr>
      <dsp:spPr>
        <a:xfrm>
          <a:off x="836846" y="2237776"/>
          <a:ext cx="5202518" cy="639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4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时间复杂度高：更快的和声搜索</a:t>
          </a:r>
          <a:endParaRPr lang="zh-CN" altLang="en-US" sz="2100" kern="1200" dirty="0"/>
        </a:p>
      </dsp:txBody>
      <dsp:txXfrm>
        <a:off x="836846" y="2237776"/>
        <a:ext cx="5202518" cy="639317"/>
      </dsp:txXfrm>
    </dsp:sp>
    <dsp:sp modelId="{D753F173-3ACF-4190-93C4-F5F9E66B356D}">
      <dsp:nvSpPr>
        <dsp:cNvPr id="0" name=""/>
        <dsp:cNvSpPr/>
      </dsp:nvSpPr>
      <dsp:spPr>
        <a:xfrm>
          <a:off x="437272" y="2157861"/>
          <a:ext cx="799146" cy="799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E61FF-40B5-4AC0-A20A-CDBF2F3F1C18}">
      <dsp:nvSpPr>
        <dsp:cNvPr id="0" name=""/>
        <dsp:cNvSpPr/>
      </dsp:nvSpPr>
      <dsp:spPr>
        <a:xfrm>
          <a:off x="470310" y="3196918"/>
          <a:ext cx="5569053" cy="639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4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和声搜索的参数选择</a:t>
          </a:r>
          <a:endParaRPr lang="zh-CN" altLang="en-US" sz="2100" kern="1200" dirty="0"/>
        </a:p>
      </dsp:txBody>
      <dsp:txXfrm>
        <a:off x="470310" y="3196918"/>
        <a:ext cx="5569053" cy="639317"/>
      </dsp:txXfrm>
    </dsp:sp>
    <dsp:sp modelId="{8803A200-7FD9-4DB1-937C-AB8971D54B16}">
      <dsp:nvSpPr>
        <dsp:cNvPr id="0" name=""/>
        <dsp:cNvSpPr/>
      </dsp:nvSpPr>
      <dsp:spPr>
        <a:xfrm>
          <a:off x="70737" y="3117003"/>
          <a:ext cx="799146" cy="7991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5701-14E2-448A-B83E-80FD61B837BD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7494-8CF0-4008-A7CD-D903284150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GM </a:t>
            </a:r>
            <a:r>
              <a:rPr lang="zh-CN" altLang="en-US" dirty="0" smtClean="0"/>
              <a:t>：正类样本分类准确率和错误样本分类准确率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7494-8CF0-4008-A7CD-D903284150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6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这里还有一个小技巧，当我们稍微扩大一点特征子集大小时，则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7494-8CF0-4008-A7CD-D9032841509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  <a:pPr/>
              <a:t>2017/3/16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202" y="1419622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Feature selection for high 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dimensional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imbalanced class data using harmony search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2646711"/>
            <a:ext cx="701457" cy="701457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/>
          <p:cNvSpPr/>
          <p:nvPr/>
        </p:nvSpPr>
        <p:spPr>
          <a:xfrm>
            <a:off x="5003634" y="2637399"/>
            <a:ext cx="720080" cy="720080"/>
          </a:xfrm>
          <a:prstGeom prst="plus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89695" y="2628709"/>
            <a:ext cx="737461" cy="737461"/>
          </a:xfrm>
          <a:prstGeom prst="ellipse">
            <a:avLst/>
          </a:prstGeom>
          <a:solidFill>
            <a:srgbClr val="6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00192" y="2656022"/>
            <a:ext cx="792088" cy="682834"/>
          </a:xfrm>
          <a:prstGeom prst="triangle">
            <a:avLst/>
          </a:prstGeom>
          <a:solidFill>
            <a:srgbClr val="FA9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2483767" cy="644334"/>
            <a:chOff x="0" y="448022"/>
            <a:chExt cx="2483767" cy="644334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A849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44802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和声搜索</a:t>
              </a:r>
              <a:endPara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822" y="753802"/>
              <a:ext cx="1773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Harmony search</a:t>
              </a:r>
              <a:endPara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3244179344"/>
              </p:ext>
            </p:extLst>
          </p:nvPr>
        </p:nvGraphicFramePr>
        <p:xfrm>
          <a:off x="2483767" y="92307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0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47087" y="1413893"/>
            <a:ext cx="2040227" cy="2303711"/>
            <a:chOff x="3107837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374708" y="2464480"/>
              <a:ext cx="792089" cy="330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about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61" y="1991805"/>
              <a:ext cx="507937" cy="50793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580198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 smtClean="0">
                <a:solidFill>
                  <a:srgbClr val="67D993"/>
                </a:solidFill>
                <a:latin typeface="Adobe Gothic Std B" pitchFamily="34" charset="-128"/>
                <a:ea typeface="Adobe Gothic Std B" pitchFamily="34" charset="-128"/>
              </a:rPr>
              <a:t>结论</a:t>
            </a:r>
            <a:endParaRPr lang="zh-CN" altLang="en-US" sz="11500" dirty="0">
              <a:solidFill>
                <a:srgbClr val="67D993"/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4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2293999" cy="644334"/>
            <a:chOff x="0" y="448022"/>
            <a:chExt cx="2293999" cy="644334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A849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44802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结果</a:t>
              </a:r>
              <a:endParaRPr lang="zh-CN" altLang="en-US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823" y="753802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result</a:t>
              </a: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-12686"/>
            <a:ext cx="4661125" cy="5231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1560" y="15636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</a:t>
            </a:r>
            <a:r>
              <a:rPr lang="zh-CN" altLang="en-US" dirty="0" smtClean="0"/>
              <a:t>价标准</a:t>
            </a:r>
            <a:r>
              <a:rPr lang="en-US" altLang="zh-CN" dirty="0" smtClean="0"/>
              <a:t>AUC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3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2293999" cy="644334"/>
            <a:chOff x="0" y="448022"/>
            <a:chExt cx="2293999" cy="644334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44802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输入你的标题</a:t>
              </a:r>
              <a:endParaRPr lang="zh-CN" altLang="en-US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823" y="753802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9" y="195486"/>
            <a:ext cx="8538845" cy="46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2293999" cy="644334"/>
            <a:chOff x="0" y="448022"/>
            <a:chExt cx="2293999" cy="644334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A849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44802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输入你的标题</a:t>
              </a:r>
              <a:endParaRPr lang="zh-CN" altLang="en-US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823" y="753802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Add your title</a:t>
              </a: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459060"/>
            <a:ext cx="8523809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2293999" cy="644334"/>
            <a:chOff x="0" y="448022"/>
            <a:chExt cx="2293999" cy="644334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44802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结论</a:t>
              </a:r>
              <a:endParaRPr lang="zh-CN" altLang="en-US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823" y="753802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53C780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  <a:endParaRPr lang="zh-CN" altLang="en-US" sz="1600" dirty="0">
                <a:solidFill>
                  <a:srgbClr val="53C7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 useBgFill="1">
        <p:nvSpPr>
          <p:cNvPr id="7" name="椭圆 6"/>
          <p:cNvSpPr/>
          <p:nvPr/>
        </p:nvSpPr>
        <p:spPr>
          <a:xfrm>
            <a:off x="4588023" y="4072520"/>
            <a:ext cx="1800200" cy="1800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1698975062"/>
              </p:ext>
            </p:extLst>
          </p:nvPr>
        </p:nvGraphicFramePr>
        <p:xfrm>
          <a:off x="2220416" y="720278"/>
          <a:ext cx="6096000" cy="415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33052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2921341"/>
            <a:ext cx="4179497" cy="658520"/>
            <a:chOff x="2411760" y="2842401"/>
            <a:chExt cx="4680520" cy="737461"/>
          </a:xfrm>
        </p:grpSpPr>
        <p:sp>
          <p:nvSpPr>
            <p:cNvPr id="3" name="矩形 2"/>
            <p:cNvSpPr/>
            <p:nvPr/>
          </p:nvSpPr>
          <p:spPr>
            <a:xfrm>
              <a:off x="2411760" y="2860403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5003634" y="2851091"/>
              <a:ext cx="720080" cy="720080"/>
            </a:xfrm>
            <a:prstGeom prst="plus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89695" y="2842401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300192" y="2869714"/>
              <a:ext cx="792088" cy="682834"/>
            </a:xfrm>
            <a:prstGeom prst="triangle">
              <a:avLst/>
            </a:prstGeom>
            <a:solidFill>
              <a:srgbClr val="FA9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7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432189" y="205492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87624" y="1774887"/>
            <a:ext cx="1152128" cy="1300919"/>
            <a:chOff x="1259632" y="1419622"/>
            <a:chExt cx="1152128" cy="1300919"/>
          </a:xfrm>
        </p:grpSpPr>
        <p:sp>
          <p:nvSpPr>
            <p:cNvPr id="2" name="椭圆 1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07837" y="1774887"/>
            <a:ext cx="1152128" cy="1300919"/>
            <a:chOff x="1259632" y="1419622"/>
            <a:chExt cx="1152128" cy="1300919"/>
          </a:xfrm>
        </p:grpSpPr>
        <p:sp>
          <p:nvSpPr>
            <p:cNvPr id="7" name="椭圆 6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28050" y="1774887"/>
            <a:ext cx="1152128" cy="1300919"/>
            <a:chOff x="1259632" y="1419622"/>
            <a:chExt cx="1152128" cy="1300919"/>
          </a:xfrm>
        </p:grpSpPr>
        <p:sp>
          <p:nvSpPr>
            <p:cNvPr id="10" name="椭圆 9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49" y="1991805"/>
            <a:ext cx="507937" cy="50793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948264" y="1774887"/>
            <a:ext cx="1152128" cy="1300919"/>
            <a:chOff x="1259632" y="1419622"/>
            <a:chExt cx="1152128" cy="1300919"/>
          </a:xfrm>
        </p:grpSpPr>
        <p:sp>
          <p:nvSpPr>
            <p:cNvPr id="13" name="椭圆 1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67643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856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0691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8283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5241" y="627534"/>
            <a:ext cx="22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1791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46970"/>
                </a:solidFill>
              </a:rPr>
              <a:t>背景介绍</a:t>
            </a:r>
            <a:endParaRPr lang="zh-CN" altLang="en-US" dirty="0">
              <a:solidFill>
                <a:srgbClr val="F4697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3246" y="31791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67D993"/>
                </a:solidFill>
              </a:rPr>
              <a:t>国内外研究现状</a:t>
            </a:r>
            <a:endParaRPr lang="zh-CN" altLang="en-US" dirty="0">
              <a:solidFill>
                <a:srgbClr val="67D993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46" y="1991804"/>
            <a:ext cx="507937" cy="5079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84034" y="31791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本文方法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2795" y="315370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2A849"/>
                </a:solidFill>
              </a:rPr>
              <a:t>结论</a:t>
            </a:r>
            <a:endParaRPr lang="zh-CN" altLang="en-US" dirty="0">
              <a:solidFill>
                <a:srgbClr val="F2A849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8" y="1974110"/>
            <a:ext cx="525632" cy="52563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1" y="1991805"/>
            <a:ext cx="507937" cy="5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40" y="1419622"/>
            <a:ext cx="1785621" cy="2016224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34530" y="2496128"/>
              <a:ext cx="728783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about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580198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F46970"/>
                </a:solidFill>
                <a:latin typeface="Adobe Gothic Std B" pitchFamily="34" charset="-128"/>
              </a:rPr>
              <a:t>背景介绍</a:t>
            </a:r>
            <a:endParaRPr lang="zh-CN" altLang="en-US" sz="8000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6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4802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背景介绍</a:t>
            </a:r>
            <a:endParaRPr lang="zh-CN" altLang="en-US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9823" y="75380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1600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不平衡分类问题</a:t>
            </a:r>
            <a:endParaRPr lang="en-US" altLang="zh-CN" dirty="0" smtClean="0"/>
          </a:p>
          <a:p>
            <a:r>
              <a:rPr lang="zh-CN" altLang="en-US" sz="2400" dirty="0" smtClean="0"/>
              <a:t>在分类当中有一类比较特殊的问题，有些样本很多而另一些样本很少，但样本的分类代价不一致</a:t>
            </a:r>
            <a:endParaRPr lang="en-US" altLang="zh-CN" sz="2400" dirty="0" smtClean="0"/>
          </a:p>
          <a:p>
            <a:r>
              <a:rPr lang="zh-CN" altLang="en-US" sz="2400" dirty="0" smtClean="0"/>
              <a:t>癌症诊断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04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4863" y="1458608"/>
            <a:ext cx="1800200" cy="2032686"/>
            <a:chOff x="1259632" y="1419622"/>
            <a:chExt cx="1152128" cy="1300919"/>
          </a:xfrm>
        </p:grpSpPr>
        <p:sp>
          <p:nvSpPr>
            <p:cNvPr id="3" name="椭圆 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3408" y="2586748"/>
            <a:ext cx="123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about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2" y="1675524"/>
            <a:ext cx="1002963" cy="1002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5816" y="1635646"/>
            <a:ext cx="5613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F2A849"/>
                </a:solidFill>
                <a:latin typeface="Adobe Gothic Std B" pitchFamily="34" charset="-128"/>
              </a:rPr>
              <a:t>国内外研究现状</a:t>
            </a:r>
            <a:endParaRPr lang="zh-CN" altLang="en-US" sz="6000" dirty="0">
              <a:solidFill>
                <a:srgbClr val="F2A849"/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7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751" y="486931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672816" y="48693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国内外研究现状</a:t>
            </a:r>
            <a:endParaRPr lang="zh-CN" altLang="en-US" sz="2000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77831" y="1542273"/>
            <a:ext cx="1255225" cy="1255225"/>
            <a:chOff x="2123728" y="1707654"/>
            <a:chExt cx="1080120" cy="1080120"/>
          </a:xfrm>
        </p:grpSpPr>
        <p:sp>
          <p:nvSpPr>
            <p:cNvPr id="5" name="等腰三角形 4"/>
            <p:cNvSpPr/>
            <p:nvPr/>
          </p:nvSpPr>
          <p:spPr>
            <a:xfrm>
              <a:off x="2123728" y="1707654"/>
              <a:ext cx="1080120" cy="1080120"/>
            </a:xfrm>
            <a:prstGeom prst="triangle">
              <a:avLst/>
            </a:prstGeom>
            <a:solidFill>
              <a:srgbClr val="B6C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2303748" y="2067694"/>
              <a:ext cx="720080" cy="720080"/>
            </a:xfrm>
            <a:prstGeom prst="triangle">
              <a:avLst/>
            </a:prstGeom>
            <a:solidFill>
              <a:srgbClr val="416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12468" y="3277850"/>
            <a:ext cx="1008112" cy="1066033"/>
            <a:chOff x="3851920" y="2139701"/>
            <a:chExt cx="1008112" cy="1066033"/>
          </a:xfrm>
        </p:grpSpPr>
        <p:sp>
          <p:nvSpPr>
            <p:cNvPr id="9" name="圆角矩形 8"/>
            <p:cNvSpPr/>
            <p:nvPr/>
          </p:nvSpPr>
          <p:spPr>
            <a:xfrm>
              <a:off x="3851920" y="2737682"/>
              <a:ext cx="1008112" cy="468052"/>
            </a:xfrm>
            <a:custGeom>
              <a:avLst/>
              <a:gdLst/>
              <a:ahLst/>
              <a:cxnLst/>
              <a:rect l="l" t="t" r="r" b="b"/>
              <a:pathLst>
                <a:path w="1008112" h="468052">
                  <a:moveTo>
                    <a:pt x="18002" y="0"/>
                  </a:moveTo>
                  <a:lnTo>
                    <a:pt x="774086" y="0"/>
                  </a:lnTo>
                  <a:cubicBezTo>
                    <a:pt x="903335" y="0"/>
                    <a:pt x="1008112" y="104777"/>
                    <a:pt x="1008112" y="234026"/>
                  </a:cubicBezTo>
                  <a:cubicBezTo>
                    <a:pt x="1008112" y="363275"/>
                    <a:pt x="903335" y="468052"/>
                    <a:pt x="774086" y="468052"/>
                  </a:cubicBezTo>
                  <a:lnTo>
                    <a:pt x="18002" y="468052"/>
                  </a:lnTo>
                  <a:lnTo>
                    <a:pt x="0" y="466237"/>
                  </a:lnTo>
                  <a:lnTo>
                    <a:pt x="0" y="1815"/>
                  </a:lnTo>
                  <a:cubicBezTo>
                    <a:pt x="5884" y="232"/>
                    <a:pt x="11916" y="0"/>
                    <a:pt x="18002" y="0"/>
                  </a:cubicBezTo>
                  <a:close/>
                </a:path>
              </a:pathLst>
            </a:custGeom>
            <a:solidFill>
              <a:srgbClr val="98B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851920" y="2139701"/>
              <a:ext cx="1008112" cy="468052"/>
            </a:xfrm>
            <a:custGeom>
              <a:avLst/>
              <a:gdLst/>
              <a:ahLst/>
              <a:cxnLst/>
              <a:rect l="l" t="t" r="r" b="b"/>
              <a:pathLst>
                <a:path w="1008112" h="468052">
                  <a:moveTo>
                    <a:pt x="18002" y="0"/>
                  </a:moveTo>
                  <a:lnTo>
                    <a:pt x="774086" y="0"/>
                  </a:lnTo>
                  <a:cubicBezTo>
                    <a:pt x="903335" y="0"/>
                    <a:pt x="1008112" y="104777"/>
                    <a:pt x="1008112" y="234026"/>
                  </a:cubicBezTo>
                  <a:cubicBezTo>
                    <a:pt x="1008112" y="363275"/>
                    <a:pt x="903335" y="468052"/>
                    <a:pt x="774086" y="468052"/>
                  </a:cubicBezTo>
                  <a:lnTo>
                    <a:pt x="18002" y="468052"/>
                  </a:lnTo>
                  <a:lnTo>
                    <a:pt x="0" y="466237"/>
                  </a:lnTo>
                  <a:lnTo>
                    <a:pt x="0" y="1815"/>
                  </a:lnTo>
                  <a:cubicBezTo>
                    <a:pt x="5884" y="232"/>
                    <a:pt x="11916" y="0"/>
                    <a:pt x="18002" y="0"/>
                  </a:cubicBezTo>
                  <a:close/>
                </a:path>
              </a:pathLst>
            </a:custGeom>
            <a:solidFill>
              <a:srgbClr val="98B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625792" y="2365829"/>
              <a:ext cx="1066033" cy="613777"/>
            </a:xfrm>
            <a:prstGeom prst="triangle">
              <a:avLst/>
            </a:prstGeom>
            <a:solidFill>
              <a:srgbClr val="578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93497" y="1542273"/>
            <a:ext cx="1229470" cy="1229470"/>
            <a:chOff x="6255881" y="2095391"/>
            <a:chExt cx="1180284" cy="1180284"/>
          </a:xfrm>
        </p:grpSpPr>
        <p:sp>
          <p:nvSpPr>
            <p:cNvPr id="17" name="饼形 16"/>
            <p:cNvSpPr/>
            <p:nvPr/>
          </p:nvSpPr>
          <p:spPr>
            <a:xfrm rot="2843270">
              <a:off x="6255881" y="2095391"/>
              <a:ext cx="1180284" cy="1180284"/>
            </a:xfrm>
            <a:prstGeom prst="pie">
              <a:avLst>
                <a:gd name="adj1" fmla="val 3644789"/>
                <a:gd name="adj2" fmla="val 16200000"/>
              </a:avLst>
            </a:prstGeom>
            <a:solidFill>
              <a:srgbClr val="EBAE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6666003" y="2685259"/>
              <a:ext cx="360040" cy="554148"/>
            </a:xfrm>
            <a:prstGeom prst="triangle">
              <a:avLst/>
            </a:prstGeom>
            <a:solidFill>
              <a:srgbClr val="EC81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43508" y="3501741"/>
            <a:ext cx="17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46970"/>
                </a:solidFill>
              </a:rPr>
              <a:t>SMOTE</a:t>
            </a:r>
            <a:endParaRPr lang="zh-CN" altLang="en-US" dirty="0">
              <a:solidFill>
                <a:srgbClr val="F4697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796" y="3070025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重采样</a:t>
            </a:r>
            <a:endParaRPr lang="zh-CN" altLang="en-US" sz="2000" b="1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8451" y="2418442"/>
            <a:ext cx="17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46970"/>
                </a:solidFill>
              </a:rPr>
              <a:t>只学习目标类</a:t>
            </a:r>
            <a:endParaRPr lang="zh-CN" altLang="en-US" dirty="0">
              <a:solidFill>
                <a:srgbClr val="F4697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31130" y="1840303"/>
            <a:ext cx="266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One-class learning</a:t>
            </a:r>
            <a:endParaRPr lang="zh-CN" altLang="en-US" sz="2000" b="1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21259" y="3627097"/>
            <a:ext cx="17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46970"/>
                </a:solidFill>
              </a:rPr>
              <a:t>师兄的论文</a:t>
            </a:r>
            <a:endParaRPr lang="zh-CN" altLang="en-US" dirty="0">
              <a:solidFill>
                <a:srgbClr val="F4697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5464" y="3142544"/>
            <a:ext cx="208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Cost-sensitive</a:t>
            </a:r>
            <a:endParaRPr lang="zh-CN" altLang="en-US" sz="2000" b="1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11960" y="1580198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00B0F0"/>
                </a:solidFill>
                <a:latin typeface="Adobe Gothic Std B" pitchFamily="34" charset="-128"/>
              </a:rPr>
              <a:t>本文方法</a:t>
            </a:r>
            <a:endParaRPr lang="zh-CN" altLang="en-US" sz="8000" dirty="0">
              <a:solidFill>
                <a:srgbClr val="00B0F0"/>
              </a:solidFill>
              <a:latin typeface="Adobe Gothic Std B" pitchFamily="3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9632" y="1373972"/>
            <a:ext cx="1889822" cy="2133882"/>
            <a:chOff x="1259632" y="1373972"/>
            <a:chExt cx="1889822" cy="2133882"/>
          </a:xfrm>
        </p:grpSpPr>
        <p:grpSp>
          <p:nvGrpSpPr>
            <p:cNvPr id="2" name="组合 1"/>
            <p:cNvGrpSpPr/>
            <p:nvPr/>
          </p:nvGrpSpPr>
          <p:grpSpPr>
            <a:xfrm>
              <a:off x="1259632" y="1373972"/>
              <a:ext cx="1889822" cy="2133882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647719" y="2483510"/>
              <a:ext cx="1299254" cy="54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about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饼形 8"/>
            <p:cNvSpPr/>
            <p:nvPr/>
          </p:nvSpPr>
          <p:spPr>
            <a:xfrm>
              <a:off x="1803529" y="1667236"/>
              <a:ext cx="825279" cy="825279"/>
            </a:xfrm>
            <a:prstGeom prst="pie">
              <a:avLst>
                <a:gd name="adj1" fmla="val 0"/>
                <a:gd name="adj2" fmla="val 169362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 rot="18825945">
              <a:off x="1829617" y="1578742"/>
              <a:ext cx="918490" cy="918490"/>
            </a:xfrm>
            <a:prstGeom prst="pie">
              <a:avLst>
                <a:gd name="adj1" fmla="val 19821009"/>
                <a:gd name="adj2" fmla="val 2754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8022"/>
            <a:ext cx="611560" cy="683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2A84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4802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特征选择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025" y="889464"/>
            <a:ext cx="263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Feature selection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458052"/>
              </p:ext>
            </p:extLst>
          </p:nvPr>
        </p:nvGraphicFramePr>
        <p:xfrm>
          <a:off x="107504" y="627534"/>
          <a:ext cx="8424936" cy="4166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2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48022"/>
            <a:ext cx="2293999" cy="644334"/>
            <a:chOff x="0" y="448022"/>
            <a:chExt cx="2293999" cy="644334"/>
          </a:xfrm>
        </p:grpSpPr>
        <p:sp>
          <p:nvSpPr>
            <p:cNvPr id="2" name="矩形 1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A849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3568" y="448022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和声搜索</a:t>
              </a:r>
              <a:endPara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9823" y="753802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91589" y="710180"/>
            <a:ext cx="1950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harmony search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826750426"/>
              </p:ext>
            </p:extLst>
          </p:nvPr>
        </p:nvGraphicFramePr>
        <p:xfrm>
          <a:off x="1542366" y="105958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2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568</Words>
  <Application>Microsoft Office PowerPoint</Application>
  <PresentationFormat>全屏显示(16:9)</PresentationFormat>
  <Paragraphs>82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Adobe Gothic Std B</vt:lpstr>
      <vt:lpstr>宋体</vt:lpstr>
      <vt:lpstr>微软雅黑</vt:lpstr>
      <vt:lpstr>Arial</vt:lpstr>
      <vt:lpstr>Calibri</vt:lpstr>
      <vt:lpstr>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Windows 用户</cp:lastModifiedBy>
  <cp:revision>51</cp:revision>
  <dcterms:created xsi:type="dcterms:W3CDTF">2014-07-22T07:42:39Z</dcterms:created>
  <dcterms:modified xsi:type="dcterms:W3CDTF">2017-03-16T13:33:15Z</dcterms:modified>
</cp:coreProperties>
</file>