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4995-EF43-46BF-AD9A-585F92483ABC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E9B-6E67-4EEE-A441-7E6219651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208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4995-EF43-46BF-AD9A-585F92483ABC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E9B-6E67-4EEE-A441-7E6219651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700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4995-EF43-46BF-AD9A-585F92483ABC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E9B-6E67-4EEE-A441-7E6219651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517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4995-EF43-46BF-AD9A-585F92483ABC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E9B-6E67-4EEE-A441-7E6219651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983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4995-EF43-46BF-AD9A-585F92483ABC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E9B-6E67-4EEE-A441-7E6219651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136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4995-EF43-46BF-AD9A-585F92483ABC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E9B-6E67-4EEE-A441-7E6219651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961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4995-EF43-46BF-AD9A-585F92483ABC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E9B-6E67-4EEE-A441-7E6219651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670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4995-EF43-46BF-AD9A-585F92483ABC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E9B-6E67-4EEE-A441-7E6219651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229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4995-EF43-46BF-AD9A-585F92483ABC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E9B-6E67-4EEE-A441-7E6219651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716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4995-EF43-46BF-AD9A-585F92483ABC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E9B-6E67-4EEE-A441-7E6219651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997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4995-EF43-46BF-AD9A-585F92483ABC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E9B-6E67-4EEE-A441-7E6219651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597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F4995-EF43-46BF-AD9A-585F92483ABC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FBE9B-6E67-4EEE-A441-7E6219651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75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基于重建误差的不平衡样本分类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6410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参考文献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我的模型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6965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Dual </a:t>
            </a:r>
            <a:r>
              <a:rPr lang="en-US" altLang="zh-CN" dirty="0" err="1"/>
              <a:t>autoencoders</a:t>
            </a:r>
            <a:r>
              <a:rPr lang="en-US" altLang="zh-CN" dirty="0"/>
              <a:t> features for imbalance classification problem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发表于</a:t>
            </a:r>
            <a:r>
              <a:rPr lang="en-US" altLang="zh-CN" dirty="0" smtClean="0"/>
              <a:t>《pattern recognition》2016.6 citation 1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7571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</a:t>
            </a:r>
            <a:r>
              <a:rPr lang="zh-CN" altLang="en-US" dirty="0" smtClean="0"/>
              <a:t>动编码器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逐层训练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862" y="1690688"/>
            <a:ext cx="6010275" cy="19335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786" y="3759200"/>
            <a:ext cx="416242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647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自动编码器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0862" y="1905385"/>
            <a:ext cx="6010275" cy="14573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5927" y="3577407"/>
            <a:ext cx="5676900" cy="13049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92778" y="1921010"/>
            <a:ext cx="1733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调</a:t>
            </a:r>
            <a:r>
              <a:rPr lang="zh-CN" altLang="en-US" dirty="0" smtClean="0"/>
              <a:t>整分类器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调</a:t>
            </a:r>
            <a:r>
              <a:rPr lang="zh-CN" altLang="en-US" dirty="0" smtClean="0"/>
              <a:t>整系统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9112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参考文献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0686" y="1449257"/>
            <a:ext cx="7179107" cy="472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858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我的模型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046" y="1690688"/>
            <a:ext cx="3272206" cy="4351338"/>
          </a:xfrm>
        </p:spPr>
      </p:pic>
    </p:spTree>
    <p:extLst>
      <p:ext uri="{BB962C8B-B14F-4D97-AF65-F5344CB8AC3E}">
        <p14:creationId xmlns:p14="http://schemas.microsoft.com/office/powerpoint/2010/main" val="3728306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70</Words>
  <Application>Microsoft Office PowerPoint</Application>
  <PresentationFormat>宽屏</PresentationFormat>
  <Paragraphs>13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Wingdings</vt:lpstr>
      <vt:lpstr>Office 主题</vt:lpstr>
      <vt:lpstr>基于重建误差的不平衡样本分类</vt:lpstr>
      <vt:lpstr>目录</vt:lpstr>
      <vt:lpstr>Dual autoencoders features for imbalance classification problem </vt:lpstr>
      <vt:lpstr>自动编码器</vt:lpstr>
      <vt:lpstr>自动编码器</vt:lpstr>
      <vt:lpstr>参考文献</vt:lpstr>
      <vt:lpstr>我的模型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基于重建误差的不平衡样本分类</dc:title>
  <dc:creator>Windows 用户</dc:creator>
  <cp:lastModifiedBy>Windows 用户</cp:lastModifiedBy>
  <cp:revision>4</cp:revision>
  <dcterms:created xsi:type="dcterms:W3CDTF">2017-04-26T09:09:23Z</dcterms:created>
  <dcterms:modified xsi:type="dcterms:W3CDTF">2017-04-26T10:51:51Z</dcterms:modified>
</cp:coreProperties>
</file>