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7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7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3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2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0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9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4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8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C27554-B1F1-4563-9034-76330744EFC9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819D9-A6E3-451E-BC96-39E76FE52F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ioinformatics.hitsz.edu.cn/Pse-in-One/serv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序列特征提取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smtClean="0"/>
              <a:t>zhouying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266" y="1846263"/>
            <a:ext cx="50757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Liu B, Xu J, Lan X, et al. </a:t>
            </a:r>
            <a:r>
              <a:rPr lang="en-US" altLang="zh-CN" dirty="0" err="1"/>
              <a:t>iDNA-Prot|dis</a:t>
            </a:r>
            <a:r>
              <a:rPr lang="en-US" altLang="zh-CN" dirty="0"/>
              <a:t>: identifying DNA-binding proteins by incorporating amino acid distance-pairs and reduced alphabet profile into the general pseudo amino acid composition.[J]. </a:t>
            </a:r>
            <a:r>
              <a:rPr lang="en-US" altLang="zh-CN" dirty="0" err="1"/>
              <a:t>Plos</a:t>
            </a:r>
            <a:r>
              <a:rPr lang="en-US" altLang="zh-CN" dirty="0"/>
              <a:t> One, 2014, 9(9):e106691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hlinkClick r:id="rId2"/>
              </a:rPr>
              <a:t>http://bioinformatics.hitsz.edu.cn/Pse-in-One/server/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82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/>
              <a:t>结</a:t>
            </a:r>
            <a:r>
              <a:rPr lang="zh-CN" altLang="en-US" dirty="0" smtClean="0"/>
              <a:t>构难以获取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91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Pseudo Amino </a:t>
            </a:r>
            <a:r>
              <a:rPr lang="en-US" altLang="zh-CN" dirty="0" smtClean="0"/>
              <a:t>Acid Composition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chou</a:t>
            </a:r>
            <a:r>
              <a:rPr lang="zh-CN" altLang="en-US" dirty="0" smtClean="0"/>
              <a:t>提出的伪氨基酸组成 ，用</a:t>
            </a:r>
            <a:r>
              <a:rPr lang="en-US" altLang="zh-CN" dirty="0" smtClean="0"/>
              <a:t>20+λ</a:t>
            </a:r>
            <a:r>
              <a:rPr lang="zh-CN" altLang="en-US" dirty="0" smtClean="0"/>
              <a:t>维向量表示一个蛋白质序列，其中</a:t>
            </a:r>
            <a:r>
              <a:rPr lang="en-US" altLang="zh-CN" dirty="0" smtClean="0"/>
              <a:t>20</a:t>
            </a:r>
            <a:r>
              <a:rPr lang="zh-CN" altLang="en-US" dirty="0" smtClean="0"/>
              <a:t>维是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种氨基酸在序列中出现的频率，</a:t>
            </a:r>
            <a:r>
              <a:rPr lang="en-US" altLang="zh-CN" dirty="0" smtClean="0"/>
              <a:t>λ</a:t>
            </a:r>
            <a:r>
              <a:rPr lang="zh-CN" altLang="en-US" dirty="0" smtClean="0"/>
              <a:t>维是附加信息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5" y="2333646"/>
            <a:ext cx="3697548" cy="5597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83" y="2893435"/>
            <a:ext cx="3386178" cy="6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425" y="1854371"/>
            <a:ext cx="2730910" cy="902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5" y="2920119"/>
            <a:ext cx="4628571" cy="7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25" y="3874278"/>
            <a:ext cx="4790476" cy="7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851" y="1295266"/>
            <a:ext cx="6504762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5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68" y="820533"/>
            <a:ext cx="709990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6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氨基</a:t>
            </a:r>
            <a:r>
              <a:rPr lang="zh-CN" altLang="en-US" dirty="0" smtClean="0"/>
              <a:t>酸种类有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，所以当测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时的类别数会很多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为例，则有</a:t>
            </a:r>
            <a:r>
              <a:rPr lang="en-US" altLang="zh-CN" dirty="0" smtClean="0"/>
              <a:t>20×20×20=8000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8789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071" y="1027906"/>
            <a:ext cx="6774704" cy="50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555" y="1690688"/>
            <a:ext cx="57728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特征提取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975" y="1690688"/>
            <a:ext cx="5161905" cy="10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975" y="2825774"/>
            <a:ext cx="7028571" cy="12666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424220" y="3288890"/>
            <a:ext cx="398207" cy="3982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975" y="4151337"/>
            <a:ext cx="628571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86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144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Calibri</vt:lpstr>
      <vt:lpstr>Calibri Light</vt:lpstr>
      <vt:lpstr>回顾</vt:lpstr>
      <vt:lpstr>序列特征提取</vt:lpstr>
      <vt:lpstr>特征提取</vt:lpstr>
      <vt:lpstr>特征提取</vt:lpstr>
      <vt:lpstr>特征提取</vt:lpstr>
      <vt:lpstr>特征提取</vt:lpstr>
      <vt:lpstr>特征提取</vt:lpstr>
      <vt:lpstr>特征提取</vt:lpstr>
      <vt:lpstr>特征提取</vt:lpstr>
      <vt:lpstr>特征提取</vt:lpstr>
      <vt:lpstr>特征提取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序列特征提取</dc:title>
  <dc:creator>Windows 用户</dc:creator>
  <cp:lastModifiedBy>Windows 用户</cp:lastModifiedBy>
  <cp:revision>9</cp:revision>
  <dcterms:created xsi:type="dcterms:W3CDTF">2017-03-30T12:30:05Z</dcterms:created>
  <dcterms:modified xsi:type="dcterms:W3CDTF">2017-03-30T13:02:32Z</dcterms:modified>
</cp:coreProperties>
</file>