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9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AB5AE-4892-420C-A24B-C700C2DE63F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522DD2-D109-4F0B-9078-377A7425C775}">
      <dgm:prSet phldrT="[文本]"/>
      <dgm:spPr/>
      <dgm:t>
        <a:bodyPr/>
        <a:lstStyle/>
        <a:p>
          <a:r>
            <a:rPr lang="en-US" altLang="zh-CN" dirty="0" smtClean="0"/>
            <a:t>ACGT</a:t>
          </a:r>
          <a:r>
            <a:rPr lang="zh-CN" altLang="en-US" dirty="0" smtClean="0"/>
            <a:t>序列表示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优点：信息存储、统计分析和序列对比等</a:t>
          </a:r>
          <a:endParaRPr lang="zh-CN" altLang="en-US" dirty="0"/>
        </a:p>
      </dgm:t>
    </dgm:pt>
    <dgm:pt modelId="{50A0122E-7B43-48D4-8CF8-F9A3A5404A85}" type="parTrans" cxnId="{754069D8-306A-4490-A2C5-732F95301E6E}">
      <dgm:prSet/>
      <dgm:spPr/>
      <dgm:t>
        <a:bodyPr/>
        <a:lstStyle/>
        <a:p>
          <a:endParaRPr lang="zh-CN" altLang="en-US"/>
        </a:p>
      </dgm:t>
    </dgm:pt>
    <dgm:pt modelId="{6020A314-16B9-488E-8ED8-8CBBE175674D}" type="sibTrans" cxnId="{754069D8-306A-4490-A2C5-732F95301E6E}">
      <dgm:prSet/>
      <dgm:spPr/>
      <dgm:t>
        <a:bodyPr/>
        <a:lstStyle/>
        <a:p>
          <a:endParaRPr lang="zh-CN" altLang="en-US"/>
        </a:p>
      </dgm:t>
    </dgm:pt>
    <dgm:pt modelId="{7BEBF5B5-F2EF-438B-B7B8-8C528943079A}">
      <dgm:prSet phldrT="[文本]"/>
      <dgm:spPr/>
      <dgm:t>
        <a:bodyPr/>
        <a:lstStyle/>
        <a:p>
          <a:r>
            <a:rPr lang="zh-CN" altLang="en-US" dirty="0" smtClean="0"/>
            <a:t>缺点：全局特征不明显</a:t>
          </a:r>
          <a:endParaRPr lang="zh-CN" altLang="en-US" dirty="0"/>
        </a:p>
      </dgm:t>
    </dgm:pt>
    <dgm:pt modelId="{363CC957-EA79-43C3-B020-09D0374BFCC4}" type="parTrans" cxnId="{239DF958-48FA-451F-B910-C5D6C4D687C9}">
      <dgm:prSet/>
      <dgm:spPr/>
      <dgm:t>
        <a:bodyPr/>
        <a:lstStyle/>
        <a:p>
          <a:endParaRPr lang="zh-CN" altLang="en-US"/>
        </a:p>
      </dgm:t>
    </dgm:pt>
    <dgm:pt modelId="{159ED9D3-6678-41DE-8334-45B3FF446BC8}" type="sibTrans" cxnId="{239DF958-48FA-451F-B910-C5D6C4D687C9}">
      <dgm:prSet/>
      <dgm:spPr/>
      <dgm:t>
        <a:bodyPr/>
        <a:lstStyle/>
        <a:p>
          <a:endParaRPr lang="zh-CN" altLang="en-US"/>
        </a:p>
      </dgm:t>
    </dgm:pt>
    <dgm:pt modelId="{E905F04C-7DB6-4750-B2A8-91BDA58E64A8}">
      <dgm:prSet phldrT="[文本]"/>
      <dgm:spPr/>
      <dgm:t>
        <a:bodyPr/>
        <a:lstStyle/>
        <a:p>
          <a:r>
            <a:rPr lang="zh-CN" altLang="en-US" dirty="0" smtClean="0"/>
            <a:t>图形表示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用于序列相似性分析、构造系统进化树、基因突变、基因识别</a:t>
          </a:r>
          <a:endParaRPr lang="zh-CN" altLang="en-US" dirty="0"/>
        </a:p>
      </dgm:t>
    </dgm:pt>
    <dgm:pt modelId="{DF074C04-889C-4BF1-AD79-920FB1A33A60}" type="parTrans" cxnId="{F6C351CB-5CD8-443E-B433-CEA20CD71ABA}">
      <dgm:prSet/>
      <dgm:spPr/>
      <dgm:t>
        <a:bodyPr/>
        <a:lstStyle/>
        <a:p>
          <a:endParaRPr lang="zh-CN" altLang="en-US"/>
        </a:p>
      </dgm:t>
    </dgm:pt>
    <dgm:pt modelId="{93415D47-2DE2-4C42-9CDF-1BF7647AAEFD}" type="sibTrans" cxnId="{F6C351CB-5CD8-443E-B433-CEA20CD71ABA}">
      <dgm:prSet/>
      <dgm:spPr/>
      <dgm:t>
        <a:bodyPr/>
        <a:lstStyle/>
        <a:p>
          <a:endParaRPr lang="zh-CN" altLang="en-US"/>
        </a:p>
      </dgm:t>
    </dgm:pt>
    <dgm:pt modelId="{D80A639A-7444-4BE7-B5AA-962AD5FC00A7}" type="pres">
      <dgm:prSet presAssocID="{FF9AB5AE-4892-420C-A24B-C700C2DE63F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1340E06-6781-48FB-A67C-EA6FF7DDBB0F}" type="pres">
      <dgm:prSet presAssocID="{FF9AB5AE-4892-420C-A24B-C700C2DE63F3}" presName="Name1" presStyleCnt="0"/>
      <dgm:spPr/>
    </dgm:pt>
    <dgm:pt modelId="{305ED88E-7819-4B31-ACAE-9A3694466B76}" type="pres">
      <dgm:prSet presAssocID="{FF9AB5AE-4892-420C-A24B-C700C2DE63F3}" presName="cycle" presStyleCnt="0"/>
      <dgm:spPr/>
    </dgm:pt>
    <dgm:pt modelId="{C08431BA-0A66-4D7F-B910-04BFBBB47AD9}" type="pres">
      <dgm:prSet presAssocID="{FF9AB5AE-4892-420C-A24B-C700C2DE63F3}" presName="srcNode" presStyleLbl="node1" presStyleIdx="0" presStyleCnt="3"/>
      <dgm:spPr/>
    </dgm:pt>
    <dgm:pt modelId="{304A4075-BB69-473B-A97A-60742F7A6E6A}" type="pres">
      <dgm:prSet presAssocID="{FF9AB5AE-4892-420C-A24B-C700C2DE63F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C61AE43-ABAE-4552-AE2B-664E9849CFC8}" type="pres">
      <dgm:prSet presAssocID="{FF9AB5AE-4892-420C-A24B-C700C2DE63F3}" presName="extraNode" presStyleLbl="node1" presStyleIdx="0" presStyleCnt="3"/>
      <dgm:spPr/>
    </dgm:pt>
    <dgm:pt modelId="{9B85EB17-1BA9-45E3-AF51-FA4BD3D698E7}" type="pres">
      <dgm:prSet presAssocID="{FF9AB5AE-4892-420C-A24B-C700C2DE63F3}" presName="dstNode" presStyleLbl="node1" presStyleIdx="0" presStyleCnt="3"/>
      <dgm:spPr/>
    </dgm:pt>
    <dgm:pt modelId="{D357F1F7-0FF4-4EC2-8DC5-3714083BAF9D}" type="pres">
      <dgm:prSet presAssocID="{7F522DD2-D109-4F0B-9078-377A7425C77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9A27DE-D8DC-4EF6-8198-E7A11FF46074}" type="pres">
      <dgm:prSet presAssocID="{7F522DD2-D109-4F0B-9078-377A7425C775}" presName="accent_1" presStyleCnt="0"/>
      <dgm:spPr/>
    </dgm:pt>
    <dgm:pt modelId="{08A35CD2-E783-4C14-BDBD-9D8A46444DD1}" type="pres">
      <dgm:prSet presAssocID="{7F522DD2-D109-4F0B-9078-377A7425C775}" presName="accentRepeatNode" presStyleLbl="solidFgAcc1" presStyleIdx="0" presStyleCnt="3"/>
      <dgm:spPr/>
    </dgm:pt>
    <dgm:pt modelId="{04F2DC97-DC89-43DE-B66C-8370A1989A6A}" type="pres">
      <dgm:prSet presAssocID="{7BEBF5B5-F2EF-438B-B7B8-8C528943079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7994D6-3E31-4143-8F3E-C39729DD9613}" type="pres">
      <dgm:prSet presAssocID="{7BEBF5B5-F2EF-438B-B7B8-8C528943079A}" presName="accent_2" presStyleCnt="0"/>
      <dgm:spPr/>
    </dgm:pt>
    <dgm:pt modelId="{56E88C37-FB62-479A-B48D-55F42DB4A558}" type="pres">
      <dgm:prSet presAssocID="{7BEBF5B5-F2EF-438B-B7B8-8C528943079A}" presName="accentRepeatNode" presStyleLbl="solidFgAcc1" presStyleIdx="1" presStyleCnt="3"/>
      <dgm:spPr/>
    </dgm:pt>
    <dgm:pt modelId="{3E60EB6D-0398-4CEC-929B-F0F22E287A0B}" type="pres">
      <dgm:prSet presAssocID="{E905F04C-7DB6-4750-B2A8-91BDA58E64A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F5F073-65AF-48DD-8120-09C21030B58C}" type="pres">
      <dgm:prSet presAssocID="{E905F04C-7DB6-4750-B2A8-91BDA58E64A8}" presName="accent_3" presStyleCnt="0"/>
      <dgm:spPr/>
    </dgm:pt>
    <dgm:pt modelId="{CFE68333-D337-4FBB-8252-10DF87145922}" type="pres">
      <dgm:prSet presAssocID="{E905F04C-7DB6-4750-B2A8-91BDA58E64A8}" presName="accentRepeatNode" presStyleLbl="solidFgAcc1" presStyleIdx="2" presStyleCnt="3"/>
      <dgm:spPr/>
    </dgm:pt>
  </dgm:ptLst>
  <dgm:cxnLst>
    <dgm:cxn modelId="{396D89A7-8E68-4462-BAF1-1D74D883D597}" type="presOf" srcId="{E905F04C-7DB6-4750-B2A8-91BDA58E64A8}" destId="{3E60EB6D-0398-4CEC-929B-F0F22E287A0B}" srcOrd="0" destOrd="0" presId="urn:microsoft.com/office/officeart/2008/layout/VerticalCurvedList"/>
    <dgm:cxn modelId="{FDA1374F-1269-4220-83F8-0B0DD8BF0330}" type="presOf" srcId="{7F522DD2-D109-4F0B-9078-377A7425C775}" destId="{D357F1F7-0FF4-4EC2-8DC5-3714083BAF9D}" srcOrd="0" destOrd="0" presId="urn:microsoft.com/office/officeart/2008/layout/VerticalCurvedList"/>
    <dgm:cxn modelId="{A36F92DB-C3EB-42C1-A1E0-8AE3B1E0B50D}" type="presOf" srcId="{FF9AB5AE-4892-420C-A24B-C700C2DE63F3}" destId="{D80A639A-7444-4BE7-B5AA-962AD5FC00A7}" srcOrd="0" destOrd="0" presId="urn:microsoft.com/office/officeart/2008/layout/VerticalCurvedList"/>
    <dgm:cxn modelId="{1E1690EF-2CC1-4A50-A8A4-A6EDB862BE7E}" type="presOf" srcId="{6020A314-16B9-488E-8ED8-8CBBE175674D}" destId="{304A4075-BB69-473B-A97A-60742F7A6E6A}" srcOrd="0" destOrd="0" presId="urn:microsoft.com/office/officeart/2008/layout/VerticalCurvedList"/>
    <dgm:cxn modelId="{F6C351CB-5CD8-443E-B433-CEA20CD71ABA}" srcId="{FF9AB5AE-4892-420C-A24B-C700C2DE63F3}" destId="{E905F04C-7DB6-4750-B2A8-91BDA58E64A8}" srcOrd="2" destOrd="0" parTransId="{DF074C04-889C-4BF1-AD79-920FB1A33A60}" sibTransId="{93415D47-2DE2-4C42-9CDF-1BF7647AAEFD}"/>
    <dgm:cxn modelId="{754069D8-306A-4490-A2C5-732F95301E6E}" srcId="{FF9AB5AE-4892-420C-A24B-C700C2DE63F3}" destId="{7F522DD2-D109-4F0B-9078-377A7425C775}" srcOrd="0" destOrd="0" parTransId="{50A0122E-7B43-48D4-8CF8-F9A3A5404A85}" sibTransId="{6020A314-16B9-488E-8ED8-8CBBE175674D}"/>
    <dgm:cxn modelId="{64A1190C-790B-4134-8638-B51987A771A7}" type="presOf" srcId="{7BEBF5B5-F2EF-438B-B7B8-8C528943079A}" destId="{04F2DC97-DC89-43DE-B66C-8370A1989A6A}" srcOrd="0" destOrd="0" presId="urn:microsoft.com/office/officeart/2008/layout/VerticalCurvedList"/>
    <dgm:cxn modelId="{239DF958-48FA-451F-B910-C5D6C4D687C9}" srcId="{FF9AB5AE-4892-420C-A24B-C700C2DE63F3}" destId="{7BEBF5B5-F2EF-438B-B7B8-8C528943079A}" srcOrd="1" destOrd="0" parTransId="{363CC957-EA79-43C3-B020-09D0374BFCC4}" sibTransId="{159ED9D3-6678-41DE-8334-45B3FF446BC8}"/>
    <dgm:cxn modelId="{EAC6D7A8-413F-498D-98EE-E6EE01861B8B}" type="presParOf" srcId="{D80A639A-7444-4BE7-B5AA-962AD5FC00A7}" destId="{01340E06-6781-48FB-A67C-EA6FF7DDBB0F}" srcOrd="0" destOrd="0" presId="urn:microsoft.com/office/officeart/2008/layout/VerticalCurvedList"/>
    <dgm:cxn modelId="{76BEDE29-4FE9-4232-81AB-183AB83C3DC6}" type="presParOf" srcId="{01340E06-6781-48FB-A67C-EA6FF7DDBB0F}" destId="{305ED88E-7819-4B31-ACAE-9A3694466B76}" srcOrd="0" destOrd="0" presId="urn:microsoft.com/office/officeart/2008/layout/VerticalCurvedList"/>
    <dgm:cxn modelId="{40E2525C-4458-4368-8BC7-3B3E6CBFCEF7}" type="presParOf" srcId="{305ED88E-7819-4B31-ACAE-9A3694466B76}" destId="{C08431BA-0A66-4D7F-B910-04BFBBB47AD9}" srcOrd="0" destOrd="0" presId="urn:microsoft.com/office/officeart/2008/layout/VerticalCurvedList"/>
    <dgm:cxn modelId="{4B547F04-BC9F-4E26-8BF3-688A323D657F}" type="presParOf" srcId="{305ED88E-7819-4B31-ACAE-9A3694466B76}" destId="{304A4075-BB69-473B-A97A-60742F7A6E6A}" srcOrd="1" destOrd="0" presId="urn:microsoft.com/office/officeart/2008/layout/VerticalCurvedList"/>
    <dgm:cxn modelId="{7E99C9A5-8748-4D12-BB3F-8810CB8F62FE}" type="presParOf" srcId="{305ED88E-7819-4B31-ACAE-9A3694466B76}" destId="{8C61AE43-ABAE-4552-AE2B-664E9849CFC8}" srcOrd="2" destOrd="0" presId="urn:microsoft.com/office/officeart/2008/layout/VerticalCurvedList"/>
    <dgm:cxn modelId="{7F9418C5-9443-485E-98A9-E6DC78AA230F}" type="presParOf" srcId="{305ED88E-7819-4B31-ACAE-9A3694466B76}" destId="{9B85EB17-1BA9-45E3-AF51-FA4BD3D698E7}" srcOrd="3" destOrd="0" presId="urn:microsoft.com/office/officeart/2008/layout/VerticalCurvedList"/>
    <dgm:cxn modelId="{A0BBD7C9-3084-4B5A-9084-E89199FB8B05}" type="presParOf" srcId="{01340E06-6781-48FB-A67C-EA6FF7DDBB0F}" destId="{D357F1F7-0FF4-4EC2-8DC5-3714083BAF9D}" srcOrd="1" destOrd="0" presId="urn:microsoft.com/office/officeart/2008/layout/VerticalCurvedList"/>
    <dgm:cxn modelId="{1DCF1E8D-4707-4E79-88BB-DCE4A44D2AF2}" type="presParOf" srcId="{01340E06-6781-48FB-A67C-EA6FF7DDBB0F}" destId="{309A27DE-D8DC-4EF6-8198-E7A11FF46074}" srcOrd="2" destOrd="0" presId="urn:microsoft.com/office/officeart/2008/layout/VerticalCurvedList"/>
    <dgm:cxn modelId="{B110ABD0-00F3-49F0-9ABE-7F5DC91EC918}" type="presParOf" srcId="{309A27DE-D8DC-4EF6-8198-E7A11FF46074}" destId="{08A35CD2-E783-4C14-BDBD-9D8A46444DD1}" srcOrd="0" destOrd="0" presId="urn:microsoft.com/office/officeart/2008/layout/VerticalCurvedList"/>
    <dgm:cxn modelId="{4F24C820-B788-4194-BFE9-9162F529E484}" type="presParOf" srcId="{01340E06-6781-48FB-A67C-EA6FF7DDBB0F}" destId="{04F2DC97-DC89-43DE-B66C-8370A1989A6A}" srcOrd="3" destOrd="0" presId="urn:microsoft.com/office/officeart/2008/layout/VerticalCurvedList"/>
    <dgm:cxn modelId="{FB9E8732-48DA-48FA-878C-33F0D4B450E4}" type="presParOf" srcId="{01340E06-6781-48FB-A67C-EA6FF7DDBB0F}" destId="{387994D6-3E31-4143-8F3E-C39729DD9613}" srcOrd="4" destOrd="0" presId="urn:microsoft.com/office/officeart/2008/layout/VerticalCurvedList"/>
    <dgm:cxn modelId="{F2B2EE1A-9D8C-426A-899E-1E037BC5B407}" type="presParOf" srcId="{387994D6-3E31-4143-8F3E-C39729DD9613}" destId="{56E88C37-FB62-479A-B48D-55F42DB4A558}" srcOrd="0" destOrd="0" presId="urn:microsoft.com/office/officeart/2008/layout/VerticalCurvedList"/>
    <dgm:cxn modelId="{FD2BC9F8-71A8-4762-B1E0-C69046A5E565}" type="presParOf" srcId="{01340E06-6781-48FB-A67C-EA6FF7DDBB0F}" destId="{3E60EB6D-0398-4CEC-929B-F0F22E287A0B}" srcOrd="5" destOrd="0" presId="urn:microsoft.com/office/officeart/2008/layout/VerticalCurvedList"/>
    <dgm:cxn modelId="{C639B003-BDA0-4D4B-A0EA-1014E1B6F747}" type="presParOf" srcId="{01340E06-6781-48FB-A67C-EA6FF7DDBB0F}" destId="{8AF5F073-65AF-48DD-8120-09C21030B58C}" srcOrd="6" destOrd="0" presId="urn:microsoft.com/office/officeart/2008/layout/VerticalCurvedList"/>
    <dgm:cxn modelId="{1B9A45A4-20B9-4D58-B838-4034F22AFA52}" type="presParOf" srcId="{8AF5F073-65AF-48DD-8120-09C21030B58C}" destId="{CFE68333-D337-4FBB-8252-10DF8714592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70DAE-CA11-407A-8BF1-4F7B58FBEDB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79F478-4841-43E6-BE79-3D42CBEF4532}">
      <dgm:prSet phldrT="[文本]"/>
      <dgm:spPr/>
      <dgm:t>
        <a:bodyPr/>
        <a:lstStyle/>
        <a:p>
          <a:r>
            <a:rPr lang="en-US" altLang="zh-CN" dirty="0" smtClean="0"/>
            <a:t>2D</a:t>
          </a:r>
          <a:r>
            <a:rPr lang="zh-CN" altLang="en-US" dirty="0" smtClean="0"/>
            <a:t>图形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依次读取</a:t>
          </a:r>
          <a:r>
            <a:rPr lang="en-US" altLang="zh-CN" dirty="0" smtClean="0"/>
            <a:t>DNA</a:t>
          </a:r>
          <a:r>
            <a:rPr lang="zh-CN" altLang="en-US" dirty="0" smtClean="0"/>
            <a:t>序列中的每个碱基，然后在坐标系上绘制一系列的点，最后用线段连接相邻的点得到一条曲线</a:t>
          </a:r>
          <a:endParaRPr lang="zh-CN" altLang="en-US" dirty="0"/>
        </a:p>
      </dgm:t>
    </dgm:pt>
    <dgm:pt modelId="{9322307F-337F-48C5-9C0E-449D1D6B67BA}" type="parTrans" cxnId="{8B66DE02-AD14-4119-ACBC-D97C481F8B10}">
      <dgm:prSet/>
      <dgm:spPr/>
      <dgm:t>
        <a:bodyPr/>
        <a:lstStyle/>
        <a:p>
          <a:endParaRPr lang="zh-CN" altLang="en-US"/>
        </a:p>
      </dgm:t>
    </dgm:pt>
    <dgm:pt modelId="{488E9EC0-CDDE-4172-B373-EDBBFC8B551F}" type="sibTrans" cxnId="{8B66DE02-AD14-4119-ACBC-D97C481F8B10}">
      <dgm:prSet/>
      <dgm:spPr/>
      <dgm:t>
        <a:bodyPr/>
        <a:lstStyle/>
        <a:p>
          <a:endParaRPr lang="zh-CN" altLang="en-US"/>
        </a:p>
      </dgm:t>
    </dgm:pt>
    <dgm:pt modelId="{98064BE0-262E-4055-BE87-0444EFCEB5BE}">
      <dgm:prSet phldrT="[文本]"/>
      <dgm:spPr/>
      <dgm:t>
        <a:bodyPr/>
        <a:lstStyle/>
        <a:p>
          <a:r>
            <a:rPr lang="zh-CN" altLang="en-US" dirty="0" smtClean="0"/>
            <a:t>基于核酸物理化学性质分类的图形表示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一条</a:t>
          </a:r>
          <a:r>
            <a:rPr lang="en-US" altLang="zh-CN" dirty="0" smtClean="0"/>
            <a:t>DNA</a:t>
          </a:r>
          <a:r>
            <a:rPr lang="zh-CN" altLang="en-US" dirty="0" smtClean="0"/>
            <a:t>序列可以由若干互相关联的分类特征曲线所表示，可以由其任意一对特征曲线来唯一决定</a:t>
          </a:r>
          <a:endParaRPr lang="zh-CN" altLang="en-US" dirty="0"/>
        </a:p>
      </dgm:t>
    </dgm:pt>
    <dgm:pt modelId="{49CF8340-617F-4FF1-A5B3-D1979F5CA52D}" type="parTrans" cxnId="{9F6E5D7B-BBE4-40B6-BF32-15EC95C2FA38}">
      <dgm:prSet/>
      <dgm:spPr/>
      <dgm:t>
        <a:bodyPr/>
        <a:lstStyle/>
        <a:p>
          <a:endParaRPr lang="zh-CN" altLang="en-US"/>
        </a:p>
      </dgm:t>
    </dgm:pt>
    <dgm:pt modelId="{5203CBD6-E1D0-4C31-BDB7-635D639F5319}" type="sibTrans" cxnId="{9F6E5D7B-BBE4-40B6-BF32-15EC95C2FA38}">
      <dgm:prSet/>
      <dgm:spPr/>
      <dgm:t>
        <a:bodyPr/>
        <a:lstStyle/>
        <a:p>
          <a:endParaRPr lang="zh-CN" altLang="en-US"/>
        </a:p>
      </dgm:t>
    </dgm:pt>
    <dgm:pt modelId="{6C55B199-FAD4-4650-9A43-20A62FD0C864}">
      <dgm:prSet phldrT="[文本]"/>
      <dgm:spPr/>
      <dgm:t>
        <a:bodyPr/>
        <a:lstStyle/>
        <a:p>
          <a:r>
            <a:rPr lang="en-US" altLang="zh-CN" dirty="0" smtClean="0"/>
            <a:t>3D</a:t>
          </a:r>
          <a:r>
            <a:rPr lang="zh-CN" altLang="en-US" dirty="0" smtClean="0"/>
            <a:t>图形（</a:t>
          </a:r>
          <a:r>
            <a:rPr lang="en-US" altLang="zh-CN" dirty="0" smtClean="0"/>
            <a:t>H</a:t>
          </a:r>
          <a:r>
            <a:rPr lang="zh-CN" altLang="en-US" dirty="0" smtClean="0"/>
            <a:t>曲线）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将东南、东北、西南、西北四个方向分别赋予四种碱基，</a:t>
          </a:r>
          <a:r>
            <a:rPr lang="en-US" altLang="zh-CN" dirty="0" smtClean="0"/>
            <a:t>Z</a:t>
          </a:r>
          <a:r>
            <a:rPr lang="zh-CN" altLang="en-US" dirty="0" smtClean="0"/>
            <a:t>轴上长度表示碱基的数目</a:t>
          </a:r>
          <a:endParaRPr lang="zh-CN" altLang="en-US" dirty="0"/>
        </a:p>
      </dgm:t>
    </dgm:pt>
    <dgm:pt modelId="{AE85FE32-D2FE-47C7-8460-678852163957}" type="parTrans" cxnId="{FD575208-35E7-4488-B5ED-52A0A53F5BF7}">
      <dgm:prSet/>
      <dgm:spPr/>
      <dgm:t>
        <a:bodyPr/>
        <a:lstStyle/>
        <a:p>
          <a:endParaRPr lang="zh-CN" altLang="en-US"/>
        </a:p>
      </dgm:t>
    </dgm:pt>
    <dgm:pt modelId="{4418C192-12DC-47A6-BF5B-FB7227254B19}" type="sibTrans" cxnId="{FD575208-35E7-4488-B5ED-52A0A53F5BF7}">
      <dgm:prSet/>
      <dgm:spPr/>
      <dgm:t>
        <a:bodyPr/>
        <a:lstStyle/>
        <a:p>
          <a:endParaRPr lang="zh-CN" altLang="en-US"/>
        </a:p>
      </dgm:t>
    </dgm:pt>
    <dgm:pt modelId="{5591D479-476A-42C6-AD34-618AEA9E49D7}" type="pres">
      <dgm:prSet presAssocID="{78570DAE-CA11-407A-8BF1-4F7B58FBEDB0}" presName="Name0" presStyleCnt="0">
        <dgm:presLayoutVars>
          <dgm:chMax val="7"/>
          <dgm:chPref val="7"/>
          <dgm:dir/>
        </dgm:presLayoutVars>
      </dgm:prSet>
      <dgm:spPr/>
    </dgm:pt>
    <dgm:pt modelId="{0194F116-C6E1-4B2A-8030-AFF2034BAC54}" type="pres">
      <dgm:prSet presAssocID="{78570DAE-CA11-407A-8BF1-4F7B58FBEDB0}" presName="Name1" presStyleCnt="0"/>
      <dgm:spPr/>
    </dgm:pt>
    <dgm:pt modelId="{53896EB8-73E8-47AF-9CD1-BE6777433993}" type="pres">
      <dgm:prSet presAssocID="{78570DAE-CA11-407A-8BF1-4F7B58FBEDB0}" presName="cycle" presStyleCnt="0"/>
      <dgm:spPr/>
    </dgm:pt>
    <dgm:pt modelId="{77052E48-797F-41C1-96D3-8E04B137E801}" type="pres">
      <dgm:prSet presAssocID="{78570DAE-CA11-407A-8BF1-4F7B58FBEDB0}" presName="srcNode" presStyleLbl="node1" presStyleIdx="0" presStyleCnt="3"/>
      <dgm:spPr/>
    </dgm:pt>
    <dgm:pt modelId="{3AB19227-EBAC-4345-883D-8A534E20F2F6}" type="pres">
      <dgm:prSet presAssocID="{78570DAE-CA11-407A-8BF1-4F7B58FBEDB0}" presName="conn" presStyleLbl="parChTrans1D2" presStyleIdx="0" presStyleCnt="1"/>
      <dgm:spPr/>
    </dgm:pt>
    <dgm:pt modelId="{D37121E1-3053-489B-92CE-0406F3B5C39F}" type="pres">
      <dgm:prSet presAssocID="{78570DAE-CA11-407A-8BF1-4F7B58FBEDB0}" presName="extraNode" presStyleLbl="node1" presStyleIdx="0" presStyleCnt="3"/>
      <dgm:spPr/>
    </dgm:pt>
    <dgm:pt modelId="{A68D8E78-6535-48BB-8400-F917F56AD71A}" type="pres">
      <dgm:prSet presAssocID="{78570DAE-CA11-407A-8BF1-4F7B58FBEDB0}" presName="dstNode" presStyleLbl="node1" presStyleIdx="0" presStyleCnt="3"/>
      <dgm:spPr/>
    </dgm:pt>
    <dgm:pt modelId="{54620FE2-7B5A-452A-B46A-662FCBD540B4}" type="pres">
      <dgm:prSet presAssocID="{CF79F478-4841-43E6-BE79-3D42CBEF453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F2DE96-ACC4-4781-9B93-B859A53C3E98}" type="pres">
      <dgm:prSet presAssocID="{CF79F478-4841-43E6-BE79-3D42CBEF4532}" presName="accent_1" presStyleCnt="0"/>
      <dgm:spPr/>
    </dgm:pt>
    <dgm:pt modelId="{4EFE34CD-6F26-493D-91E2-0F4D23D97171}" type="pres">
      <dgm:prSet presAssocID="{CF79F478-4841-43E6-BE79-3D42CBEF4532}" presName="accentRepeatNode" presStyleLbl="solidFgAcc1" presStyleIdx="0" presStyleCnt="3"/>
      <dgm:spPr/>
    </dgm:pt>
    <dgm:pt modelId="{DD888FD7-D7CA-41DF-9A72-98FCCCA883CD}" type="pres">
      <dgm:prSet presAssocID="{98064BE0-262E-4055-BE87-0444EFCEB5B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3793B6-6AE8-453A-8580-AC0E500F75C9}" type="pres">
      <dgm:prSet presAssocID="{98064BE0-262E-4055-BE87-0444EFCEB5BE}" presName="accent_2" presStyleCnt="0"/>
      <dgm:spPr/>
    </dgm:pt>
    <dgm:pt modelId="{1AFE11F4-28CE-4840-90D6-6FA7637487E5}" type="pres">
      <dgm:prSet presAssocID="{98064BE0-262E-4055-BE87-0444EFCEB5BE}" presName="accentRepeatNode" presStyleLbl="solidFgAcc1" presStyleIdx="1" presStyleCnt="3"/>
      <dgm:spPr/>
    </dgm:pt>
    <dgm:pt modelId="{A2C5344C-9E5A-410C-B5E1-D61698741E26}" type="pres">
      <dgm:prSet presAssocID="{6C55B199-FAD4-4650-9A43-20A62FD0C86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7F9B8-D957-4F60-9844-CF7432ACFE6C}" type="pres">
      <dgm:prSet presAssocID="{6C55B199-FAD4-4650-9A43-20A62FD0C864}" presName="accent_3" presStyleCnt="0"/>
      <dgm:spPr/>
    </dgm:pt>
    <dgm:pt modelId="{7AC0583D-0641-403C-AC78-58D86F2B4505}" type="pres">
      <dgm:prSet presAssocID="{6C55B199-FAD4-4650-9A43-20A62FD0C864}" presName="accentRepeatNode" presStyleLbl="solidFgAcc1" presStyleIdx="2" presStyleCnt="3"/>
      <dgm:spPr/>
    </dgm:pt>
  </dgm:ptLst>
  <dgm:cxnLst>
    <dgm:cxn modelId="{C6BB08D3-5950-4E3A-8676-CCF0390F6A4E}" type="presOf" srcId="{CF79F478-4841-43E6-BE79-3D42CBEF4532}" destId="{54620FE2-7B5A-452A-B46A-662FCBD540B4}" srcOrd="0" destOrd="0" presId="urn:microsoft.com/office/officeart/2008/layout/VerticalCurvedList"/>
    <dgm:cxn modelId="{9F6E5D7B-BBE4-40B6-BF32-15EC95C2FA38}" srcId="{78570DAE-CA11-407A-8BF1-4F7B58FBEDB0}" destId="{98064BE0-262E-4055-BE87-0444EFCEB5BE}" srcOrd="1" destOrd="0" parTransId="{49CF8340-617F-4FF1-A5B3-D1979F5CA52D}" sibTransId="{5203CBD6-E1D0-4C31-BDB7-635D639F5319}"/>
    <dgm:cxn modelId="{01D5FDBA-EA49-4299-9FBC-47A82B982068}" type="presOf" srcId="{78570DAE-CA11-407A-8BF1-4F7B58FBEDB0}" destId="{5591D479-476A-42C6-AD34-618AEA9E49D7}" srcOrd="0" destOrd="0" presId="urn:microsoft.com/office/officeart/2008/layout/VerticalCurvedList"/>
    <dgm:cxn modelId="{8B66DE02-AD14-4119-ACBC-D97C481F8B10}" srcId="{78570DAE-CA11-407A-8BF1-4F7B58FBEDB0}" destId="{CF79F478-4841-43E6-BE79-3D42CBEF4532}" srcOrd="0" destOrd="0" parTransId="{9322307F-337F-48C5-9C0E-449D1D6B67BA}" sibTransId="{488E9EC0-CDDE-4172-B373-EDBBFC8B551F}"/>
    <dgm:cxn modelId="{FD575208-35E7-4488-B5ED-52A0A53F5BF7}" srcId="{78570DAE-CA11-407A-8BF1-4F7B58FBEDB0}" destId="{6C55B199-FAD4-4650-9A43-20A62FD0C864}" srcOrd="2" destOrd="0" parTransId="{AE85FE32-D2FE-47C7-8460-678852163957}" sibTransId="{4418C192-12DC-47A6-BF5B-FB7227254B19}"/>
    <dgm:cxn modelId="{26CD2792-A8BF-40DD-9C76-1D82FD09FCB7}" type="presOf" srcId="{6C55B199-FAD4-4650-9A43-20A62FD0C864}" destId="{A2C5344C-9E5A-410C-B5E1-D61698741E26}" srcOrd="0" destOrd="0" presId="urn:microsoft.com/office/officeart/2008/layout/VerticalCurvedList"/>
    <dgm:cxn modelId="{6FEA6DEF-FBA2-4650-B044-7D056E032A4B}" type="presOf" srcId="{98064BE0-262E-4055-BE87-0444EFCEB5BE}" destId="{DD888FD7-D7CA-41DF-9A72-98FCCCA883CD}" srcOrd="0" destOrd="0" presId="urn:microsoft.com/office/officeart/2008/layout/VerticalCurvedList"/>
    <dgm:cxn modelId="{30592BBD-E752-42E6-AA4C-105F765D8ADC}" type="presOf" srcId="{488E9EC0-CDDE-4172-B373-EDBBFC8B551F}" destId="{3AB19227-EBAC-4345-883D-8A534E20F2F6}" srcOrd="0" destOrd="0" presId="urn:microsoft.com/office/officeart/2008/layout/VerticalCurvedList"/>
    <dgm:cxn modelId="{7A35FACE-DDBF-4A11-B5BD-87B0BA192169}" type="presParOf" srcId="{5591D479-476A-42C6-AD34-618AEA9E49D7}" destId="{0194F116-C6E1-4B2A-8030-AFF2034BAC54}" srcOrd="0" destOrd="0" presId="urn:microsoft.com/office/officeart/2008/layout/VerticalCurvedList"/>
    <dgm:cxn modelId="{9D62D14D-8BCA-4A1D-83DE-1FDEA74309B9}" type="presParOf" srcId="{0194F116-C6E1-4B2A-8030-AFF2034BAC54}" destId="{53896EB8-73E8-47AF-9CD1-BE6777433993}" srcOrd="0" destOrd="0" presId="urn:microsoft.com/office/officeart/2008/layout/VerticalCurvedList"/>
    <dgm:cxn modelId="{4B31F0A2-A548-48AB-A994-E1D9D725DDA7}" type="presParOf" srcId="{53896EB8-73E8-47AF-9CD1-BE6777433993}" destId="{77052E48-797F-41C1-96D3-8E04B137E801}" srcOrd="0" destOrd="0" presId="urn:microsoft.com/office/officeart/2008/layout/VerticalCurvedList"/>
    <dgm:cxn modelId="{CF810E3B-107F-4B84-A2BB-8A17FFED24B8}" type="presParOf" srcId="{53896EB8-73E8-47AF-9CD1-BE6777433993}" destId="{3AB19227-EBAC-4345-883D-8A534E20F2F6}" srcOrd="1" destOrd="0" presId="urn:microsoft.com/office/officeart/2008/layout/VerticalCurvedList"/>
    <dgm:cxn modelId="{0F1B1D68-C301-42BA-8BA9-10A6D5D76471}" type="presParOf" srcId="{53896EB8-73E8-47AF-9CD1-BE6777433993}" destId="{D37121E1-3053-489B-92CE-0406F3B5C39F}" srcOrd="2" destOrd="0" presId="urn:microsoft.com/office/officeart/2008/layout/VerticalCurvedList"/>
    <dgm:cxn modelId="{7E45FADA-BC90-4D26-B816-C8D4FEFA1A32}" type="presParOf" srcId="{53896EB8-73E8-47AF-9CD1-BE6777433993}" destId="{A68D8E78-6535-48BB-8400-F917F56AD71A}" srcOrd="3" destOrd="0" presId="urn:microsoft.com/office/officeart/2008/layout/VerticalCurvedList"/>
    <dgm:cxn modelId="{E41B881F-F801-40C2-9FBF-BD755F91E22D}" type="presParOf" srcId="{0194F116-C6E1-4B2A-8030-AFF2034BAC54}" destId="{54620FE2-7B5A-452A-B46A-662FCBD540B4}" srcOrd="1" destOrd="0" presId="urn:microsoft.com/office/officeart/2008/layout/VerticalCurvedList"/>
    <dgm:cxn modelId="{55B7E560-5F97-4439-B4E7-9A45A09C864C}" type="presParOf" srcId="{0194F116-C6E1-4B2A-8030-AFF2034BAC54}" destId="{2AF2DE96-ACC4-4781-9B93-B859A53C3E98}" srcOrd="2" destOrd="0" presId="urn:microsoft.com/office/officeart/2008/layout/VerticalCurvedList"/>
    <dgm:cxn modelId="{11E9BCFA-6F27-44CB-A327-E24B78F17CC0}" type="presParOf" srcId="{2AF2DE96-ACC4-4781-9B93-B859A53C3E98}" destId="{4EFE34CD-6F26-493D-91E2-0F4D23D97171}" srcOrd="0" destOrd="0" presId="urn:microsoft.com/office/officeart/2008/layout/VerticalCurvedList"/>
    <dgm:cxn modelId="{AFF23EB7-D897-470D-AC0F-A1820927B201}" type="presParOf" srcId="{0194F116-C6E1-4B2A-8030-AFF2034BAC54}" destId="{DD888FD7-D7CA-41DF-9A72-98FCCCA883CD}" srcOrd="3" destOrd="0" presId="urn:microsoft.com/office/officeart/2008/layout/VerticalCurvedList"/>
    <dgm:cxn modelId="{7F73CBE0-5FAB-4D13-A05C-4816C5610378}" type="presParOf" srcId="{0194F116-C6E1-4B2A-8030-AFF2034BAC54}" destId="{103793B6-6AE8-453A-8580-AC0E500F75C9}" srcOrd="4" destOrd="0" presId="urn:microsoft.com/office/officeart/2008/layout/VerticalCurvedList"/>
    <dgm:cxn modelId="{D96EF8BC-4643-402B-A065-98B9185278DF}" type="presParOf" srcId="{103793B6-6AE8-453A-8580-AC0E500F75C9}" destId="{1AFE11F4-28CE-4840-90D6-6FA7637487E5}" srcOrd="0" destOrd="0" presId="urn:microsoft.com/office/officeart/2008/layout/VerticalCurvedList"/>
    <dgm:cxn modelId="{9B6C3310-1B9D-4E6C-A12F-F7046F9059A2}" type="presParOf" srcId="{0194F116-C6E1-4B2A-8030-AFF2034BAC54}" destId="{A2C5344C-9E5A-410C-B5E1-D61698741E26}" srcOrd="5" destOrd="0" presId="urn:microsoft.com/office/officeart/2008/layout/VerticalCurvedList"/>
    <dgm:cxn modelId="{92D44D36-8EA9-48BA-9FDF-93640E01252D}" type="presParOf" srcId="{0194F116-C6E1-4B2A-8030-AFF2034BAC54}" destId="{1337F9B8-D957-4F60-9844-CF7432ACFE6C}" srcOrd="6" destOrd="0" presId="urn:microsoft.com/office/officeart/2008/layout/VerticalCurvedList"/>
    <dgm:cxn modelId="{905FFC6C-11C8-4190-957E-D4EAA2005C9A}" type="presParOf" srcId="{1337F9B8-D957-4F60-9844-CF7432ACFE6C}" destId="{7AC0583D-0641-403C-AC78-58D86F2B45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FB0759-E1F0-42BE-9B6D-0755B7BDBE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B6C9FC-01F4-4DA7-9B32-A935C783426A}">
      <dgm:prSet phldrT="[文本]"/>
      <dgm:spPr/>
      <dgm:t>
        <a:bodyPr/>
        <a:lstStyle/>
        <a:p>
          <a:r>
            <a:rPr lang="en-US" altLang="zh-CN" dirty="0" smtClean="0"/>
            <a:t>CGR</a:t>
          </a:r>
          <a:r>
            <a:rPr lang="zh-CN" altLang="en-US" dirty="0" smtClean="0"/>
            <a:t>图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基于混沌理论，图形表示解释其固有分形结构</a:t>
          </a:r>
          <a:endParaRPr lang="zh-CN" altLang="en-US" dirty="0"/>
        </a:p>
      </dgm:t>
    </dgm:pt>
    <dgm:pt modelId="{6D2ACE1D-EF5D-484D-BA24-7E2E2B5BBD74}" type="parTrans" cxnId="{9B604ABF-D5CF-40F6-9A53-8EDFB78B8A95}">
      <dgm:prSet/>
      <dgm:spPr/>
      <dgm:t>
        <a:bodyPr/>
        <a:lstStyle/>
        <a:p>
          <a:endParaRPr lang="zh-CN" altLang="en-US"/>
        </a:p>
      </dgm:t>
    </dgm:pt>
    <dgm:pt modelId="{5C61D8D3-EECA-4220-A9DD-CBD4CB527121}" type="sibTrans" cxnId="{9B604ABF-D5CF-40F6-9A53-8EDFB78B8A95}">
      <dgm:prSet/>
      <dgm:spPr/>
      <dgm:t>
        <a:bodyPr/>
        <a:lstStyle/>
        <a:p>
          <a:endParaRPr lang="zh-CN" altLang="en-US"/>
        </a:p>
      </dgm:t>
    </dgm:pt>
    <dgm:pt modelId="{155BE87F-F857-4FFA-BDE8-C78FC02B6D55}">
      <dgm:prSet phldrT="[文本]"/>
      <dgm:spPr/>
      <dgm:t>
        <a:bodyPr/>
        <a:lstStyle/>
        <a:p>
          <a:r>
            <a:rPr lang="en-US" altLang="zh-CN" dirty="0" smtClean="0"/>
            <a:t>Z</a:t>
          </a:r>
          <a:r>
            <a:rPr lang="zh-CN" altLang="en-US" dirty="0" smtClean="0"/>
            <a:t>曲线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基于碱基的正四面体的对称性，建立一个特殊的坐标系，将</a:t>
          </a:r>
          <a:r>
            <a:rPr lang="en-US" altLang="zh-CN" dirty="0" smtClean="0"/>
            <a:t>DNA</a:t>
          </a:r>
          <a:r>
            <a:rPr lang="zh-CN" altLang="en-US" dirty="0" smtClean="0"/>
            <a:t>序列映射为</a:t>
          </a:r>
          <a:r>
            <a:rPr lang="en-US" altLang="zh-CN" dirty="0" smtClean="0"/>
            <a:t>Z</a:t>
          </a:r>
          <a:r>
            <a:rPr lang="zh-CN" altLang="en-US" dirty="0" smtClean="0"/>
            <a:t>曲线</a:t>
          </a:r>
          <a:endParaRPr lang="zh-CN" altLang="en-US" dirty="0"/>
        </a:p>
      </dgm:t>
    </dgm:pt>
    <dgm:pt modelId="{D5DC6B4F-4DC9-49B1-8196-6A4CB23EF711}" type="parTrans" cxnId="{B38CB1F4-CC70-4CEE-9FA9-77C044DA68B9}">
      <dgm:prSet/>
      <dgm:spPr/>
      <dgm:t>
        <a:bodyPr/>
        <a:lstStyle/>
        <a:p>
          <a:endParaRPr lang="zh-CN" altLang="en-US"/>
        </a:p>
      </dgm:t>
    </dgm:pt>
    <dgm:pt modelId="{22674512-290A-464F-9D64-EE66A16C18A2}" type="sibTrans" cxnId="{B38CB1F4-CC70-4CEE-9FA9-77C044DA68B9}">
      <dgm:prSet/>
      <dgm:spPr/>
      <dgm:t>
        <a:bodyPr/>
        <a:lstStyle/>
        <a:p>
          <a:endParaRPr lang="zh-CN" altLang="en-US"/>
        </a:p>
      </dgm:t>
    </dgm:pt>
    <dgm:pt modelId="{16674FBA-61C1-470B-9229-D5E2AF258406}">
      <dgm:prSet phldrT="[文本]"/>
      <dgm:spPr/>
      <dgm:t>
        <a:bodyPr/>
        <a:lstStyle/>
        <a:p>
          <a:r>
            <a:rPr lang="zh-CN" altLang="en-US" dirty="0" smtClean="0"/>
            <a:t>向量表示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定义四个不同方向的单位向量，以原点为图形的第一个点，随着序列长度增加，根据碱基映射原则，增加一个碱基对应的单位向量，将序列转化为一条曲线</a:t>
          </a:r>
          <a:endParaRPr lang="zh-CN" altLang="en-US" dirty="0"/>
        </a:p>
      </dgm:t>
    </dgm:pt>
    <dgm:pt modelId="{D1A4C3F5-818A-4FFB-897A-BEF0E62F525F}" type="parTrans" cxnId="{27C36CB2-A334-418C-B2C5-BE34D26415AD}">
      <dgm:prSet/>
      <dgm:spPr/>
      <dgm:t>
        <a:bodyPr/>
        <a:lstStyle/>
        <a:p>
          <a:endParaRPr lang="zh-CN" altLang="en-US"/>
        </a:p>
      </dgm:t>
    </dgm:pt>
    <dgm:pt modelId="{A36330BD-4728-4637-922F-2C4A2851DF2E}" type="sibTrans" cxnId="{27C36CB2-A334-418C-B2C5-BE34D26415AD}">
      <dgm:prSet/>
      <dgm:spPr/>
      <dgm:t>
        <a:bodyPr/>
        <a:lstStyle/>
        <a:p>
          <a:endParaRPr lang="zh-CN" altLang="en-US"/>
        </a:p>
      </dgm:t>
    </dgm:pt>
    <dgm:pt modelId="{31D136BF-25D0-4DD1-820C-3F49C9CB39BB}" type="pres">
      <dgm:prSet presAssocID="{B6FB0759-E1F0-42BE-9B6D-0755B7BDBE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C8A1457-37C0-4EC1-93A9-28D3B338BA3D}" type="pres">
      <dgm:prSet presAssocID="{B6FB0759-E1F0-42BE-9B6D-0755B7BDBE0C}" presName="Name1" presStyleCnt="0"/>
      <dgm:spPr/>
    </dgm:pt>
    <dgm:pt modelId="{2BAACF4F-BC4B-4B2D-BD6B-00C9E59CA3C4}" type="pres">
      <dgm:prSet presAssocID="{B6FB0759-E1F0-42BE-9B6D-0755B7BDBE0C}" presName="cycle" presStyleCnt="0"/>
      <dgm:spPr/>
    </dgm:pt>
    <dgm:pt modelId="{2EB341E9-33F9-44B4-9642-BA2411D06689}" type="pres">
      <dgm:prSet presAssocID="{B6FB0759-E1F0-42BE-9B6D-0755B7BDBE0C}" presName="srcNode" presStyleLbl="node1" presStyleIdx="0" presStyleCnt="3"/>
      <dgm:spPr/>
    </dgm:pt>
    <dgm:pt modelId="{5EE2E328-9BAF-4FB0-B966-8EC68A113D1F}" type="pres">
      <dgm:prSet presAssocID="{B6FB0759-E1F0-42BE-9B6D-0755B7BDBE0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47513B3-B4E5-43BD-95B8-534FA71F5196}" type="pres">
      <dgm:prSet presAssocID="{B6FB0759-E1F0-42BE-9B6D-0755B7BDBE0C}" presName="extraNode" presStyleLbl="node1" presStyleIdx="0" presStyleCnt="3"/>
      <dgm:spPr/>
    </dgm:pt>
    <dgm:pt modelId="{9034124D-3FF9-4D48-89B8-F482F91DF97D}" type="pres">
      <dgm:prSet presAssocID="{B6FB0759-E1F0-42BE-9B6D-0755B7BDBE0C}" presName="dstNode" presStyleLbl="node1" presStyleIdx="0" presStyleCnt="3"/>
      <dgm:spPr/>
    </dgm:pt>
    <dgm:pt modelId="{811F8DAD-D25D-4B7D-9F2B-9406021FDC9A}" type="pres">
      <dgm:prSet presAssocID="{3CB6C9FC-01F4-4DA7-9B32-A935C783426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88D3BD-15F8-4566-8EAE-D10A83421933}" type="pres">
      <dgm:prSet presAssocID="{3CB6C9FC-01F4-4DA7-9B32-A935C783426A}" presName="accent_1" presStyleCnt="0"/>
      <dgm:spPr/>
    </dgm:pt>
    <dgm:pt modelId="{0B400661-3AFD-42E9-854B-3922662F251E}" type="pres">
      <dgm:prSet presAssocID="{3CB6C9FC-01F4-4DA7-9B32-A935C783426A}" presName="accentRepeatNode" presStyleLbl="solidFgAcc1" presStyleIdx="0" presStyleCnt="3"/>
      <dgm:spPr/>
    </dgm:pt>
    <dgm:pt modelId="{41E65218-07DB-46B0-958D-08D232C071B7}" type="pres">
      <dgm:prSet presAssocID="{155BE87F-F857-4FFA-BDE8-C78FC02B6D5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D21674-A23C-40C3-B61F-BCAE44F4B9AE}" type="pres">
      <dgm:prSet presAssocID="{155BE87F-F857-4FFA-BDE8-C78FC02B6D55}" presName="accent_2" presStyleCnt="0"/>
      <dgm:spPr/>
    </dgm:pt>
    <dgm:pt modelId="{8EB968F8-DE55-4BD6-A4E4-D7AA309254FB}" type="pres">
      <dgm:prSet presAssocID="{155BE87F-F857-4FFA-BDE8-C78FC02B6D55}" presName="accentRepeatNode" presStyleLbl="solidFgAcc1" presStyleIdx="1" presStyleCnt="3"/>
      <dgm:spPr/>
    </dgm:pt>
    <dgm:pt modelId="{4DCC9231-AAD9-4A6F-A65C-0CC3D3FAF205}" type="pres">
      <dgm:prSet presAssocID="{16674FBA-61C1-470B-9229-D5E2AF25840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4842D8-FCB2-485F-8258-B819E2CFCDF4}" type="pres">
      <dgm:prSet presAssocID="{16674FBA-61C1-470B-9229-D5E2AF258406}" presName="accent_3" presStyleCnt="0"/>
      <dgm:spPr/>
    </dgm:pt>
    <dgm:pt modelId="{F9E90004-C329-4C35-ADB3-295BA65B0AEB}" type="pres">
      <dgm:prSet presAssocID="{16674FBA-61C1-470B-9229-D5E2AF258406}" presName="accentRepeatNode" presStyleLbl="solidFgAcc1" presStyleIdx="2" presStyleCnt="3"/>
      <dgm:spPr/>
    </dgm:pt>
  </dgm:ptLst>
  <dgm:cxnLst>
    <dgm:cxn modelId="{960CFDC4-A2FB-4BDB-84FE-D51F311FDF12}" type="presOf" srcId="{16674FBA-61C1-470B-9229-D5E2AF258406}" destId="{4DCC9231-AAD9-4A6F-A65C-0CC3D3FAF205}" srcOrd="0" destOrd="0" presId="urn:microsoft.com/office/officeart/2008/layout/VerticalCurvedList"/>
    <dgm:cxn modelId="{27C36CB2-A334-418C-B2C5-BE34D26415AD}" srcId="{B6FB0759-E1F0-42BE-9B6D-0755B7BDBE0C}" destId="{16674FBA-61C1-470B-9229-D5E2AF258406}" srcOrd="2" destOrd="0" parTransId="{D1A4C3F5-818A-4FFB-897A-BEF0E62F525F}" sibTransId="{A36330BD-4728-4637-922F-2C4A2851DF2E}"/>
    <dgm:cxn modelId="{9E48949E-3BB4-4BB4-9747-F47B896DE1D9}" type="presOf" srcId="{3CB6C9FC-01F4-4DA7-9B32-A935C783426A}" destId="{811F8DAD-D25D-4B7D-9F2B-9406021FDC9A}" srcOrd="0" destOrd="0" presId="urn:microsoft.com/office/officeart/2008/layout/VerticalCurvedList"/>
    <dgm:cxn modelId="{9B604ABF-D5CF-40F6-9A53-8EDFB78B8A95}" srcId="{B6FB0759-E1F0-42BE-9B6D-0755B7BDBE0C}" destId="{3CB6C9FC-01F4-4DA7-9B32-A935C783426A}" srcOrd="0" destOrd="0" parTransId="{6D2ACE1D-EF5D-484D-BA24-7E2E2B5BBD74}" sibTransId="{5C61D8D3-EECA-4220-A9DD-CBD4CB527121}"/>
    <dgm:cxn modelId="{B38CB1F4-CC70-4CEE-9FA9-77C044DA68B9}" srcId="{B6FB0759-E1F0-42BE-9B6D-0755B7BDBE0C}" destId="{155BE87F-F857-4FFA-BDE8-C78FC02B6D55}" srcOrd="1" destOrd="0" parTransId="{D5DC6B4F-4DC9-49B1-8196-6A4CB23EF711}" sibTransId="{22674512-290A-464F-9D64-EE66A16C18A2}"/>
    <dgm:cxn modelId="{9C484C95-75FB-4524-97E2-27394E8138CB}" type="presOf" srcId="{155BE87F-F857-4FFA-BDE8-C78FC02B6D55}" destId="{41E65218-07DB-46B0-958D-08D232C071B7}" srcOrd="0" destOrd="0" presId="urn:microsoft.com/office/officeart/2008/layout/VerticalCurvedList"/>
    <dgm:cxn modelId="{935BF530-32E2-489F-B1D6-B77CB8FB65A1}" type="presOf" srcId="{5C61D8D3-EECA-4220-A9DD-CBD4CB527121}" destId="{5EE2E328-9BAF-4FB0-B966-8EC68A113D1F}" srcOrd="0" destOrd="0" presId="urn:microsoft.com/office/officeart/2008/layout/VerticalCurvedList"/>
    <dgm:cxn modelId="{74EBCBD7-4D0D-41F8-B3B7-B065F7BEF9F8}" type="presOf" srcId="{B6FB0759-E1F0-42BE-9B6D-0755B7BDBE0C}" destId="{31D136BF-25D0-4DD1-820C-3F49C9CB39BB}" srcOrd="0" destOrd="0" presId="urn:microsoft.com/office/officeart/2008/layout/VerticalCurvedList"/>
    <dgm:cxn modelId="{D741D79D-206A-471F-9136-C33A511A764E}" type="presParOf" srcId="{31D136BF-25D0-4DD1-820C-3F49C9CB39BB}" destId="{2C8A1457-37C0-4EC1-93A9-28D3B338BA3D}" srcOrd="0" destOrd="0" presId="urn:microsoft.com/office/officeart/2008/layout/VerticalCurvedList"/>
    <dgm:cxn modelId="{2B07CA14-25BE-42D4-A120-82B9C2F324D2}" type="presParOf" srcId="{2C8A1457-37C0-4EC1-93A9-28D3B338BA3D}" destId="{2BAACF4F-BC4B-4B2D-BD6B-00C9E59CA3C4}" srcOrd="0" destOrd="0" presId="urn:microsoft.com/office/officeart/2008/layout/VerticalCurvedList"/>
    <dgm:cxn modelId="{8BEDCA03-4218-4806-989F-CD09964013DC}" type="presParOf" srcId="{2BAACF4F-BC4B-4B2D-BD6B-00C9E59CA3C4}" destId="{2EB341E9-33F9-44B4-9642-BA2411D06689}" srcOrd="0" destOrd="0" presId="urn:microsoft.com/office/officeart/2008/layout/VerticalCurvedList"/>
    <dgm:cxn modelId="{AF485501-B957-4549-951C-9ABB7E885B06}" type="presParOf" srcId="{2BAACF4F-BC4B-4B2D-BD6B-00C9E59CA3C4}" destId="{5EE2E328-9BAF-4FB0-B966-8EC68A113D1F}" srcOrd="1" destOrd="0" presId="urn:microsoft.com/office/officeart/2008/layout/VerticalCurvedList"/>
    <dgm:cxn modelId="{FD27286C-FCA8-4F70-B591-E437FF5EA5E9}" type="presParOf" srcId="{2BAACF4F-BC4B-4B2D-BD6B-00C9E59CA3C4}" destId="{C47513B3-B4E5-43BD-95B8-534FA71F5196}" srcOrd="2" destOrd="0" presId="urn:microsoft.com/office/officeart/2008/layout/VerticalCurvedList"/>
    <dgm:cxn modelId="{B15A3F1F-7C6D-45E5-84A7-D5E480EC9DFB}" type="presParOf" srcId="{2BAACF4F-BC4B-4B2D-BD6B-00C9E59CA3C4}" destId="{9034124D-3FF9-4D48-89B8-F482F91DF97D}" srcOrd="3" destOrd="0" presId="urn:microsoft.com/office/officeart/2008/layout/VerticalCurvedList"/>
    <dgm:cxn modelId="{C023223F-2915-43EE-A543-854DA6847510}" type="presParOf" srcId="{2C8A1457-37C0-4EC1-93A9-28D3B338BA3D}" destId="{811F8DAD-D25D-4B7D-9F2B-9406021FDC9A}" srcOrd="1" destOrd="0" presId="urn:microsoft.com/office/officeart/2008/layout/VerticalCurvedList"/>
    <dgm:cxn modelId="{1D26DCC0-EF0E-475A-A1CE-993992F1C96F}" type="presParOf" srcId="{2C8A1457-37C0-4EC1-93A9-28D3B338BA3D}" destId="{A088D3BD-15F8-4566-8EAE-D10A83421933}" srcOrd="2" destOrd="0" presId="urn:microsoft.com/office/officeart/2008/layout/VerticalCurvedList"/>
    <dgm:cxn modelId="{B12850D4-3DBB-47B5-B8B0-01426CDF654A}" type="presParOf" srcId="{A088D3BD-15F8-4566-8EAE-D10A83421933}" destId="{0B400661-3AFD-42E9-854B-3922662F251E}" srcOrd="0" destOrd="0" presId="urn:microsoft.com/office/officeart/2008/layout/VerticalCurvedList"/>
    <dgm:cxn modelId="{4EE14C35-6DE1-4ADC-9FDB-EFC2CA556D7A}" type="presParOf" srcId="{2C8A1457-37C0-4EC1-93A9-28D3B338BA3D}" destId="{41E65218-07DB-46B0-958D-08D232C071B7}" srcOrd="3" destOrd="0" presId="urn:microsoft.com/office/officeart/2008/layout/VerticalCurvedList"/>
    <dgm:cxn modelId="{340F8D53-8413-41C5-B9B9-CA33DD807170}" type="presParOf" srcId="{2C8A1457-37C0-4EC1-93A9-28D3B338BA3D}" destId="{A4D21674-A23C-40C3-B61F-BCAE44F4B9AE}" srcOrd="4" destOrd="0" presId="urn:microsoft.com/office/officeart/2008/layout/VerticalCurvedList"/>
    <dgm:cxn modelId="{84557DE4-7E7C-41F2-813C-3A9D7E08A7D4}" type="presParOf" srcId="{A4D21674-A23C-40C3-B61F-BCAE44F4B9AE}" destId="{8EB968F8-DE55-4BD6-A4E4-D7AA309254FB}" srcOrd="0" destOrd="0" presId="urn:microsoft.com/office/officeart/2008/layout/VerticalCurvedList"/>
    <dgm:cxn modelId="{303585DB-F4B5-46AD-83D0-2D2B1D37AD4F}" type="presParOf" srcId="{2C8A1457-37C0-4EC1-93A9-28D3B338BA3D}" destId="{4DCC9231-AAD9-4A6F-A65C-0CC3D3FAF205}" srcOrd="5" destOrd="0" presId="urn:microsoft.com/office/officeart/2008/layout/VerticalCurvedList"/>
    <dgm:cxn modelId="{A24BC64F-3815-46AB-A082-00DCA74B8F8E}" type="presParOf" srcId="{2C8A1457-37C0-4EC1-93A9-28D3B338BA3D}" destId="{B94842D8-FCB2-485F-8258-B819E2CFCDF4}" srcOrd="6" destOrd="0" presId="urn:microsoft.com/office/officeart/2008/layout/VerticalCurvedList"/>
    <dgm:cxn modelId="{F56E453E-6AD7-48B9-8CAC-77DED5B0DBC4}" type="presParOf" srcId="{B94842D8-FCB2-485F-8258-B819E2CFCDF4}" destId="{F9E90004-C329-4C35-ADB3-295BA65B0AE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D2BF92-10CC-4C1A-9E63-3188E8DB4D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68ADCD4-68BA-4D12-ACDA-FB2FDB80D32F}">
      <dgm:prSet phldrT="[文本]"/>
      <dgm:spPr/>
      <dgm:t>
        <a:bodyPr/>
        <a:lstStyle/>
        <a:p>
          <a:r>
            <a:rPr lang="zh-CN" altLang="en-US" dirty="0" smtClean="0"/>
            <a:t>构造一个正方形，定义正方形的四个顶点分别表示</a:t>
          </a:r>
          <a:r>
            <a:rPr lang="en-US" altLang="zh-CN" dirty="0" smtClean="0"/>
            <a:t>ACTG</a:t>
          </a:r>
          <a:r>
            <a:rPr lang="zh-CN" altLang="en-US" dirty="0" smtClean="0"/>
            <a:t>，连接正方形的中心和</a:t>
          </a:r>
          <a:r>
            <a:rPr lang="en-US" altLang="zh-CN" dirty="0" smtClean="0"/>
            <a:t>DNA</a:t>
          </a:r>
          <a:r>
            <a:rPr lang="zh-CN" altLang="en-US" dirty="0" smtClean="0"/>
            <a:t>序列第一个碱基的顶点，用该线段的中点表示</a:t>
          </a:r>
          <a:r>
            <a:rPr lang="en-US" altLang="zh-CN" dirty="0" smtClean="0"/>
            <a:t>DNA</a:t>
          </a:r>
          <a:r>
            <a:rPr lang="zh-CN" altLang="en-US" dirty="0" smtClean="0"/>
            <a:t>序列中的第一个碱基，以此类推，所有点组成的图形即为</a:t>
          </a:r>
          <a:r>
            <a:rPr lang="en-US" altLang="zh-CN" dirty="0" smtClean="0"/>
            <a:t>DNA</a:t>
          </a:r>
          <a:r>
            <a:rPr lang="zh-CN" altLang="en-US" dirty="0" smtClean="0"/>
            <a:t>的</a:t>
          </a:r>
          <a:r>
            <a:rPr lang="en-US" altLang="zh-CN" dirty="0" smtClean="0"/>
            <a:t>CRG</a:t>
          </a:r>
          <a:r>
            <a:rPr lang="zh-CN" altLang="en-US" dirty="0" smtClean="0"/>
            <a:t>图形</a:t>
          </a:r>
          <a:endParaRPr lang="zh-CN" altLang="en-US" dirty="0"/>
        </a:p>
      </dgm:t>
    </dgm:pt>
    <dgm:pt modelId="{BE7F084A-29D5-46F4-A6A1-6BB56BF5745E}" type="parTrans" cxnId="{D464C521-80A8-4FEF-9016-0F52FDA15F3B}">
      <dgm:prSet/>
      <dgm:spPr/>
      <dgm:t>
        <a:bodyPr/>
        <a:lstStyle/>
        <a:p>
          <a:endParaRPr lang="zh-CN" altLang="en-US"/>
        </a:p>
      </dgm:t>
    </dgm:pt>
    <dgm:pt modelId="{FB5B2560-8B70-410E-AE4A-C9F6EF4119D9}" type="sibTrans" cxnId="{D464C521-80A8-4FEF-9016-0F52FDA15F3B}">
      <dgm:prSet/>
      <dgm:spPr/>
      <dgm:t>
        <a:bodyPr/>
        <a:lstStyle/>
        <a:p>
          <a:endParaRPr lang="zh-CN" altLang="en-US"/>
        </a:p>
      </dgm:t>
    </dgm:pt>
    <dgm:pt modelId="{77203C3C-957B-49AC-AEEB-14CF87DCE8C0}" type="pres">
      <dgm:prSet presAssocID="{99D2BF92-10CC-4C1A-9E63-3188E8DB4DBF}" presName="Name0" presStyleCnt="0">
        <dgm:presLayoutVars>
          <dgm:dir/>
          <dgm:resizeHandles val="exact"/>
        </dgm:presLayoutVars>
      </dgm:prSet>
      <dgm:spPr/>
    </dgm:pt>
    <dgm:pt modelId="{D0698A52-107B-4AD8-AF98-C05A8231A562}" type="pres">
      <dgm:prSet presAssocID="{868ADCD4-68BA-4D12-ACDA-FB2FDB80D32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D76C1A-97C7-42BC-ACD1-09D2973D1738}" type="presOf" srcId="{868ADCD4-68BA-4D12-ACDA-FB2FDB80D32F}" destId="{D0698A52-107B-4AD8-AF98-C05A8231A562}" srcOrd="0" destOrd="0" presId="urn:microsoft.com/office/officeart/2005/8/layout/process1"/>
    <dgm:cxn modelId="{D464C521-80A8-4FEF-9016-0F52FDA15F3B}" srcId="{99D2BF92-10CC-4C1A-9E63-3188E8DB4DBF}" destId="{868ADCD4-68BA-4D12-ACDA-FB2FDB80D32F}" srcOrd="0" destOrd="0" parTransId="{BE7F084A-29D5-46F4-A6A1-6BB56BF5745E}" sibTransId="{FB5B2560-8B70-410E-AE4A-C9F6EF4119D9}"/>
    <dgm:cxn modelId="{94723429-81DF-4B7E-97AD-545CCB7FB151}" type="presOf" srcId="{99D2BF92-10CC-4C1A-9E63-3188E8DB4DBF}" destId="{77203C3C-957B-49AC-AEEB-14CF87DCE8C0}" srcOrd="0" destOrd="0" presId="urn:microsoft.com/office/officeart/2005/8/layout/process1"/>
    <dgm:cxn modelId="{EC9CF698-58D7-469D-9FB8-F781BE95ABB2}" type="presParOf" srcId="{77203C3C-957B-49AC-AEEB-14CF87DCE8C0}" destId="{D0698A52-107B-4AD8-AF98-C05A8231A56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4CED35-D0FD-4022-BCCA-14C5C4947A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69CE4A-F302-4831-8B72-EA1426D5EA0D}">
      <dgm:prSet phldrT="[文本]"/>
      <dgm:spPr/>
      <dgm:t>
        <a:bodyPr/>
        <a:lstStyle/>
        <a:p>
          <a:r>
            <a:rPr lang="zh-CN" altLang="en-US" dirty="0" smtClean="0"/>
            <a:t>定义四个不同方向的单位向量，以原点为图形的第一个点，随着序列长度增加，根据碱基映射原则，增加一个碱基对应的单位向量，将序列转化为一条曲线</a:t>
          </a:r>
          <a:endParaRPr lang="zh-CN" altLang="en-US" dirty="0"/>
        </a:p>
      </dgm:t>
    </dgm:pt>
    <dgm:pt modelId="{04FC2B16-3DF5-415E-84FD-20EE8EA2BFC6}" type="parTrans" cxnId="{238028FD-63B7-457E-BBD9-5BCBA631F7A1}">
      <dgm:prSet/>
      <dgm:spPr/>
      <dgm:t>
        <a:bodyPr/>
        <a:lstStyle/>
        <a:p>
          <a:endParaRPr lang="zh-CN" altLang="en-US"/>
        </a:p>
      </dgm:t>
    </dgm:pt>
    <dgm:pt modelId="{EA1DD024-B028-4D0F-BE79-20E4585DDEAE}" type="sibTrans" cxnId="{238028FD-63B7-457E-BBD9-5BCBA631F7A1}">
      <dgm:prSet/>
      <dgm:spPr/>
      <dgm:t>
        <a:bodyPr/>
        <a:lstStyle/>
        <a:p>
          <a:endParaRPr lang="zh-CN" altLang="en-US"/>
        </a:p>
      </dgm:t>
    </dgm:pt>
    <dgm:pt modelId="{41764A42-BDE9-4714-9B7E-1E83A91B6086}" type="pres">
      <dgm:prSet presAssocID="{D54CED35-D0FD-4022-BCCA-14C5C4947A13}" presName="Name0" presStyleCnt="0">
        <dgm:presLayoutVars>
          <dgm:dir/>
          <dgm:resizeHandles val="exact"/>
        </dgm:presLayoutVars>
      </dgm:prSet>
      <dgm:spPr/>
    </dgm:pt>
    <dgm:pt modelId="{9B7BBA0B-5BB3-4DCB-96A2-DB5FA6618309}" type="pres">
      <dgm:prSet presAssocID="{4769CE4A-F302-4831-8B72-EA1426D5EA0D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33C212-7673-409A-A32C-2C314622653D}" type="presOf" srcId="{D54CED35-D0FD-4022-BCCA-14C5C4947A13}" destId="{41764A42-BDE9-4714-9B7E-1E83A91B6086}" srcOrd="0" destOrd="0" presId="urn:microsoft.com/office/officeart/2005/8/layout/process1"/>
    <dgm:cxn modelId="{238028FD-63B7-457E-BBD9-5BCBA631F7A1}" srcId="{D54CED35-D0FD-4022-BCCA-14C5C4947A13}" destId="{4769CE4A-F302-4831-8B72-EA1426D5EA0D}" srcOrd="0" destOrd="0" parTransId="{04FC2B16-3DF5-415E-84FD-20EE8EA2BFC6}" sibTransId="{EA1DD024-B028-4D0F-BE79-20E4585DDEAE}"/>
    <dgm:cxn modelId="{62598748-5C37-43A6-A6D3-1088BD454878}" type="presOf" srcId="{4769CE4A-F302-4831-8B72-EA1426D5EA0D}" destId="{9B7BBA0B-5BB3-4DCB-96A2-DB5FA6618309}" srcOrd="0" destOrd="0" presId="urn:microsoft.com/office/officeart/2005/8/layout/process1"/>
    <dgm:cxn modelId="{F7FE0B3C-0789-421F-94CB-F3CAEB3DEBAE}" type="presParOf" srcId="{41764A42-BDE9-4714-9B7E-1E83A91B6086}" destId="{9B7BBA0B-5BB3-4DCB-96A2-DB5FA661830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FA422D-D115-4224-846B-8DE9F158CA7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3ECB86-BE3B-4C41-B999-40D52B2F74DA}">
      <dgm:prSet phldrT="[文本]"/>
      <dgm:spPr/>
      <dgm:t>
        <a:bodyPr/>
        <a:lstStyle/>
        <a:p>
          <a:r>
            <a:rPr lang="zh-CN" altLang="en-US" dirty="0" smtClean="0"/>
            <a:t>基于序列的统计特征</a:t>
          </a:r>
          <a:endParaRPr lang="zh-CN" altLang="en-US" dirty="0"/>
        </a:p>
      </dgm:t>
    </dgm:pt>
    <dgm:pt modelId="{1D5CD004-E39E-422D-AC66-64798A84CD05}" type="parTrans" cxnId="{CD7A46EB-10CA-4E04-A73F-C472CA93BF40}">
      <dgm:prSet/>
      <dgm:spPr/>
      <dgm:t>
        <a:bodyPr/>
        <a:lstStyle/>
        <a:p>
          <a:endParaRPr lang="zh-CN" altLang="en-US"/>
        </a:p>
      </dgm:t>
    </dgm:pt>
    <dgm:pt modelId="{C13135BA-6F57-42D0-AA21-A0CC4E1D8ACA}" type="sibTrans" cxnId="{CD7A46EB-10CA-4E04-A73F-C472CA93BF40}">
      <dgm:prSet/>
      <dgm:spPr/>
      <dgm:t>
        <a:bodyPr/>
        <a:lstStyle/>
        <a:p>
          <a:endParaRPr lang="zh-CN" altLang="en-US"/>
        </a:p>
      </dgm:t>
    </dgm:pt>
    <dgm:pt modelId="{F20DDAEA-F04C-4545-BFC1-1919A8FF3696}">
      <dgm:prSet phldrT="[文本]"/>
      <dgm:spPr/>
      <dgm:t>
        <a:bodyPr/>
        <a:lstStyle/>
        <a:p>
          <a:r>
            <a:rPr lang="zh-CN" altLang="en-US" dirty="0" smtClean="0"/>
            <a:t>碱基的三周期性特征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将碱基序列映射成数字序列，并对数字序列做</a:t>
          </a:r>
          <a:r>
            <a:rPr lang="en-US" altLang="zh-CN" dirty="0" smtClean="0"/>
            <a:t>DFT/FFT</a:t>
          </a:r>
          <a:r>
            <a:rPr lang="zh-CN" altLang="en-US" dirty="0" smtClean="0"/>
            <a:t>，进行光谱分析等，能够发现隐藏的周期性特征，但受制于定义窗口的尺寸</a:t>
          </a:r>
          <a:endParaRPr lang="zh-CN" altLang="en-US" dirty="0"/>
        </a:p>
      </dgm:t>
    </dgm:pt>
    <dgm:pt modelId="{DDE0C225-6B18-4A9C-B5C7-977CC48B4897}" type="parTrans" cxnId="{3F550013-F194-457D-82B9-7D9E5D009F75}">
      <dgm:prSet/>
      <dgm:spPr/>
      <dgm:t>
        <a:bodyPr/>
        <a:lstStyle/>
        <a:p>
          <a:endParaRPr lang="zh-CN" altLang="en-US"/>
        </a:p>
      </dgm:t>
    </dgm:pt>
    <dgm:pt modelId="{CFA00169-43DB-491C-8222-55543003C4E2}" type="sibTrans" cxnId="{3F550013-F194-457D-82B9-7D9E5D009F75}">
      <dgm:prSet/>
      <dgm:spPr/>
      <dgm:t>
        <a:bodyPr/>
        <a:lstStyle/>
        <a:p>
          <a:endParaRPr lang="zh-CN" altLang="en-US"/>
        </a:p>
      </dgm:t>
    </dgm:pt>
    <dgm:pt modelId="{D5941BB6-9AB7-4EB9-A495-D18CD3233189}">
      <dgm:prSet phldrT="[文本]"/>
      <dgm:spPr/>
      <dgm:t>
        <a:bodyPr/>
        <a:lstStyle/>
        <a:p>
          <a:r>
            <a:rPr lang="zh-CN" altLang="en-US" dirty="0" smtClean="0"/>
            <a:t>基于图像的统计特征</a:t>
          </a:r>
          <a:endParaRPr lang="zh-CN" altLang="en-US" dirty="0"/>
        </a:p>
      </dgm:t>
    </dgm:pt>
    <dgm:pt modelId="{22A37308-89BC-4713-9379-4573FA024108}" type="parTrans" cxnId="{A6A8E8E1-941D-4026-A5BC-DC5FFB763363}">
      <dgm:prSet/>
      <dgm:spPr/>
      <dgm:t>
        <a:bodyPr/>
        <a:lstStyle/>
        <a:p>
          <a:endParaRPr lang="zh-CN" altLang="en-US"/>
        </a:p>
      </dgm:t>
    </dgm:pt>
    <dgm:pt modelId="{C8EB615B-14FA-4862-8D9C-5221A31BD22E}" type="sibTrans" cxnId="{A6A8E8E1-941D-4026-A5BC-DC5FFB763363}">
      <dgm:prSet/>
      <dgm:spPr/>
      <dgm:t>
        <a:bodyPr/>
        <a:lstStyle/>
        <a:p>
          <a:endParaRPr lang="zh-CN" altLang="en-US"/>
        </a:p>
      </dgm:t>
    </dgm:pt>
    <dgm:pt modelId="{A944F717-137A-468D-BBE5-AFC2ED2B5892}" type="pres">
      <dgm:prSet presAssocID="{06FA422D-D115-4224-846B-8DE9F158CA7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E7E8371-A5E1-4ADE-9AE0-640142DD5C70}" type="pres">
      <dgm:prSet presAssocID="{06FA422D-D115-4224-846B-8DE9F158CA7E}" presName="Name1" presStyleCnt="0"/>
      <dgm:spPr/>
    </dgm:pt>
    <dgm:pt modelId="{3BFA974D-3BAC-4088-973D-3DD52AFD09FE}" type="pres">
      <dgm:prSet presAssocID="{06FA422D-D115-4224-846B-8DE9F158CA7E}" presName="cycle" presStyleCnt="0"/>
      <dgm:spPr/>
    </dgm:pt>
    <dgm:pt modelId="{A3AE9EC8-0CA0-4887-9F72-F708FFB5B8F1}" type="pres">
      <dgm:prSet presAssocID="{06FA422D-D115-4224-846B-8DE9F158CA7E}" presName="srcNode" presStyleLbl="node1" presStyleIdx="0" presStyleCnt="3"/>
      <dgm:spPr/>
    </dgm:pt>
    <dgm:pt modelId="{CF9D5307-AB8E-4BA2-9D56-FB9FF64734DE}" type="pres">
      <dgm:prSet presAssocID="{06FA422D-D115-4224-846B-8DE9F158CA7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CDE648F-378F-4072-9F63-C0D32CA662E0}" type="pres">
      <dgm:prSet presAssocID="{06FA422D-D115-4224-846B-8DE9F158CA7E}" presName="extraNode" presStyleLbl="node1" presStyleIdx="0" presStyleCnt="3"/>
      <dgm:spPr/>
    </dgm:pt>
    <dgm:pt modelId="{909F59B8-B296-47F1-8789-1221E80E1A18}" type="pres">
      <dgm:prSet presAssocID="{06FA422D-D115-4224-846B-8DE9F158CA7E}" presName="dstNode" presStyleLbl="node1" presStyleIdx="0" presStyleCnt="3"/>
      <dgm:spPr/>
    </dgm:pt>
    <dgm:pt modelId="{F502E046-0298-4B23-BBD6-305BE08CF081}" type="pres">
      <dgm:prSet presAssocID="{273ECB86-BE3B-4C41-B999-40D52B2F74D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628912-69C9-48D4-941E-168270899855}" type="pres">
      <dgm:prSet presAssocID="{273ECB86-BE3B-4C41-B999-40D52B2F74DA}" presName="accent_1" presStyleCnt="0"/>
      <dgm:spPr/>
    </dgm:pt>
    <dgm:pt modelId="{6ED1E8A4-97FD-42AB-AFE8-CAFA53D3B40B}" type="pres">
      <dgm:prSet presAssocID="{273ECB86-BE3B-4C41-B999-40D52B2F74DA}" presName="accentRepeatNode" presStyleLbl="solidFgAcc1" presStyleIdx="0" presStyleCnt="3"/>
      <dgm:spPr/>
    </dgm:pt>
    <dgm:pt modelId="{DA698A47-E0FA-4282-B317-4813881983A5}" type="pres">
      <dgm:prSet presAssocID="{F20DDAEA-F04C-4545-BFC1-1919A8FF369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D029EE-A552-49D2-AF45-0A0D603498DF}" type="pres">
      <dgm:prSet presAssocID="{F20DDAEA-F04C-4545-BFC1-1919A8FF3696}" presName="accent_2" presStyleCnt="0"/>
      <dgm:spPr/>
    </dgm:pt>
    <dgm:pt modelId="{62F8FC75-C6BD-417E-80E2-0A38BBDB3F48}" type="pres">
      <dgm:prSet presAssocID="{F20DDAEA-F04C-4545-BFC1-1919A8FF3696}" presName="accentRepeatNode" presStyleLbl="solidFgAcc1" presStyleIdx="1" presStyleCnt="3"/>
      <dgm:spPr/>
    </dgm:pt>
    <dgm:pt modelId="{91BF4797-6369-48F9-B5F6-01F29BFAF1F0}" type="pres">
      <dgm:prSet presAssocID="{D5941BB6-9AB7-4EB9-A495-D18CD323318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663773-62B3-4F26-B68D-5346F0ACB8B7}" type="pres">
      <dgm:prSet presAssocID="{D5941BB6-9AB7-4EB9-A495-D18CD3233189}" presName="accent_3" presStyleCnt="0"/>
      <dgm:spPr/>
    </dgm:pt>
    <dgm:pt modelId="{D566E134-499E-4CC4-B9A8-2686DB360276}" type="pres">
      <dgm:prSet presAssocID="{D5941BB6-9AB7-4EB9-A495-D18CD3233189}" presName="accentRepeatNode" presStyleLbl="solidFgAcc1" presStyleIdx="2" presStyleCnt="3"/>
      <dgm:spPr/>
    </dgm:pt>
  </dgm:ptLst>
  <dgm:cxnLst>
    <dgm:cxn modelId="{CE3A0844-BE09-4934-98C0-E42DA273C034}" type="presOf" srcId="{D5941BB6-9AB7-4EB9-A495-D18CD3233189}" destId="{91BF4797-6369-48F9-B5F6-01F29BFAF1F0}" srcOrd="0" destOrd="0" presId="urn:microsoft.com/office/officeart/2008/layout/VerticalCurvedList"/>
    <dgm:cxn modelId="{A6A8E8E1-941D-4026-A5BC-DC5FFB763363}" srcId="{06FA422D-D115-4224-846B-8DE9F158CA7E}" destId="{D5941BB6-9AB7-4EB9-A495-D18CD3233189}" srcOrd="2" destOrd="0" parTransId="{22A37308-89BC-4713-9379-4573FA024108}" sibTransId="{C8EB615B-14FA-4862-8D9C-5221A31BD22E}"/>
    <dgm:cxn modelId="{2E5941E3-88E1-4056-9DEC-AD2E03CA0275}" type="presOf" srcId="{273ECB86-BE3B-4C41-B999-40D52B2F74DA}" destId="{F502E046-0298-4B23-BBD6-305BE08CF081}" srcOrd="0" destOrd="0" presId="urn:microsoft.com/office/officeart/2008/layout/VerticalCurvedList"/>
    <dgm:cxn modelId="{E7F2C9FF-6FD4-4401-BD3F-790897803401}" type="presOf" srcId="{F20DDAEA-F04C-4545-BFC1-1919A8FF3696}" destId="{DA698A47-E0FA-4282-B317-4813881983A5}" srcOrd="0" destOrd="0" presId="urn:microsoft.com/office/officeart/2008/layout/VerticalCurvedList"/>
    <dgm:cxn modelId="{2FDF5B7E-4422-4558-A744-F0B3302D95DC}" type="presOf" srcId="{06FA422D-D115-4224-846B-8DE9F158CA7E}" destId="{A944F717-137A-468D-BBE5-AFC2ED2B5892}" srcOrd="0" destOrd="0" presId="urn:microsoft.com/office/officeart/2008/layout/VerticalCurvedList"/>
    <dgm:cxn modelId="{3F550013-F194-457D-82B9-7D9E5D009F75}" srcId="{06FA422D-D115-4224-846B-8DE9F158CA7E}" destId="{F20DDAEA-F04C-4545-BFC1-1919A8FF3696}" srcOrd="1" destOrd="0" parTransId="{DDE0C225-6B18-4A9C-B5C7-977CC48B4897}" sibTransId="{CFA00169-43DB-491C-8222-55543003C4E2}"/>
    <dgm:cxn modelId="{F8CF7DBC-FBAA-4D89-938A-E2C92BA88DD0}" type="presOf" srcId="{C13135BA-6F57-42D0-AA21-A0CC4E1D8ACA}" destId="{CF9D5307-AB8E-4BA2-9D56-FB9FF64734DE}" srcOrd="0" destOrd="0" presId="urn:microsoft.com/office/officeart/2008/layout/VerticalCurvedList"/>
    <dgm:cxn modelId="{CD7A46EB-10CA-4E04-A73F-C472CA93BF40}" srcId="{06FA422D-D115-4224-846B-8DE9F158CA7E}" destId="{273ECB86-BE3B-4C41-B999-40D52B2F74DA}" srcOrd="0" destOrd="0" parTransId="{1D5CD004-E39E-422D-AC66-64798A84CD05}" sibTransId="{C13135BA-6F57-42D0-AA21-A0CC4E1D8ACA}"/>
    <dgm:cxn modelId="{F7A04C68-B18B-4BDE-AE3B-BC7C8A20787A}" type="presParOf" srcId="{A944F717-137A-468D-BBE5-AFC2ED2B5892}" destId="{5E7E8371-A5E1-4ADE-9AE0-640142DD5C70}" srcOrd="0" destOrd="0" presId="urn:microsoft.com/office/officeart/2008/layout/VerticalCurvedList"/>
    <dgm:cxn modelId="{D939BDA0-9542-4FE1-9D08-05A178CD9EC6}" type="presParOf" srcId="{5E7E8371-A5E1-4ADE-9AE0-640142DD5C70}" destId="{3BFA974D-3BAC-4088-973D-3DD52AFD09FE}" srcOrd="0" destOrd="0" presId="urn:microsoft.com/office/officeart/2008/layout/VerticalCurvedList"/>
    <dgm:cxn modelId="{CD73C0FB-5A37-462E-8182-BD6D1E7AE5EA}" type="presParOf" srcId="{3BFA974D-3BAC-4088-973D-3DD52AFD09FE}" destId="{A3AE9EC8-0CA0-4887-9F72-F708FFB5B8F1}" srcOrd="0" destOrd="0" presId="urn:microsoft.com/office/officeart/2008/layout/VerticalCurvedList"/>
    <dgm:cxn modelId="{76B23D24-9EFF-47EE-8EB6-21B7E03F8014}" type="presParOf" srcId="{3BFA974D-3BAC-4088-973D-3DD52AFD09FE}" destId="{CF9D5307-AB8E-4BA2-9D56-FB9FF64734DE}" srcOrd="1" destOrd="0" presId="urn:microsoft.com/office/officeart/2008/layout/VerticalCurvedList"/>
    <dgm:cxn modelId="{0C5BD858-6B95-467C-9379-6C5A546A083B}" type="presParOf" srcId="{3BFA974D-3BAC-4088-973D-3DD52AFD09FE}" destId="{ECDE648F-378F-4072-9F63-C0D32CA662E0}" srcOrd="2" destOrd="0" presId="urn:microsoft.com/office/officeart/2008/layout/VerticalCurvedList"/>
    <dgm:cxn modelId="{B9AA19D6-A003-44E1-8574-982FFD8EEE69}" type="presParOf" srcId="{3BFA974D-3BAC-4088-973D-3DD52AFD09FE}" destId="{909F59B8-B296-47F1-8789-1221E80E1A18}" srcOrd="3" destOrd="0" presId="urn:microsoft.com/office/officeart/2008/layout/VerticalCurvedList"/>
    <dgm:cxn modelId="{AC5A21D1-CBB1-48C7-A615-7810EF06F6A1}" type="presParOf" srcId="{5E7E8371-A5E1-4ADE-9AE0-640142DD5C70}" destId="{F502E046-0298-4B23-BBD6-305BE08CF081}" srcOrd="1" destOrd="0" presId="urn:microsoft.com/office/officeart/2008/layout/VerticalCurvedList"/>
    <dgm:cxn modelId="{1B738479-7B83-480C-9D01-1A0817321E0B}" type="presParOf" srcId="{5E7E8371-A5E1-4ADE-9AE0-640142DD5C70}" destId="{4A628912-69C9-48D4-941E-168270899855}" srcOrd="2" destOrd="0" presId="urn:microsoft.com/office/officeart/2008/layout/VerticalCurvedList"/>
    <dgm:cxn modelId="{B4F6784D-8566-4F5F-9BB4-F39854674439}" type="presParOf" srcId="{4A628912-69C9-48D4-941E-168270899855}" destId="{6ED1E8A4-97FD-42AB-AFE8-CAFA53D3B40B}" srcOrd="0" destOrd="0" presId="urn:microsoft.com/office/officeart/2008/layout/VerticalCurvedList"/>
    <dgm:cxn modelId="{D4F30EA5-43F8-41BB-958A-DEF6A597DDBD}" type="presParOf" srcId="{5E7E8371-A5E1-4ADE-9AE0-640142DD5C70}" destId="{DA698A47-E0FA-4282-B317-4813881983A5}" srcOrd="3" destOrd="0" presId="urn:microsoft.com/office/officeart/2008/layout/VerticalCurvedList"/>
    <dgm:cxn modelId="{5E3A9C4D-44C1-49BD-B479-614F52EAE681}" type="presParOf" srcId="{5E7E8371-A5E1-4ADE-9AE0-640142DD5C70}" destId="{66D029EE-A552-49D2-AF45-0A0D603498DF}" srcOrd="4" destOrd="0" presId="urn:microsoft.com/office/officeart/2008/layout/VerticalCurvedList"/>
    <dgm:cxn modelId="{F1CFFC5A-DFEF-4DF2-AA9A-1C467D8979B8}" type="presParOf" srcId="{66D029EE-A552-49D2-AF45-0A0D603498DF}" destId="{62F8FC75-C6BD-417E-80E2-0A38BBDB3F48}" srcOrd="0" destOrd="0" presId="urn:microsoft.com/office/officeart/2008/layout/VerticalCurvedList"/>
    <dgm:cxn modelId="{E28D1974-F945-40BF-BEBB-1AA67A69EC23}" type="presParOf" srcId="{5E7E8371-A5E1-4ADE-9AE0-640142DD5C70}" destId="{91BF4797-6369-48F9-B5F6-01F29BFAF1F0}" srcOrd="5" destOrd="0" presId="urn:microsoft.com/office/officeart/2008/layout/VerticalCurvedList"/>
    <dgm:cxn modelId="{463DD007-FFEF-4A71-99E9-C20A7B6F56A1}" type="presParOf" srcId="{5E7E8371-A5E1-4ADE-9AE0-640142DD5C70}" destId="{C7663773-62B3-4F26-B68D-5346F0ACB8B7}" srcOrd="6" destOrd="0" presId="urn:microsoft.com/office/officeart/2008/layout/VerticalCurvedList"/>
    <dgm:cxn modelId="{A180A018-6B9E-4B59-ABB4-868E886B17BF}" type="presParOf" srcId="{C7663773-62B3-4F26-B68D-5346F0ACB8B7}" destId="{D566E134-499E-4CC4-B9A8-2686DB3602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FF4754-39C2-467D-B958-ECADDD6252C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F80C9C-9E7D-4B5B-B3F3-1C6DE59A3477}">
      <dgm:prSet phldrT="[文本]"/>
      <dgm:spPr/>
      <dgm:t>
        <a:bodyPr/>
        <a:lstStyle/>
        <a:p>
          <a:r>
            <a:rPr lang="zh-CN" altLang="en-US" dirty="0" smtClean="0"/>
            <a:t>基因识别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识别</a:t>
          </a:r>
          <a:r>
            <a:rPr lang="en-US" altLang="zh-CN" dirty="0" smtClean="0"/>
            <a:t>DNA</a:t>
          </a:r>
          <a:r>
            <a:rPr lang="zh-CN" altLang="en-US" dirty="0" smtClean="0"/>
            <a:t>中的外显子</a:t>
          </a:r>
          <a:endParaRPr lang="zh-CN" altLang="en-US" dirty="0"/>
        </a:p>
      </dgm:t>
    </dgm:pt>
    <dgm:pt modelId="{315B86F0-9BD0-4D63-A74F-96485A3E2F73}" type="parTrans" cxnId="{8617F3D5-D552-4DAD-935B-7E8145E25E13}">
      <dgm:prSet/>
      <dgm:spPr/>
      <dgm:t>
        <a:bodyPr/>
        <a:lstStyle/>
        <a:p>
          <a:endParaRPr lang="zh-CN" altLang="en-US"/>
        </a:p>
      </dgm:t>
    </dgm:pt>
    <dgm:pt modelId="{1212D981-AB78-4F8D-A07F-36C544B68DBB}" type="sibTrans" cxnId="{8617F3D5-D552-4DAD-935B-7E8145E25E13}">
      <dgm:prSet/>
      <dgm:spPr/>
      <dgm:t>
        <a:bodyPr/>
        <a:lstStyle/>
        <a:p>
          <a:endParaRPr lang="zh-CN" altLang="en-US"/>
        </a:p>
      </dgm:t>
    </dgm:pt>
    <dgm:pt modelId="{DA7108B5-20A0-4228-8974-F21F97059901}">
      <dgm:prSet phldrT="[文本]"/>
      <dgm:spPr/>
      <dgm:t>
        <a:bodyPr/>
        <a:lstStyle/>
        <a:p>
          <a:r>
            <a:rPr lang="zh-CN" altLang="en-US" dirty="0" smtClean="0"/>
            <a:t>序列相似性分析</a:t>
          </a:r>
          <a:endParaRPr lang="zh-CN" altLang="en-US" dirty="0"/>
        </a:p>
      </dgm:t>
    </dgm:pt>
    <dgm:pt modelId="{52253C0D-165C-4802-A01F-B5B29504F6AB}" type="parTrans" cxnId="{881B3D84-70D6-429B-9E38-9FBA41A96796}">
      <dgm:prSet/>
      <dgm:spPr/>
      <dgm:t>
        <a:bodyPr/>
        <a:lstStyle/>
        <a:p>
          <a:endParaRPr lang="zh-CN" altLang="en-US"/>
        </a:p>
      </dgm:t>
    </dgm:pt>
    <dgm:pt modelId="{213A8A23-133D-4B67-8583-C9D745C7593F}" type="sibTrans" cxnId="{881B3D84-70D6-429B-9E38-9FBA41A96796}">
      <dgm:prSet/>
      <dgm:spPr/>
      <dgm:t>
        <a:bodyPr/>
        <a:lstStyle/>
        <a:p>
          <a:endParaRPr lang="zh-CN" altLang="en-US"/>
        </a:p>
      </dgm:t>
    </dgm:pt>
    <dgm:pt modelId="{7F78E2EF-918F-4742-BA08-CF3C28BC885D}">
      <dgm:prSet phldrT="[文本]"/>
      <dgm:spPr/>
      <dgm:t>
        <a:bodyPr/>
        <a:lstStyle/>
        <a:p>
          <a:r>
            <a:rPr lang="zh-CN" altLang="en-US" dirty="0" smtClean="0"/>
            <a:t>序列比对</a:t>
          </a:r>
          <a:endParaRPr lang="zh-CN" altLang="en-US" dirty="0"/>
        </a:p>
      </dgm:t>
    </dgm:pt>
    <dgm:pt modelId="{A5C7807A-186C-4FE9-9D79-2686B0E4AF2F}" type="parTrans" cxnId="{994440F2-E155-4C49-9DD4-56E916DB0207}">
      <dgm:prSet/>
      <dgm:spPr/>
      <dgm:t>
        <a:bodyPr/>
        <a:lstStyle/>
        <a:p>
          <a:endParaRPr lang="zh-CN" altLang="en-US"/>
        </a:p>
      </dgm:t>
    </dgm:pt>
    <dgm:pt modelId="{4724993A-7525-4B22-8B82-EEA2219488AF}" type="sibTrans" cxnId="{994440F2-E155-4C49-9DD4-56E916DB0207}">
      <dgm:prSet/>
      <dgm:spPr/>
      <dgm:t>
        <a:bodyPr/>
        <a:lstStyle/>
        <a:p>
          <a:endParaRPr lang="zh-CN" altLang="en-US"/>
        </a:p>
      </dgm:t>
    </dgm:pt>
    <dgm:pt modelId="{42F6D16E-C021-47D3-8B37-69311FAC7F57}" type="pres">
      <dgm:prSet presAssocID="{59FF4754-39C2-467D-B958-ECADDD6252C7}" presName="Name0" presStyleCnt="0">
        <dgm:presLayoutVars>
          <dgm:chMax val="7"/>
          <dgm:chPref val="7"/>
          <dgm:dir/>
        </dgm:presLayoutVars>
      </dgm:prSet>
      <dgm:spPr/>
    </dgm:pt>
    <dgm:pt modelId="{64F4A0A6-BA0E-4CD1-8B64-D459EB6F0738}" type="pres">
      <dgm:prSet presAssocID="{59FF4754-39C2-467D-B958-ECADDD6252C7}" presName="Name1" presStyleCnt="0"/>
      <dgm:spPr/>
    </dgm:pt>
    <dgm:pt modelId="{3F346CBF-1E1F-4513-9FF8-2A7144D0A2CA}" type="pres">
      <dgm:prSet presAssocID="{59FF4754-39C2-467D-B958-ECADDD6252C7}" presName="cycle" presStyleCnt="0"/>
      <dgm:spPr/>
    </dgm:pt>
    <dgm:pt modelId="{16444639-700F-4B6D-84A7-D9042B2FB922}" type="pres">
      <dgm:prSet presAssocID="{59FF4754-39C2-467D-B958-ECADDD6252C7}" presName="srcNode" presStyleLbl="node1" presStyleIdx="0" presStyleCnt="3"/>
      <dgm:spPr/>
    </dgm:pt>
    <dgm:pt modelId="{8CE387AC-F1A1-4494-A3A3-B8AA998D6DC0}" type="pres">
      <dgm:prSet presAssocID="{59FF4754-39C2-467D-B958-ECADDD6252C7}" presName="conn" presStyleLbl="parChTrans1D2" presStyleIdx="0" presStyleCnt="1"/>
      <dgm:spPr/>
    </dgm:pt>
    <dgm:pt modelId="{13DB4261-9E5C-4A5E-A571-839E9DBE228C}" type="pres">
      <dgm:prSet presAssocID="{59FF4754-39C2-467D-B958-ECADDD6252C7}" presName="extraNode" presStyleLbl="node1" presStyleIdx="0" presStyleCnt="3"/>
      <dgm:spPr/>
    </dgm:pt>
    <dgm:pt modelId="{64F7BEA6-FBCC-4DE9-BDFB-49236CB172DB}" type="pres">
      <dgm:prSet presAssocID="{59FF4754-39C2-467D-B958-ECADDD6252C7}" presName="dstNode" presStyleLbl="node1" presStyleIdx="0" presStyleCnt="3"/>
      <dgm:spPr/>
    </dgm:pt>
    <dgm:pt modelId="{7B6F8ABD-456B-4B5A-BE2E-9930332EB8CB}" type="pres">
      <dgm:prSet presAssocID="{84F80C9C-9E7D-4B5B-B3F3-1C6DE59A3477}" presName="text_1" presStyleLbl="node1" presStyleIdx="0" presStyleCnt="3">
        <dgm:presLayoutVars>
          <dgm:bulletEnabled val="1"/>
        </dgm:presLayoutVars>
      </dgm:prSet>
      <dgm:spPr/>
    </dgm:pt>
    <dgm:pt modelId="{0C693787-401E-4ED1-93E5-08CE3392443A}" type="pres">
      <dgm:prSet presAssocID="{84F80C9C-9E7D-4B5B-B3F3-1C6DE59A3477}" presName="accent_1" presStyleCnt="0"/>
      <dgm:spPr/>
    </dgm:pt>
    <dgm:pt modelId="{B9C474F6-59C5-4654-90D7-2C297C5B7FDA}" type="pres">
      <dgm:prSet presAssocID="{84F80C9C-9E7D-4B5B-B3F3-1C6DE59A3477}" presName="accentRepeatNode" presStyleLbl="solidFgAcc1" presStyleIdx="0" presStyleCnt="3"/>
      <dgm:spPr/>
    </dgm:pt>
    <dgm:pt modelId="{D7307A96-2A87-46FB-BD7C-54B2C0AD8D04}" type="pres">
      <dgm:prSet presAssocID="{DA7108B5-20A0-4228-8974-F21F97059901}" presName="text_2" presStyleLbl="node1" presStyleIdx="1" presStyleCnt="3">
        <dgm:presLayoutVars>
          <dgm:bulletEnabled val="1"/>
        </dgm:presLayoutVars>
      </dgm:prSet>
      <dgm:spPr/>
    </dgm:pt>
    <dgm:pt modelId="{D8B77BDB-72E2-4E46-8A45-5048570F940B}" type="pres">
      <dgm:prSet presAssocID="{DA7108B5-20A0-4228-8974-F21F97059901}" presName="accent_2" presStyleCnt="0"/>
      <dgm:spPr/>
    </dgm:pt>
    <dgm:pt modelId="{8707D946-CA43-4D40-ABD4-47523B13905E}" type="pres">
      <dgm:prSet presAssocID="{DA7108B5-20A0-4228-8974-F21F97059901}" presName="accentRepeatNode" presStyleLbl="solidFgAcc1" presStyleIdx="1" presStyleCnt="3"/>
      <dgm:spPr/>
    </dgm:pt>
    <dgm:pt modelId="{009961F5-BB1F-467A-816C-80EA4B493325}" type="pres">
      <dgm:prSet presAssocID="{7F78E2EF-918F-4742-BA08-CF3C28BC885D}" presName="text_3" presStyleLbl="node1" presStyleIdx="2" presStyleCnt="3">
        <dgm:presLayoutVars>
          <dgm:bulletEnabled val="1"/>
        </dgm:presLayoutVars>
      </dgm:prSet>
      <dgm:spPr/>
    </dgm:pt>
    <dgm:pt modelId="{2882D36D-2E90-48AA-9EA6-11179F809007}" type="pres">
      <dgm:prSet presAssocID="{7F78E2EF-918F-4742-BA08-CF3C28BC885D}" presName="accent_3" presStyleCnt="0"/>
      <dgm:spPr/>
    </dgm:pt>
    <dgm:pt modelId="{E63A6023-3231-4234-9C7D-765ABAC278E7}" type="pres">
      <dgm:prSet presAssocID="{7F78E2EF-918F-4742-BA08-CF3C28BC885D}" presName="accentRepeatNode" presStyleLbl="solidFgAcc1" presStyleIdx="2" presStyleCnt="3"/>
      <dgm:spPr/>
    </dgm:pt>
  </dgm:ptLst>
  <dgm:cxnLst>
    <dgm:cxn modelId="{E829A024-5B8A-462E-8683-298E31BBAACD}" type="presOf" srcId="{59FF4754-39C2-467D-B958-ECADDD6252C7}" destId="{42F6D16E-C021-47D3-8B37-69311FAC7F57}" srcOrd="0" destOrd="0" presId="urn:microsoft.com/office/officeart/2008/layout/VerticalCurvedList"/>
    <dgm:cxn modelId="{DE4BA8C2-E6C5-454E-87F1-1C4A1413042D}" type="presOf" srcId="{7F78E2EF-918F-4742-BA08-CF3C28BC885D}" destId="{009961F5-BB1F-467A-816C-80EA4B493325}" srcOrd="0" destOrd="0" presId="urn:microsoft.com/office/officeart/2008/layout/VerticalCurvedList"/>
    <dgm:cxn modelId="{881B3D84-70D6-429B-9E38-9FBA41A96796}" srcId="{59FF4754-39C2-467D-B958-ECADDD6252C7}" destId="{DA7108B5-20A0-4228-8974-F21F97059901}" srcOrd="1" destOrd="0" parTransId="{52253C0D-165C-4802-A01F-B5B29504F6AB}" sibTransId="{213A8A23-133D-4B67-8583-C9D745C7593F}"/>
    <dgm:cxn modelId="{994440F2-E155-4C49-9DD4-56E916DB0207}" srcId="{59FF4754-39C2-467D-B958-ECADDD6252C7}" destId="{7F78E2EF-918F-4742-BA08-CF3C28BC885D}" srcOrd="2" destOrd="0" parTransId="{A5C7807A-186C-4FE9-9D79-2686B0E4AF2F}" sibTransId="{4724993A-7525-4B22-8B82-EEA2219488AF}"/>
    <dgm:cxn modelId="{F3DCD080-3910-4848-B461-99E254516A2A}" type="presOf" srcId="{84F80C9C-9E7D-4B5B-B3F3-1C6DE59A3477}" destId="{7B6F8ABD-456B-4B5A-BE2E-9930332EB8CB}" srcOrd="0" destOrd="0" presId="urn:microsoft.com/office/officeart/2008/layout/VerticalCurvedList"/>
    <dgm:cxn modelId="{CE6DDFDE-B39D-41FF-B418-1C702F1C82EA}" type="presOf" srcId="{1212D981-AB78-4F8D-A07F-36C544B68DBB}" destId="{8CE387AC-F1A1-4494-A3A3-B8AA998D6DC0}" srcOrd="0" destOrd="0" presId="urn:microsoft.com/office/officeart/2008/layout/VerticalCurvedList"/>
    <dgm:cxn modelId="{24468531-A29D-4B10-B724-B703D04CAFA6}" type="presOf" srcId="{DA7108B5-20A0-4228-8974-F21F97059901}" destId="{D7307A96-2A87-46FB-BD7C-54B2C0AD8D04}" srcOrd="0" destOrd="0" presId="urn:microsoft.com/office/officeart/2008/layout/VerticalCurvedList"/>
    <dgm:cxn modelId="{8617F3D5-D552-4DAD-935B-7E8145E25E13}" srcId="{59FF4754-39C2-467D-B958-ECADDD6252C7}" destId="{84F80C9C-9E7D-4B5B-B3F3-1C6DE59A3477}" srcOrd="0" destOrd="0" parTransId="{315B86F0-9BD0-4D63-A74F-96485A3E2F73}" sibTransId="{1212D981-AB78-4F8D-A07F-36C544B68DBB}"/>
    <dgm:cxn modelId="{02F9A3A7-35FB-439D-8B20-2359533E6586}" type="presParOf" srcId="{42F6D16E-C021-47D3-8B37-69311FAC7F57}" destId="{64F4A0A6-BA0E-4CD1-8B64-D459EB6F0738}" srcOrd="0" destOrd="0" presId="urn:microsoft.com/office/officeart/2008/layout/VerticalCurvedList"/>
    <dgm:cxn modelId="{CA5CC3E7-6B77-4737-90C0-FE9487ED0BDB}" type="presParOf" srcId="{64F4A0A6-BA0E-4CD1-8B64-D459EB6F0738}" destId="{3F346CBF-1E1F-4513-9FF8-2A7144D0A2CA}" srcOrd="0" destOrd="0" presId="urn:microsoft.com/office/officeart/2008/layout/VerticalCurvedList"/>
    <dgm:cxn modelId="{7110C2D5-DA2E-4835-AC02-B60803C7BB49}" type="presParOf" srcId="{3F346CBF-1E1F-4513-9FF8-2A7144D0A2CA}" destId="{16444639-700F-4B6D-84A7-D9042B2FB922}" srcOrd="0" destOrd="0" presId="urn:microsoft.com/office/officeart/2008/layout/VerticalCurvedList"/>
    <dgm:cxn modelId="{283FC99A-79E0-4C20-B424-6E9142BA46CC}" type="presParOf" srcId="{3F346CBF-1E1F-4513-9FF8-2A7144D0A2CA}" destId="{8CE387AC-F1A1-4494-A3A3-B8AA998D6DC0}" srcOrd="1" destOrd="0" presId="urn:microsoft.com/office/officeart/2008/layout/VerticalCurvedList"/>
    <dgm:cxn modelId="{2AF81B7A-E0DE-465C-8828-CE19F5A6FEF8}" type="presParOf" srcId="{3F346CBF-1E1F-4513-9FF8-2A7144D0A2CA}" destId="{13DB4261-9E5C-4A5E-A571-839E9DBE228C}" srcOrd="2" destOrd="0" presId="urn:microsoft.com/office/officeart/2008/layout/VerticalCurvedList"/>
    <dgm:cxn modelId="{CD59829F-DE44-405D-91F2-5373BFA5B9F1}" type="presParOf" srcId="{3F346CBF-1E1F-4513-9FF8-2A7144D0A2CA}" destId="{64F7BEA6-FBCC-4DE9-BDFB-49236CB172DB}" srcOrd="3" destOrd="0" presId="urn:microsoft.com/office/officeart/2008/layout/VerticalCurvedList"/>
    <dgm:cxn modelId="{11F76180-742E-4CF5-A6DE-A3CFE9CA1EBD}" type="presParOf" srcId="{64F4A0A6-BA0E-4CD1-8B64-D459EB6F0738}" destId="{7B6F8ABD-456B-4B5A-BE2E-9930332EB8CB}" srcOrd="1" destOrd="0" presId="urn:microsoft.com/office/officeart/2008/layout/VerticalCurvedList"/>
    <dgm:cxn modelId="{52E135AC-07E3-4687-844D-DC7A1EBC5BD7}" type="presParOf" srcId="{64F4A0A6-BA0E-4CD1-8B64-D459EB6F0738}" destId="{0C693787-401E-4ED1-93E5-08CE3392443A}" srcOrd="2" destOrd="0" presId="urn:microsoft.com/office/officeart/2008/layout/VerticalCurvedList"/>
    <dgm:cxn modelId="{6002D893-8C6B-410D-B599-F5E9FD8418BD}" type="presParOf" srcId="{0C693787-401E-4ED1-93E5-08CE3392443A}" destId="{B9C474F6-59C5-4654-90D7-2C297C5B7FDA}" srcOrd="0" destOrd="0" presId="urn:microsoft.com/office/officeart/2008/layout/VerticalCurvedList"/>
    <dgm:cxn modelId="{0592FAF4-7B67-42C0-8AFD-6A69F0FB6981}" type="presParOf" srcId="{64F4A0A6-BA0E-4CD1-8B64-D459EB6F0738}" destId="{D7307A96-2A87-46FB-BD7C-54B2C0AD8D04}" srcOrd="3" destOrd="0" presId="urn:microsoft.com/office/officeart/2008/layout/VerticalCurvedList"/>
    <dgm:cxn modelId="{4D1A867B-3401-4BCF-BC9B-0692DF1919CA}" type="presParOf" srcId="{64F4A0A6-BA0E-4CD1-8B64-D459EB6F0738}" destId="{D8B77BDB-72E2-4E46-8A45-5048570F940B}" srcOrd="4" destOrd="0" presId="urn:microsoft.com/office/officeart/2008/layout/VerticalCurvedList"/>
    <dgm:cxn modelId="{D70FED0B-6824-4A69-B791-E7BCB854B564}" type="presParOf" srcId="{D8B77BDB-72E2-4E46-8A45-5048570F940B}" destId="{8707D946-CA43-4D40-ABD4-47523B13905E}" srcOrd="0" destOrd="0" presId="urn:microsoft.com/office/officeart/2008/layout/VerticalCurvedList"/>
    <dgm:cxn modelId="{B49E8F03-606C-47D7-AFCC-6D1CC5A729E3}" type="presParOf" srcId="{64F4A0A6-BA0E-4CD1-8B64-D459EB6F0738}" destId="{009961F5-BB1F-467A-816C-80EA4B493325}" srcOrd="5" destOrd="0" presId="urn:microsoft.com/office/officeart/2008/layout/VerticalCurvedList"/>
    <dgm:cxn modelId="{8EF322C8-1BF9-44BF-A15C-D3081DE5C43D}" type="presParOf" srcId="{64F4A0A6-BA0E-4CD1-8B64-D459EB6F0738}" destId="{2882D36D-2E90-48AA-9EA6-11179F809007}" srcOrd="6" destOrd="0" presId="urn:microsoft.com/office/officeart/2008/layout/VerticalCurvedList"/>
    <dgm:cxn modelId="{217D868F-07F5-4143-8A93-8622B76176E9}" type="presParOf" srcId="{2882D36D-2E90-48AA-9EA6-11179F809007}" destId="{E63A6023-3231-4234-9C7D-765ABAC278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A4075-BB69-473B-A97A-60742F7A6E6A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7F1F7-0FF4-4EC2-8DC5-3714083BAF9D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ACGT</a:t>
          </a:r>
          <a:r>
            <a:rPr lang="zh-CN" altLang="en-US" sz="2500" kern="1200" dirty="0" smtClean="0"/>
            <a:t>序列表示</a:t>
          </a:r>
          <a:r>
            <a:rPr lang="en-US" altLang="zh-CN" sz="2500" kern="1200" dirty="0" smtClean="0"/>
            <a:t/>
          </a:r>
          <a:br>
            <a:rPr lang="en-US" altLang="zh-CN" sz="2500" kern="1200" dirty="0" smtClean="0"/>
          </a:br>
          <a:r>
            <a:rPr lang="zh-CN" altLang="en-US" sz="2500" kern="1200" dirty="0" smtClean="0"/>
            <a:t>优点：信息存储、统计分析和序列对比等</a:t>
          </a:r>
          <a:endParaRPr lang="zh-CN" altLang="en-US" sz="2500" kern="1200" dirty="0"/>
        </a:p>
      </dsp:txBody>
      <dsp:txXfrm>
        <a:off x="604289" y="435133"/>
        <a:ext cx="9851585" cy="870267"/>
      </dsp:txXfrm>
    </dsp:sp>
    <dsp:sp modelId="{08A35CD2-E783-4C14-BDBD-9D8A46444DD1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2DC97-DC89-43DE-B66C-8370A1989A6A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缺点：全局特征不明显</a:t>
          </a:r>
          <a:endParaRPr lang="zh-CN" altLang="en-US" sz="2500" kern="1200" dirty="0"/>
        </a:p>
      </dsp:txBody>
      <dsp:txXfrm>
        <a:off x="920631" y="1740535"/>
        <a:ext cx="9535243" cy="870267"/>
      </dsp:txXfrm>
    </dsp:sp>
    <dsp:sp modelId="{56E88C37-FB62-479A-B48D-55F42DB4A558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0EB6D-0398-4CEC-929B-F0F22E287A0B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图形表示</a:t>
          </a:r>
          <a:r>
            <a:rPr lang="en-US" altLang="zh-CN" sz="2500" kern="1200" dirty="0" smtClean="0"/>
            <a:t/>
          </a:r>
          <a:br>
            <a:rPr lang="en-US" altLang="zh-CN" sz="2500" kern="1200" dirty="0" smtClean="0"/>
          </a:br>
          <a:r>
            <a:rPr lang="zh-CN" altLang="en-US" sz="2500" kern="1200" dirty="0" smtClean="0"/>
            <a:t>用于序列相似性分析、构造系统进化树、基因突变、基因识别</a:t>
          </a:r>
          <a:endParaRPr lang="zh-CN" altLang="en-US" sz="2500" kern="1200" dirty="0"/>
        </a:p>
      </dsp:txBody>
      <dsp:txXfrm>
        <a:off x="604289" y="3045936"/>
        <a:ext cx="9851585" cy="870267"/>
      </dsp:txXfrm>
    </dsp:sp>
    <dsp:sp modelId="{CFE68333-D337-4FBB-8252-10DF87145922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19227-EBAC-4345-883D-8A534E20F2F6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20FE2-7B5A-452A-B46A-662FCBD540B4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2D</a:t>
          </a:r>
          <a:r>
            <a:rPr lang="zh-CN" altLang="en-US" sz="1700" kern="1200" dirty="0" smtClean="0"/>
            <a:t>图形</a:t>
          </a:r>
          <a:r>
            <a:rPr lang="en-US" altLang="zh-CN" sz="1700" kern="1200" dirty="0" smtClean="0"/>
            <a:t/>
          </a:r>
          <a:br>
            <a:rPr lang="en-US" altLang="zh-CN" sz="1700" kern="1200" dirty="0" smtClean="0"/>
          </a:br>
          <a:r>
            <a:rPr lang="zh-CN" altLang="en-US" sz="1700" kern="1200" dirty="0" smtClean="0"/>
            <a:t>依次读取</a:t>
          </a:r>
          <a:r>
            <a:rPr lang="en-US" altLang="zh-CN" sz="1700" kern="1200" dirty="0" smtClean="0"/>
            <a:t>DNA</a:t>
          </a:r>
          <a:r>
            <a:rPr lang="zh-CN" altLang="en-US" sz="1700" kern="1200" dirty="0" smtClean="0"/>
            <a:t>序列中的每个碱基，然后在坐标系上绘制一系列的点，最后用线段连接相邻的点得到一条曲线</a:t>
          </a:r>
          <a:endParaRPr lang="zh-CN" altLang="en-US" sz="1700" kern="1200" dirty="0"/>
        </a:p>
      </dsp:txBody>
      <dsp:txXfrm>
        <a:off x="604289" y="435133"/>
        <a:ext cx="9851585" cy="870267"/>
      </dsp:txXfrm>
    </dsp:sp>
    <dsp:sp modelId="{4EFE34CD-6F26-493D-91E2-0F4D23D97171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88FD7-D7CA-41DF-9A72-98FCCCA883CD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基于核酸物理化学性质分类的图形表示</a:t>
          </a:r>
          <a:r>
            <a:rPr lang="en-US" altLang="zh-CN" sz="1700" kern="1200" dirty="0" smtClean="0"/>
            <a:t/>
          </a:r>
          <a:br>
            <a:rPr lang="en-US" altLang="zh-CN" sz="1700" kern="1200" dirty="0" smtClean="0"/>
          </a:br>
          <a:r>
            <a:rPr lang="zh-CN" altLang="en-US" sz="1700" kern="1200" dirty="0" smtClean="0"/>
            <a:t>一条</a:t>
          </a:r>
          <a:r>
            <a:rPr lang="en-US" altLang="zh-CN" sz="1700" kern="1200" dirty="0" smtClean="0"/>
            <a:t>DNA</a:t>
          </a:r>
          <a:r>
            <a:rPr lang="zh-CN" altLang="en-US" sz="1700" kern="1200" dirty="0" smtClean="0"/>
            <a:t>序列可以由若干互相关联的分类特征曲线所表示，可以由其任意一对特征曲线来唯一决定</a:t>
          </a:r>
          <a:endParaRPr lang="zh-CN" altLang="en-US" sz="1700" kern="1200" dirty="0"/>
        </a:p>
      </dsp:txBody>
      <dsp:txXfrm>
        <a:off x="920631" y="1740535"/>
        <a:ext cx="9535243" cy="870267"/>
      </dsp:txXfrm>
    </dsp:sp>
    <dsp:sp modelId="{1AFE11F4-28CE-4840-90D6-6FA7637487E5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5344C-9E5A-410C-B5E1-D61698741E26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3D</a:t>
          </a:r>
          <a:r>
            <a:rPr lang="zh-CN" altLang="en-US" sz="1700" kern="1200" dirty="0" smtClean="0"/>
            <a:t>图形（</a:t>
          </a:r>
          <a:r>
            <a:rPr lang="en-US" altLang="zh-CN" sz="1700" kern="1200" dirty="0" smtClean="0"/>
            <a:t>H</a:t>
          </a:r>
          <a:r>
            <a:rPr lang="zh-CN" altLang="en-US" sz="1700" kern="1200" dirty="0" smtClean="0"/>
            <a:t>曲线）</a:t>
          </a:r>
          <a:r>
            <a:rPr lang="en-US" altLang="zh-CN" sz="1700" kern="1200" dirty="0" smtClean="0"/>
            <a:t/>
          </a:r>
          <a:br>
            <a:rPr lang="en-US" altLang="zh-CN" sz="1700" kern="1200" dirty="0" smtClean="0"/>
          </a:br>
          <a:r>
            <a:rPr lang="zh-CN" altLang="en-US" sz="1700" kern="1200" dirty="0" smtClean="0"/>
            <a:t>将东南、东北、西南、西北四个方向分别赋予四种碱基，</a:t>
          </a:r>
          <a:r>
            <a:rPr lang="en-US" altLang="zh-CN" sz="1700" kern="1200" dirty="0" smtClean="0"/>
            <a:t>Z</a:t>
          </a:r>
          <a:r>
            <a:rPr lang="zh-CN" altLang="en-US" sz="1700" kern="1200" dirty="0" smtClean="0"/>
            <a:t>轴上长度表示碱基的数目</a:t>
          </a:r>
          <a:endParaRPr lang="zh-CN" altLang="en-US" sz="1700" kern="1200" dirty="0"/>
        </a:p>
      </dsp:txBody>
      <dsp:txXfrm>
        <a:off x="604289" y="3045936"/>
        <a:ext cx="9851585" cy="870267"/>
      </dsp:txXfrm>
    </dsp:sp>
    <dsp:sp modelId="{7AC0583D-0641-403C-AC78-58D86F2B4505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2E328-9BAF-4FB0-B966-8EC68A113D1F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F8DAD-D25D-4B7D-9F2B-9406021FDC9A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CGR</a:t>
          </a:r>
          <a:r>
            <a:rPr lang="zh-CN" altLang="en-US" sz="1700" kern="1200" dirty="0" smtClean="0"/>
            <a:t>图</a:t>
          </a:r>
          <a:r>
            <a:rPr lang="en-US" altLang="zh-CN" sz="1700" kern="1200" dirty="0" smtClean="0"/>
            <a:t/>
          </a:r>
          <a:br>
            <a:rPr lang="en-US" altLang="zh-CN" sz="1700" kern="1200" dirty="0" smtClean="0"/>
          </a:br>
          <a:r>
            <a:rPr lang="zh-CN" altLang="en-US" sz="1700" kern="1200" dirty="0" smtClean="0"/>
            <a:t>基于混沌理论，图形表示解释其固有分形结构</a:t>
          </a:r>
          <a:endParaRPr lang="zh-CN" altLang="en-US" sz="1700" kern="1200" dirty="0"/>
        </a:p>
      </dsp:txBody>
      <dsp:txXfrm>
        <a:off x="604289" y="435133"/>
        <a:ext cx="9851585" cy="870267"/>
      </dsp:txXfrm>
    </dsp:sp>
    <dsp:sp modelId="{0B400661-3AFD-42E9-854B-3922662F251E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65218-07DB-46B0-958D-08D232C071B7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Z</a:t>
          </a:r>
          <a:r>
            <a:rPr lang="zh-CN" altLang="en-US" sz="1700" kern="1200" dirty="0" smtClean="0"/>
            <a:t>曲线</a:t>
          </a:r>
          <a:r>
            <a:rPr lang="en-US" altLang="zh-CN" sz="1700" kern="1200" dirty="0" smtClean="0"/>
            <a:t/>
          </a:r>
          <a:br>
            <a:rPr lang="en-US" altLang="zh-CN" sz="1700" kern="1200" dirty="0" smtClean="0"/>
          </a:br>
          <a:r>
            <a:rPr lang="zh-CN" altLang="en-US" sz="1700" kern="1200" dirty="0" smtClean="0"/>
            <a:t>基于碱基的正四面体的对称性，建立一个特殊的坐标系，将</a:t>
          </a:r>
          <a:r>
            <a:rPr lang="en-US" altLang="zh-CN" sz="1700" kern="1200" dirty="0" smtClean="0"/>
            <a:t>DNA</a:t>
          </a:r>
          <a:r>
            <a:rPr lang="zh-CN" altLang="en-US" sz="1700" kern="1200" dirty="0" smtClean="0"/>
            <a:t>序列映射为</a:t>
          </a:r>
          <a:r>
            <a:rPr lang="en-US" altLang="zh-CN" sz="1700" kern="1200" dirty="0" smtClean="0"/>
            <a:t>Z</a:t>
          </a:r>
          <a:r>
            <a:rPr lang="zh-CN" altLang="en-US" sz="1700" kern="1200" dirty="0" smtClean="0"/>
            <a:t>曲线</a:t>
          </a:r>
          <a:endParaRPr lang="zh-CN" altLang="en-US" sz="1700" kern="1200" dirty="0"/>
        </a:p>
      </dsp:txBody>
      <dsp:txXfrm>
        <a:off x="920631" y="1740535"/>
        <a:ext cx="9535243" cy="870267"/>
      </dsp:txXfrm>
    </dsp:sp>
    <dsp:sp modelId="{8EB968F8-DE55-4BD6-A4E4-D7AA309254FB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C9231-AAD9-4A6F-A65C-0CC3D3FAF205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向量表示</a:t>
          </a:r>
          <a:r>
            <a:rPr lang="en-US" altLang="zh-CN" sz="1700" kern="1200" dirty="0" smtClean="0"/>
            <a:t/>
          </a:r>
          <a:br>
            <a:rPr lang="en-US" altLang="zh-CN" sz="1700" kern="1200" dirty="0" smtClean="0"/>
          </a:br>
          <a:r>
            <a:rPr lang="zh-CN" altLang="en-US" sz="1700" kern="1200" dirty="0" smtClean="0"/>
            <a:t>定义四个不同方向的单位向量，以原点为图形的第一个点，随着序列长度增加，根据碱基映射原则，增加一个碱基对应的单位向量，将序列转化为一条曲线</a:t>
          </a:r>
          <a:endParaRPr lang="zh-CN" altLang="en-US" sz="1700" kern="1200" dirty="0"/>
        </a:p>
      </dsp:txBody>
      <dsp:txXfrm>
        <a:off x="604289" y="3045936"/>
        <a:ext cx="9851585" cy="870267"/>
      </dsp:txXfrm>
    </dsp:sp>
    <dsp:sp modelId="{F9E90004-C329-4C35-ADB3-295BA65B0AEB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98A52-107B-4AD8-AF98-C05A8231A562}">
      <dsp:nvSpPr>
        <dsp:cNvPr id="0" name=""/>
        <dsp:cNvSpPr/>
      </dsp:nvSpPr>
      <dsp:spPr>
        <a:xfrm>
          <a:off x="0" y="587504"/>
          <a:ext cx="4339303" cy="2603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构造一个正方形，定义正方形的四个顶点分别表示</a:t>
          </a:r>
          <a:r>
            <a:rPr lang="en-US" altLang="zh-CN" sz="2100" kern="1200" dirty="0" smtClean="0"/>
            <a:t>ACTG</a:t>
          </a:r>
          <a:r>
            <a:rPr lang="zh-CN" altLang="en-US" sz="2100" kern="1200" dirty="0" smtClean="0"/>
            <a:t>，连接正方形的中心和</a:t>
          </a:r>
          <a:r>
            <a:rPr lang="en-US" altLang="zh-CN" sz="2100" kern="1200" dirty="0" smtClean="0"/>
            <a:t>DNA</a:t>
          </a:r>
          <a:r>
            <a:rPr lang="zh-CN" altLang="en-US" sz="2100" kern="1200" dirty="0" smtClean="0"/>
            <a:t>序列第一个碱基的顶点，用该线段的中点表示</a:t>
          </a:r>
          <a:r>
            <a:rPr lang="en-US" altLang="zh-CN" sz="2100" kern="1200" dirty="0" smtClean="0"/>
            <a:t>DNA</a:t>
          </a:r>
          <a:r>
            <a:rPr lang="zh-CN" altLang="en-US" sz="2100" kern="1200" dirty="0" smtClean="0"/>
            <a:t>序列中的第一个碱基，以此类推，所有点组成的图形即为</a:t>
          </a:r>
          <a:r>
            <a:rPr lang="en-US" altLang="zh-CN" sz="2100" kern="1200" dirty="0" smtClean="0"/>
            <a:t>DNA</a:t>
          </a:r>
          <a:r>
            <a:rPr lang="zh-CN" altLang="en-US" sz="2100" kern="1200" dirty="0" smtClean="0"/>
            <a:t>的</a:t>
          </a:r>
          <a:r>
            <a:rPr lang="en-US" altLang="zh-CN" sz="2100" kern="1200" dirty="0" smtClean="0"/>
            <a:t>CRG</a:t>
          </a:r>
          <a:r>
            <a:rPr lang="zh-CN" altLang="en-US" sz="2100" kern="1200" dirty="0" smtClean="0"/>
            <a:t>图形</a:t>
          </a:r>
          <a:endParaRPr lang="zh-CN" altLang="en-US" sz="2100" kern="1200" dirty="0"/>
        </a:p>
      </dsp:txBody>
      <dsp:txXfrm>
        <a:off x="76256" y="663760"/>
        <a:ext cx="4186791" cy="2451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BBA0B-5BB3-4DCB-96A2-DB5FA6618309}">
      <dsp:nvSpPr>
        <dsp:cNvPr id="0" name=""/>
        <dsp:cNvSpPr/>
      </dsp:nvSpPr>
      <dsp:spPr>
        <a:xfrm>
          <a:off x="0" y="664584"/>
          <a:ext cx="5031658" cy="3018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定义四个不同方向的单位向量，以原点为图形的第一个点，随着序列长度增加，根据碱基映射原则，增加一个碱基对应的单位向量，将序列转化为一条曲线</a:t>
          </a:r>
          <a:endParaRPr lang="zh-CN" altLang="en-US" sz="2900" kern="1200" dirty="0"/>
        </a:p>
      </dsp:txBody>
      <dsp:txXfrm>
        <a:off x="88423" y="753007"/>
        <a:ext cx="4854812" cy="28421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D5307-AB8E-4BA2-9D56-FB9FF64734DE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2E046-0298-4B23-BBD6-305BE08CF081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基于序列的统计特征</a:t>
          </a:r>
          <a:endParaRPr lang="zh-CN" altLang="en-US" sz="1700" kern="1200" dirty="0"/>
        </a:p>
      </dsp:txBody>
      <dsp:txXfrm>
        <a:off x="604289" y="435133"/>
        <a:ext cx="9851585" cy="870267"/>
      </dsp:txXfrm>
    </dsp:sp>
    <dsp:sp modelId="{6ED1E8A4-97FD-42AB-AFE8-CAFA53D3B40B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98A47-E0FA-4282-B317-4813881983A5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碱基的三周期性特征</a:t>
          </a:r>
          <a:r>
            <a:rPr lang="en-US" altLang="zh-CN" sz="1700" kern="1200" dirty="0" smtClean="0"/>
            <a:t/>
          </a:r>
          <a:br>
            <a:rPr lang="en-US" altLang="zh-CN" sz="1700" kern="1200" dirty="0" smtClean="0"/>
          </a:br>
          <a:r>
            <a:rPr lang="zh-CN" altLang="en-US" sz="1700" kern="1200" dirty="0" smtClean="0"/>
            <a:t>将碱基序列映射成数字序列，并对数字序列做</a:t>
          </a:r>
          <a:r>
            <a:rPr lang="en-US" altLang="zh-CN" sz="1700" kern="1200" dirty="0" smtClean="0"/>
            <a:t>DFT/FFT</a:t>
          </a:r>
          <a:r>
            <a:rPr lang="zh-CN" altLang="en-US" sz="1700" kern="1200" dirty="0" smtClean="0"/>
            <a:t>，进行光谱分析等，能够发现隐藏的周期性特征，但受制于定义窗口的尺寸</a:t>
          </a:r>
          <a:endParaRPr lang="zh-CN" altLang="en-US" sz="1700" kern="1200" dirty="0"/>
        </a:p>
      </dsp:txBody>
      <dsp:txXfrm>
        <a:off x="920631" y="1740535"/>
        <a:ext cx="9535243" cy="870267"/>
      </dsp:txXfrm>
    </dsp:sp>
    <dsp:sp modelId="{62F8FC75-C6BD-417E-80E2-0A38BBDB3F48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F4797-6369-48F9-B5F6-01F29BFAF1F0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基于图像的统计特征</a:t>
          </a:r>
          <a:endParaRPr lang="zh-CN" altLang="en-US" sz="1700" kern="1200" dirty="0"/>
        </a:p>
      </dsp:txBody>
      <dsp:txXfrm>
        <a:off x="604289" y="3045936"/>
        <a:ext cx="9851585" cy="870267"/>
      </dsp:txXfrm>
    </dsp:sp>
    <dsp:sp modelId="{D566E134-499E-4CC4-B9A8-2686DB360276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387AC-F1A1-4494-A3A3-B8AA998D6DC0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F8ABD-456B-4B5A-BE2E-9930332EB8CB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基因识别</a:t>
          </a:r>
          <a:r>
            <a:rPr lang="en-US" altLang="zh-CN" sz="2500" kern="1200" dirty="0" smtClean="0"/>
            <a:t/>
          </a:r>
          <a:br>
            <a:rPr lang="en-US" altLang="zh-CN" sz="2500" kern="1200" dirty="0" smtClean="0"/>
          </a:br>
          <a:r>
            <a:rPr lang="zh-CN" altLang="en-US" sz="2500" kern="1200" dirty="0" smtClean="0"/>
            <a:t>识别</a:t>
          </a:r>
          <a:r>
            <a:rPr lang="en-US" altLang="zh-CN" sz="2500" kern="1200" dirty="0" smtClean="0"/>
            <a:t>DNA</a:t>
          </a:r>
          <a:r>
            <a:rPr lang="zh-CN" altLang="en-US" sz="2500" kern="1200" dirty="0" smtClean="0"/>
            <a:t>中的外显子</a:t>
          </a:r>
          <a:endParaRPr lang="zh-CN" altLang="en-US" sz="2500" kern="1200" dirty="0"/>
        </a:p>
      </dsp:txBody>
      <dsp:txXfrm>
        <a:off x="604289" y="435133"/>
        <a:ext cx="9851585" cy="870267"/>
      </dsp:txXfrm>
    </dsp:sp>
    <dsp:sp modelId="{B9C474F6-59C5-4654-90D7-2C297C5B7FDA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07A96-2A87-46FB-BD7C-54B2C0AD8D04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序列相似性分析</a:t>
          </a:r>
          <a:endParaRPr lang="zh-CN" altLang="en-US" sz="2500" kern="1200" dirty="0"/>
        </a:p>
      </dsp:txBody>
      <dsp:txXfrm>
        <a:off x="920631" y="1740535"/>
        <a:ext cx="9535243" cy="870267"/>
      </dsp:txXfrm>
    </dsp:sp>
    <dsp:sp modelId="{8707D946-CA43-4D40-ABD4-47523B13905E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961F5-BB1F-467A-816C-80EA4B493325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序列比对</a:t>
          </a:r>
          <a:endParaRPr lang="zh-CN" altLang="en-US" sz="2500" kern="1200" dirty="0"/>
        </a:p>
      </dsp:txBody>
      <dsp:txXfrm>
        <a:off x="604289" y="3045936"/>
        <a:ext cx="9851585" cy="870267"/>
      </dsp:txXfrm>
    </dsp:sp>
    <dsp:sp modelId="{E63A6023-3231-4234-9C7D-765ABAC278E7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FC9-FD4D-49EF-95B5-6161B4EFDC9B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4E50-30EC-48CB-AC6B-973E33931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1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FC9-FD4D-49EF-95B5-6161B4EFDC9B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4E50-30EC-48CB-AC6B-973E33931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5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FC9-FD4D-49EF-95B5-6161B4EFDC9B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4E50-30EC-48CB-AC6B-973E33931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3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FC9-FD4D-49EF-95B5-6161B4EFDC9B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4E50-30EC-48CB-AC6B-973E33931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FC9-FD4D-49EF-95B5-6161B4EFDC9B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4E50-30EC-48CB-AC6B-973E33931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7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FC9-FD4D-49EF-95B5-6161B4EFDC9B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4E50-30EC-48CB-AC6B-973E33931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5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FC9-FD4D-49EF-95B5-6161B4EFDC9B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4E50-30EC-48CB-AC6B-973E33931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6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FC9-FD4D-49EF-95B5-6161B4EFDC9B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4E50-30EC-48CB-AC6B-973E33931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7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FC9-FD4D-49EF-95B5-6161B4EFDC9B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4E50-30EC-48CB-AC6B-973E33931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3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FC9-FD4D-49EF-95B5-6161B4EFDC9B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4E50-30EC-48CB-AC6B-973E33931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3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FC9-FD4D-49EF-95B5-6161B4EFDC9B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4E50-30EC-48CB-AC6B-973E33931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0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1FC9-FD4D-49EF-95B5-6161B4EFDC9B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4E50-30EC-48CB-AC6B-973E33931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DNA</a:t>
            </a:r>
            <a:r>
              <a:rPr lang="zh-CN" altLang="en-US" dirty="0" smtClean="0"/>
              <a:t>图形表示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16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应用领域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3491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391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表示方法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01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99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zh-CN" altLang="en-US" dirty="0" smtClean="0"/>
              <a:t>形表示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7063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8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图形表示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269" y="1690688"/>
            <a:ext cx="54854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图形表示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571" y="2248913"/>
            <a:ext cx="694285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</a:t>
            </a:r>
            <a:r>
              <a:rPr lang="zh-CN" altLang="en-US" dirty="0" smtClean="0"/>
              <a:t>图</a:t>
            </a:r>
            <a:r>
              <a:rPr lang="zh-CN" altLang="en-US" dirty="0" smtClean="0"/>
              <a:t>形表示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30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3366" y="1690688"/>
            <a:ext cx="4991100" cy="4095750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30591357"/>
              </p:ext>
            </p:extLst>
          </p:nvPr>
        </p:nvGraphicFramePr>
        <p:xfrm>
          <a:off x="1515806" y="1873387"/>
          <a:ext cx="4339303" cy="3778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820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向量表示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24002"/>
              </p:ext>
            </p:extLst>
          </p:nvPr>
        </p:nvGraphicFramePr>
        <p:xfrm>
          <a:off x="838200" y="1828799"/>
          <a:ext cx="5031658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308" y="2663720"/>
            <a:ext cx="5144634" cy="25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1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  <a:r>
              <a:rPr lang="zh-CN" altLang="en-US" dirty="0" smtClean="0"/>
              <a:t>征提取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8561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2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291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DNA图形表示</vt:lpstr>
      <vt:lpstr>表示方法</vt:lpstr>
      <vt:lpstr>图形表示</vt:lpstr>
      <vt:lpstr>图形表示</vt:lpstr>
      <vt:lpstr>图形表示</vt:lpstr>
      <vt:lpstr>2D图形表示</vt:lpstr>
      <vt:lpstr>CGR图</vt:lpstr>
      <vt:lpstr>向量表示</vt:lpstr>
      <vt:lpstr>特征提取</vt:lpstr>
      <vt:lpstr>应用领域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DNA图形表示</dc:title>
  <dc:creator>Windows 用户</dc:creator>
  <cp:lastModifiedBy>Windows 用户</cp:lastModifiedBy>
  <cp:revision>10</cp:revision>
  <dcterms:created xsi:type="dcterms:W3CDTF">2017-04-06T12:43:42Z</dcterms:created>
  <dcterms:modified xsi:type="dcterms:W3CDTF">2017-04-07T01:31:04Z</dcterms:modified>
</cp:coreProperties>
</file>